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12.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3.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4.xml" ContentType="application/vnd.openxmlformats-officedocument.theme+xml"/>
  <Override PartName="/ppt/slideLayouts/slideLayout174.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 id="2147483751" r:id="rId2"/>
    <p:sldMasterId id="2147483764" r:id="rId3"/>
    <p:sldMasterId id="2147483776" r:id="rId4"/>
    <p:sldMasterId id="2147483788" r:id="rId5"/>
    <p:sldMasterId id="2147483800" r:id="rId6"/>
    <p:sldMasterId id="2147483812" r:id="rId7"/>
    <p:sldMasterId id="2147483824" r:id="rId8"/>
    <p:sldMasterId id="2147483839" r:id="rId9"/>
    <p:sldMasterId id="2147483854" r:id="rId10"/>
    <p:sldMasterId id="2147483869" r:id="rId11"/>
    <p:sldMasterId id="2147483884" r:id="rId12"/>
    <p:sldMasterId id="2147483899" r:id="rId13"/>
    <p:sldMasterId id="2147483914" r:id="rId14"/>
    <p:sldMasterId id="2147483926" r:id="rId15"/>
  </p:sldMasterIdLst>
  <p:notesMasterIdLst>
    <p:notesMasterId r:id="rId86"/>
  </p:notesMasterIdLst>
  <p:handoutMasterIdLst>
    <p:handoutMasterId r:id="rId87"/>
  </p:handoutMasterIdLst>
  <p:sldIdLst>
    <p:sldId id="2061" r:id="rId16"/>
    <p:sldId id="1790" r:id="rId17"/>
    <p:sldId id="2242" r:id="rId18"/>
    <p:sldId id="2239" r:id="rId19"/>
    <p:sldId id="2240" r:id="rId20"/>
    <p:sldId id="2241" r:id="rId21"/>
    <p:sldId id="2243" r:id="rId22"/>
    <p:sldId id="2316" r:id="rId23"/>
    <p:sldId id="2080" r:id="rId24"/>
    <p:sldId id="2374" r:id="rId25"/>
    <p:sldId id="2375" r:id="rId26"/>
    <p:sldId id="2377" r:id="rId27"/>
    <p:sldId id="2376" r:id="rId28"/>
    <p:sldId id="2373" r:id="rId29"/>
    <p:sldId id="2371" r:id="rId30"/>
    <p:sldId id="2372" r:id="rId31"/>
    <p:sldId id="2370" r:id="rId32"/>
    <p:sldId id="2317" r:id="rId33"/>
    <p:sldId id="2356" r:id="rId34"/>
    <p:sldId id="2237" r:id="rId35"/>
    <p:sldId id="2246" r:id="rId36"/>
    <p:sldId id="2379" r:id="rId37"/>
    <p:sldId id="2380" r:id="rId38"/>
    <p:sldId id="2383" r:id="rId39"/>
    <p:sldId id="2384" r:id="rId40"/>
    <p:sldId id="2385" r:id="rId41"/>
    <p:sldId id="2386" r:id="rId42"/>
    <p:sldId id="2387" r:id="rId43"/>
    <p:sldId id="2388" r:id="rId44"/>
    <p:sldId id="2389" r:id="rId45"/>
    <p:sldId id="2390" r:id="rId46"/>
    <p:sldId id="2391" r:id="rId47"/>
    <p:sldId id="2381" r:id="rId48"/>
    <p:sldId id="2398" r:id="rId49"/>
    <p:sldId id="2399" r:id="rId50"/>
    <p:sldId id="2400" r:id="rId51"/>
    <p:sldId id="2401" r:id="rId52"/>
    <p:sldId id="2382" r:id="rId53"/>
    <p:sldId id="2392" r:id="rId54"/>
    <p:sldId id="2402" r:id="rId55"/>
    <p:sldId id="2403" r:id="rId56"/>
    <p:sldId id="2393" r:id="rId57"/>
    <p:sldId id="2394" r:id="rId58"/>
    <p:sldId id="2395" r:id="rId59"/>
    <p:sldId id="2396" r:id="rId60"/>
    <p:sldId id="2397" r:id="rId61"/>
    <p:sldId id="2404" r:id="rId62"/>
    <p:sldId id="2409" r:id="rId63"/>
    <p:sldId id="2405" r:id="rId64"/>
    <p:sldId id="2406" r:id="rId65"/>
    <p:sldId id="2407" r:id="rId66"/>
    <p:sldId id="2410" r:id="rId67"/>
    <p:sldId id="2411" r:id="rId68"/>
    <p:sldId id="2412" r:id="rId69"/>
    <p:sldId id="2413" r:id="rId70"/>
    <p:sldId id="2414" r:id="rId71"/>
    <p:sldId id="2408" r:id="rId72"/>
    <p:sldId id="2423" r:id="rId73"/>
    <p:sldId id="2426" r:id="rId74"/>
    <p:sldId id="2415" r:id="rId75"/>
    <p:sldId id="2416" r:id="rId76"/>
    <p:sldId id="2424" r:id="rId77"/>
    <p:sldId id="2417" r:id="rId78"/>
    <p:sldId id="2427" r:id="rId79"/>
    <p:sldId id="2418" r:id="rId80"/>
    <p:sldId id="2428" r:id="rId81"/>
    <p:sldId id="2429" r:id="rId82"/>
    <p:sldId id="2419" r:id="rId83"/>
    <p:sldId id="2425" r:id="rId84"/>
    <p:sldId id="2075" r:id="rId85"/>
  </p:sldIdLst>
  <p:sldSz cx="9144000" cy="6858000" type="screen4x3"/>
  <p:notesSz cx="6954838" cy="93091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E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798762-47F0-4817-8AF7-09027FAF2F2D}" v="5" dt="2020-12-16T19:44:57.66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9" autoAdjust="0"/>
    <p:restoredTop sz="98399" autoAdjust="0"/>
  </p:normalViewPr>
  <p:slideViewPr>
    <p:cSldViewPr>
      <p:cViewPr varScale="1">
        <p:scale>
          <a:sx n="100" d="100"/>
          <a:sy n="100" d="100"/>
        </p:scale>
        <p:origin x="384" y="78"/>
      </p:cViewPr>
      <p:guideLst>
        <p:guide orient="horz" pos="2160"/>
        <p:guide pos="2880"/>
      </p:guideLst>
    </p:cSldViewPr>
  </p:slideViewPr>
  <p:outlineViewPr>
    <p:cViewPr>
      <p:scale>
        <a:sx n="33" d="100"/>
        <a:sy n="33" d="100"/>
      </p:scale>
      <p:origin x="0" y="4632"/>
    </p:cViewPr>
  </p:outlineViewPr>
  <p:notesTextViewPr>
    <p:cViewPr>
      <p:scale>
        <a:sx n="1" d="1"/>
        <a:sy n="1" d="1"/>
      </p:scale>
      <p:origin x="0" y="0"/>
    </p:cViewPr>
  </p:notesTextViewPr>
  <p:sorterViewPr>
    <p:cViewPr>
      <p:scale>
        <a:sx n="100" d="100"/>
        <a:sy n="100" d="100"/>
      </p:scale>
      <p:origin x="0" y="582"/>
    </p:cViewPr>
  </p:sorterViewPr>
  <p:notesViewPr>
    <p:cSldViewPr>
      <p:cViewPr varScale="1">
        <p:scale>
          <a:sx n="59" d="100"/>
          <a:sy n="59" d="100"/>
        </p:scale>
        <p:origin x="1680"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slide" Target="slides/slide61.xml"/><Relationship Id="rId84" Type="http://schemas.openxmlformats.org/officeDocument/2006/relationships/slide" Target="slides/slide69.xml"/><Relationship Id="rId89"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6.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289" Type="http://schemas.microsoft.com/office/2015/10/relationships/revisionInfo" Target="revisionInfo.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slide" Target="slides/slide64.xml"/><Relationship Id="rId87"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slide" Target="slides/slide46.xml"/><Relationship Id="rId82" Type="http://schemas.openxmlformats.org/officeDocument/2006/relationships/slide" Target="slides/slide67.xml"/><Relationship Id="rId90" Type="http://schemas.openxmlformats.org/officeDocument/2006/relationships/theme" Target="theme/theme1.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slide" Target="slides/slide62.xml"/><Relationship Id="rId290" Type="http://schemas.microsoft.com/office/2016/11/relationships/changesInfo" Target="changesInfos/changesInfo1.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z Guerrero" userId="d2e34bab9db0ee91" providerId="Windows Live" clId="Web-{38798762-47F0-4817-8AF7-09027FAF2F2D}"/>
    <pc:docChg chg="modSld">
      <pc:chgData name="Luz Guerrero" userId="d2e34bab9db0ee91" providerId="Windows Live" clId="Web-{38798762-47F0-4817-8AF7-09027FAF2F2D}" dt="2020-12-16T19:44:57.669" v="4"/>
      <pc:docMkLst>
        <pc:docMk/>
      </pc:docMkLst>
      <pc:sldChg chg="mod modShow">
        <pc:chgData name="Luz Guerrero" userId="d2e34bab9db0ee91" providerId="Windows Live" clId="Web-{38798762-47F0-4817-8AF7-09027FAF2F2D}" dt="2020-12-16T19:44:57.669" v="4"/>
        <pc:sldMkLst>
          <pc:docMk/>
          <pc:sldMk cId="3471076168" sldId="1989"/>
        </pc:sldMkLst>
      </pc:sldChg>
      <pc:sldChg chg="modSp">
        <pc:chgData name="Luz Guerrero" userId="d2e34bab9db0ee91" providerId="Windows Live" clId="Web-{38798762-47F0-4817-8AF7-09027FAF2F2D}" dt="2020-12-16T19:43:52.355" v="0" actId="20577"/>
        <pc:sldMkLst>
          <pc:docMk/>
          <pc:sldMk cId="3944617403" sldId="2038"/>
        </pc:sldMkLst>
        <pc:spChg chg="mod">
          <ac:chgData name="Luz Guerrero" userId="d2e34bab9db0ee91" providerId="Windows Live" clId="Web-{38798762-47F0-4817-8AF7-09027FAF2F2D}" dt="2020-12-16T19:43:52.355" v="0" actId="20577"/>
          <ac:spMkLst>
            <pc:docMk/>
            <pc:sldMk cId="3944617403" sldId="2038"/>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s-MX" dirty="0"/>
          </a:p>
        </p:txBody>
      </p:sp>
      <p:sp>
        <p:nvSpPr>
          <p:cNvPr id="3" name="2 Marcador de fecha"/>
          <p:cNvSpPr>
            <a:spLocks noGrp="1"/>
          </p:cNvSpPr>
          <p:nvPr>
            <p:ph type="dt" sz="quarter" idx="1"/>
          </p:nvPr>
        </p:nvSpPr>
        <p:spPr>
          <a:xfrm>
            <a:off x="3939466" y="0"/>
            <a:ext cx="3013763" cy="465455"/>
          </a:xfrm>
          <a:prstGeom prst="rect">
            <a:avLst/>
          </a:prstGeom>
        </p:spPr>
        <p:txBody>
          <a:bodyPr vert="horz" lIns="92930" tIns="46465" rIns="92930" bIns="46465" rtlCol="0"/>
          <a:lstStyle>
            <a:lvl1pPr algn="r">
              <a:defRPr sz="1200"/>
            </a:lvl1pPr>
          </a:lstStyle>
          <a:p>
            <a:fld id="{0A081981-158F-4F80-A763-E3CF847B8B49}" type="datetimeFigureOut">
              <a:rPr lang="es-MX" smtClean="0"/>
              <a:pPr/>
              <a:t>12/06/2026</a:t>
            </a:fld>
            <a:endParaRPr lang="es-MX" dirty="0"/>
          </a:p>
        </p:txBody>
      </p:sp>
      <p:sp>
        <p:nvSpPr>
          <p:cNvPr id="4" name="3 Marcador de pie de página"/>
          <p:cNvSpPr>
            <a:spLocks noGrp="1"/>
          </p:cNvSpPr>
          <p:nvPr>
            <p:ph type="ftr" sz="quarter" idx="2"/>
          </p:nvPr>
        </p:nvSpPr>
        <p:spPr>
          <a:xfrm>
            <a:off x="0" y="8842029"/>
            <a:ext cx="3013763" cy="465455"/>
          </a:xfrm>
          <a:prstGeom prst="rect">
            <a:avLst/>
          </a:prstGeom>
        </p:spPr>
        <p:txBody>
          <a:bodyPr vert="horz" lIns="92930" tIns="46465" rIns="92930" bIns="46465" rtlCol="0" anchor="b"/>
          <a:lstStyle>
            <a:lvl1pPr algn="l">
              <a:defRPr sz="1200"/>
            </a:lvl1pPr>
          </a:lstStyle>
          <a:p>
            <a:r>
              <a:rPr lang="es-MX" dirty="0"/>
              <a:t>Material Didáctico preparado por el Centro de Capacitación de SyL CONTADORES </a:t>
            </a:r>
          </a:p>
        </p:txBody>
      </p:sp>
      <p:sp>
        <p:nvSpPr>
          <p:cNvPr id="5" name="4 Marcador de número de diapositiva"/>
          <p:cNvSpPr>
            <a:spLocks noGrp="1"/>
          </p:cNvSpPr>
          <p:nvPr>
            <p:ph type="sldNum" sz="quarter" idx="3"/>
          </p:nvPr>
        </p:nvSpPr>
        <p:spPr>
          <a:xfrm>
            <a:off x="3939466" y="8842029"/>
            <a:ext cx="3013763" cy="465455"/>
          </a:xfrm>
          <a:prstGeom prst="rect">
            <a:avLst/>
          </a:prstGeom>
        </p:spPr>
        <p:txBody>
          <a:bodyPr vert="horz" lIns="92930" tIns="46465" rIns="92930" bIns="46465" rtlCol="0" anchor="b"/>
          <a:lstStyle>
            <a:lvl1pPr algn="r">
              <a:defRPr sz="1200"/>
            </a:lvl1pPr>
          </a:lstStyle>
          <a:p>
            <a:fld id="{0D4F7B8E-7D8B-47C7-8060-E40586CEB3F1}" type="slidenum">
              <a:rPr lang="es-MX" smtClean="0"/>
              <a:pPr/>
              <a:t>‹Nº›</a:t>
            </a:fld>
            <a:endParaRPr lang="es-MX" dirty="0"/>
          </a:p>
        </p:txBody>
      </p:sp>
    </p:spTree>
    <p:extLst>
      <p:ext uri="{BB962C8B-B14F-4D97-AF65-F5344CB8AC3E}">
        <p14:creationId xmlns:p14="http://schemas.microsoft.com/office/powerpoint/2010/main" val="398680052"/>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vl1pPr>
          </a:lstStyle>
          <a:p>
            <a:endParaRPr lang="es-MX" dirty="0"/>
          </a:p>
        </p:txBody>
      </p:sp>
      <p:sp>
        <p:nvSpPr>
          <p:cNvPr id="3" name="2 Marcador de fecha"/>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vl1pPr>
          </a:lstStyle>
          <a:p>
            <a:fld id="{D5DE06ED-9E3F-4943-B621-6C44CCA3E7D6}" type="datetimeFigureOut">
              <a:rPr lang="es-MX" smtClean="0"/>
              <a:pPr/>
              <a:t>12/06/2026</a:t>
            </a:fld>
            <a:endParaRPr lang="es-MX" dirty="0"/>
          </a:p>
        </p:txBody>
      </p:sp>
      <p:sp>
        <p:nvSpPr>
          <p:cNvPr id="4" name="3 Marcador de imagen de diapositiva"/>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s-MX" dirty="0"/>
          </a:p>
        </p:txBody>
      </p:sp>
      <p:sp>
        <p:nvSpPr>
          <p:cNvPr id="5" name="4 Marcador de notas"/>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vl1pPr>
          </a:lstStyle>
          <a:p>
            <a:r>
              <a:rPr lang="es-MX" dirty="0"/>
              <a:t>Material Didáctico preparado por el Centro de Capacitación de SyL CONTADORES </a:t>
            </a:r>
          </a:p>
        </p:txBody>
      </p:sp>
      <p:sp>
        <p:nvSpPr>
          <p:cNvPr id="7" name="6 Marcador de número de diapositiva"/>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vl1pPr>
          </a:lstStyle>
          <a:p>
            <a:fld id="{1A6B79C6-EF8B-4CF1-BCFC-1AA03A39CD7F}" type="slidenum">
              <a:rPr lang="es-MX" smtClean="0"/>
              <a:pPr/>
              <a:t>‹Nº›</a:t>
            </a:fld>
            <a:endParaRPr lang="es-MX" dirty="0"/>
          </a:p>
        </p:txBody>
      </p:sp>
    </p:spTree>
    <p:extLst>
      <p:ext uri="{BB962C8B-B14F-4D97-AF65-F5344CB8AC3E}">
        <p14:creationId xmlns:p14="http://schemas.microsoft.com/office/powerpoint/2010/main" val="334182755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142012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147477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901458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314443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500581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037760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99185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347630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996265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445659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15799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92005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42506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527731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934804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102150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266875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9140523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175265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830880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8623382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76366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616225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104234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0920761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008261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6587901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5977641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681258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2046530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909921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79A3-503A-A670-9B22-66A039B9AF0A}"/>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8F6784E8-F406-20F8-E0FB-B97D9CE6B93A}"/>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D31AA27-9A81-30F1-C8E4-3C5AB6FA5A80}"/>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7E905C5E-FFD7-3741-45D6-00057F012685}"/>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694918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85787-734C-0BF9-1E66-0981F457213E}"/>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7A56D3C-185A-C38C-8E2E-DB377FE8794C}"/>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A34F3E4D-1DEE-ABC0-AFA5-12F4785379B7}"/>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48082A8B-9868-EE89-E2FC-8CEA30665FAF}"/>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051107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681595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015444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280165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786452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9020495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4843171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472C9-F15C-A1E9-EF75-2C7EAC33CF59}"/>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F33E22F8-6EFC-B2E2-AB4B-AA236A913FD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B712B36E-DEA0-6F41-4031-90F0E69D4196}"/>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7784A62C-EC1E-63A6-0982-082AC8681B57}"/>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555532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D3819-F2E6-7EAD-C8E1-692DD6AC84A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02991FC6-3A2D-4ECC-5F46-1C2037DCE53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13FE6F2-7638-5633-E829-1126AFE15D76}"/>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2074B323-A9F4-3954-5BCB-1133229F3DB2}"/>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63368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FFECB-EB6C-2518-7205-DFD6A6D7C343}"/>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CCFDA577-46E9-DF25-BEEA-F99BC408149B}"/>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36E6A738-4A2A-623F-79E3-7752C7CBB94B}"/>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AAB8D38C-61BF-0888-23E5-47CFAAAC2BAB}"/>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9177071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F9D1C-799F-EB46-BA83-86A71AF32723}"/>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86724A0-13A1-2E37-EF74-0977C46809DA}"/>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30405FBB-B46D-98C2-BDFD-242C2E62DD59}"/>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FD60DEC8-2192-07C0-7B80-0C5CDEC488D0}"/>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7503449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C27A0-C5BB-0BA3-84E7-05CCA3578782}"/>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E629119-FC1E-B404-D361-8E8A93A1591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C82327C6-926D-66B4-76DC-EF9A54F46C20}"/>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1257A90A-6C83-8B59-F687-D737F47A8CC2}"/>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17786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3380288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4C75-4AB2-D719-08F8-8DDC5593F2BE}"/>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E6CC628-007F-B70A-3E3F-91F87BF38FCF}"/>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C92E8445-3C48-592D-F943-9715EFA28B73}"/>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773CFBA5-69C8-DB8F-3187-71AEFC712B4E}"/>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6431887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8225C-7855-FD52-097D-65B8D315352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992054E5-3DEF-00BE-1F59-45B88CD74BFB}"/>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21D98909-DA5E-2CB7-4066-1943CDC0093E}"/>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D2F4DFEE-0880-BD39-7F32-07CF956E4F85}"/>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3871606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502F8-00D0-B6FD-1F1D-6322CC14AAD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80CF262A-867F-2DAA-1E4F-5AD1C424887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0DD9CF22-BD1F-6192-25F9-0710D90B4436}"/>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93B8BDFB-03E8-B9D3-BEE6-119F6138EAB6}"/>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9918292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18A0C-1EA7-D65E-0E3D-840BFAF62F5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025F499F-8F11-9171-197D-1B04BE7223A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2C36A477-2AF3-5035-E161-12CE2C0BA47F}"/>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5300F596-822B-CF8D-C08A-4BB8F6FA3970}"/>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3346563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822AD-E010-F3A3-E8FB-305F682C4B8B}"/>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9141ABE1-F2E0-F056-FEBC-BFA80ADAD5D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E798A6F5-1820-7294-BC9A-7312C187EE31}"/>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ED7D86EA-1D04-AD80-CFD3-E3C31CA0BC58}"/>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236675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FADE4-0C00-D3C5-C31C-DCD07C888FE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330F1B9D-B53E-9BB3-0C74-11E07B16A51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BB51ABF1-6A23-3923-4B9B-FC28323894FC}"/>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5686630C-A5CE-FD81-8285-6E4BEF950A81}"/>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0671833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1C6BC-7AEE-D914-1619-BD1F6962A6B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38CEA0CA-DB46-4622-70B3-84FFA0338B1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F45F90F7-AF5F-065A-6B81-9CAB5B69968D}"/>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5FC96043-1721-85CA-CF5F-10BB0B2D8400}"/>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8306123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0FE1-E4E2-0A2B-19A1-C28D89B5172B}"/>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CB13C75B-2776-603A-6344-EB1FB453E1F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058CAB22-DDBD-D175-2F9A-11B5A3E92502}"/>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E66A3AE2-9A74-C0A0-A298-ADC820EACF05}"/>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4204013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16305-EBA7-C9D2-8BEB-544D9C9788B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5A037FDD-A916-5B58-6054-7A8F4A5FF95D}"/>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8D3A95D9-EA8F-3AD9-AB77-FF29F8D6FD40}"/>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522F2D2E-2AF3-ABAC-B91B-9CD537B97E23}"/>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8253815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FCBE5-CBB3-90BD-946C-50D3DC8727EF}"/>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960742A-E76B-7422-ADEF-4162EB2D9911}"/>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D29766AF-3393-330F-8CA8-352B5CE8842F}"/>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038B2FD6-4FC2-8B99-AD98-1BE7B6191A0D}"/>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3026948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6243847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CCB50-A961-87A7-DE77-815A64A1A6B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5BDEDB59-0D07-781E-A23A-0FA2FA0A6009}"/>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F4DF724-7397-59FB-F3A5-17E6363A8B4A}"/>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8F16BDA2-B5E0-EA45-AC53-7F9463B51DF3}"/>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6464439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3E3C7-124C-BE18-A691-65993A261DBF}"/>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5B1801E7-4A1C-5058-A67B-FACC63FC48B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81D0E5D-5971-A88F-02E3-B9676EFA3A41}"/>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27F8B79B-FC53-5C80-55F7-457EE72F966F}"/>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5585161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3E3C7-124C-BE18-A691-65993A261DBF}"/>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5B1801E7-4A1C-5058-A67B-FACC63FC48B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81D0E5D-5971-A88F-02E3-B9676EFA3A41}"/>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27F8B79B-FC53-5C80-55F7-457EE72F966F}"/>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82900399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88DB4-D7F2-D1BD-01BC-A29069251DD9}"/>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D2D072D-CAB3-990F-1817-4C81EA63D508}"/>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9A26AB1E-AC1B-1465-1CBD-0353EA9FABC0}"/>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36F684A8-F8B2-5C28-9EEB-C050A0ACBDE1}"/>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9301613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5390E-C858-A2D7-A8D3-449FE17C36A5}"/>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E3C1CBE-1C2B-A89C-666D-652C5392F39B}"/>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457FCD56-468A-7450-FD89-CE566053E948}"/>
              </a:ext>
            </a:extLst>
          </p:cNvPr>
          <p:cNvSpPr>
            <a:spLocks noGrp="1"/>
          </p:cNvSpPr>
          <p:nvPr>
            <p:ph type="body" idx="1"/>
          </p:nvPr>
        </p:nvSpPr>
        <p:spPr/>
        <p:txBody>
          <a:bodyPr/>
          <a:lstStyle/>
          <a:p>
            <a:endParaRPr lang="es-MX" dirty="0"/>
          </a:p>
        </p:txBody>
      </p:sp>
      <p:sp>
        <p:nvSpPr>
          <p:cNvPr id="5" name="Marcador de pie de página 4">
            <a:extLst>
              <a:ext uri="{FF2B5EF4-FFF2-40B4-BE49-F238E27FC236}">
                <a16:creationId xmlns:a16="http://schemas.microsoft.com/office/drawing/2014/main" id="{029B5DA0-2479-88AA-D12B-491579B8E89E}"/>
              </a:ext>
            </a:extLst>
          </p:cNvPr>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084335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951831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2265112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5" name="Marcador de pie de página 4"/>
          <p:cNvSpPr>
            <a:spLocks noGrp="1"/>
          </p:cNvSpPr>
          <p:nvPr>
            <p:ph type="ftr" sz="quarter" idx="11"/>
          </p:nvPr>
        </p:nvSpPr>
        <p:spPr/>
        <p:txBody>
          <a:bodyPr/>
          <a:lstStyle/>
          <a:p>
            <a:r>
              <a:rPr lang="es-MX" dirty="0"/>
              <a:t>Material Didáctico preparado por el Centro de Capacitación de SyL CONTADORES </a:t>
            </a:r>
          </a:p>
        </p:txBody>
      </p:sp>
    </p:spTree>
    <p:extLst>
      <p:ext uri="{BB962C8B-B14F-4D97-AF65-F5344CB8AC3E}">
        <p14:creationId xmlns:p14="http://schemas.microsoft.com/office/powerpoint/2010/main" val="1491000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lvl1pPr>
              <a:defRPr/>
            </a:lvl1pPr>
          </a:lstStyle>
          <a:p>
            <a:fld id="{AAA620C7-1379-483A-AAF3-F90BEE3459FE}" type="datetime1">
              <a:rPr lang="es-MX" smtClean="0"/>
              <a:t>12/06/2026</a:t>
            </a:fld>
            <a:endParaRPr lang="es-MX" dirty="0"/>
          </a:p>
        </p:txBody>
      </p:sp>
      <p:sp>
        <p:nvSpPr>
          <p:cNvPr id="5"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6589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lvl1pPr>
              <a:defRPr/>
            </a:lvl1pPr>
          </a:lstStyle>
          <a:p>
            <a:fld id="{058E98DA-DA9F-42DF-87EF-21DA0250F207}" type="datetime1">
              <a:rPr lang="es-MX" smtClean="0"/>
              <a:t>12/06/2026</a:t>
            </a:fld>
            <a:endParaRPr lang="es-MX" dirty="0"/>
          </a:p>
        </p:txBody>
      </p:sp>
      <p:sp>
        <p:nvSpPr>
          <p:cNvPr id="5"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560746968"/>
      </p:ext>
    </p:extLst>
  </p:cSld>
  <p:clrMapOvr>
    <a:masterClrMapping/>
  </p:clrMapOvr>
  <p:transition spd="slow">
    <p:wipe dir="d"/>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758"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305"/>
            <a:ext cx="5111750" cy="5853113"/>
          </a:xfrm>
        </p:spPr>
        <p:txBody>
          <a:bodyPr/>
          <a:lstStyle>
            <a:lvl1pPr>
              <a:defRPr sz="2883"/>
            </a:lvl1pPr>
            <a:lvl2pPr>
              <a:defRPr sz="2531"/>
            </a:lvl2pPr>
            <a:lvl3pPr>
              <a:defRPr sz="2110"/>
            </a:lvl3pPr>
            <a:lvl4pPr>
              <a:defRPr sz="1758"/>
            </a:lvl4pPr>
            <a:lvl5pPr>
              <a:defRPr sz="1758"/>
            </a:lvl5pPr>
            <a:lvl6pPr>
              <a:defRPr sz="1758"/>
            </a:lvl6pPr>
            <a:lvl7pPr>
              <a:defRPr sz="1758"/>
            </a:lvl7pPr>
            <a:lvl8pPr>
              <a:defRPr sz="1758"/>
            </a:lvl8pPr>
            <a:lvl9pPr>
              <a:defRPr sz="1758"/>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13"/>
            <a:ext cx="3008313" cy="4691063"/>
          </a:xfrm>
        </p:spPr>
        <p:txBody>
          <a:bodyPr/>
          <a:lstStyle>
            <a:lvl1pPr marL="0" indent="0">
              <a:buNone/>
              <a:defRPr sz="1266"/>
            </a:lvl1pPr>
            <a:lvl2pPr marL="404853" indent="0">
              <a:buNone/>
              <a:defRPr sz="1055"/>
            </a:lvl2pPr>
            <a:lvl3pPr marL="809704" indent="0">
              <a:buNone/>
              <a:defRPr sz="914"/>
            </a:lvl3pPr>
            <a:lvl4pPr marL="1214558" indent="0">
              <a:buNone/>
              <a:defRPr sz="773"/>
            </a:lvl4pPr>
            <a:lvl5pPr marL="1619437" indent="0">
              <a:buNone/>
              <a:defRPr sz="773"/>
            </a:lvl5pPr>
            <a:lvl6pPr marL="2024286" indent="0">
              <a:buNone/>
              <a:defRPr sz="773"/>
            </a:lvl6pPr>
            <a:lvl7pPr marL="2429108" indent="0">
              <a:buNone/>
              <a:defRPr sz="773"/>
            </a:lvl7pPr>
            <a:lvl8pPr marL="2833975" indent="0">
              <a:buNone/>
              <a:defRPr sz="773"/>
            </a:lvl8pPr>
            <a:lvl9pPr marL="3238861"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1889824D-5912-4EA3-AE48-2BDB041F8569}" type="slidenum">
              <a:rPr lang="es-ES" altLang="es-MX"/>
              <a:pPr>
                <a:defRPr/>
              </a:pPr>
              <a:t>‹Nº›</a:t>
            </a:fld>
            <a:endParaRPr lang="es-ES" altLang="es-MX"/>
          </a:p>
        </p:txBody>
      </p:sp>
    </p:spTree>
    <p:extLst>
      <p:ext uri="{BB962C8B-B14F-4D97-AF65-F5344CB8AC3E}">
        <p14:creationId xmlns:p14="http://schemas.microsoft.com/office/powerpoint/2010/main" val="32552817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758"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883"/>
            </a:lvl1pPr>
            <a:lvl2pPr marL="404853" indent="0">
              <a:buNone/>
              <a:defRPr sz="2531"/>
            </a:lvl2pPr>
            <a:lvl3pPr marL="809704" indent="0">
              <a:buNone/>
              <a:defRPr sz="2110"/>
            </a:lvl3pPr>
            <a:lvl4pPr marL="1214558" indent="0">
              <a:buNone/>
              <a:defRPr sz="1758"/>
            </a:lvl4pPr>
            <a:lvl5pPr marL="1619437" indent="0">
              <a:buNone/>
              <a:defRPr sz="1758"/>
            </a:lvl5pPr>
            <a:lvl6pPr marL="2024286" indent="0">
              <a:buNone/>
              <a:defRPr sz="1758"/>
            </a:lvl6pPr>
            <a:lvl7pPr marL="2429108" indent="0">
              <a:buNone/>
              <a:defRPr sz="1758"/>
            </a:lvl7pPr>
            <a:lvl8pPr marL="2833975" indent="0">
              <a:buNone/>
              <a:defRPr sz="1758"/>
            </a:lvl8pPr>
            <a:lvl9pPr marL="3238861" indent="0">
              <a:buNone/>
              <a:defRPr sz="1758"/>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266"/>
            </a:lvl1pPr>
            <a:lvl2pPr marL="404853" indent="0">
              <a:buNone/>
              <a:defRPr sz="1055"/>
            </a:lvl2pPr>
            <a:lvl3pPr marL="809704" indent="0">
              <a:buNone/>
              <a:defRPr sz="914"/>
            </a:lvl3pPr>
            <a:lvl4pPr marL="1214558" indent="0">
              <a:buNone/>
              <a:defRPr sz="773"/>
            </a:lvl4pPr>
            <a:lvl5pPr marL="1619437" indent="0">
              <a:buNone/>
              <a:defRPr sz="773"/>
            </a:lvl5pPr>
            <a:lvl6pPr marL="2024286" indent="0">
              <a:buNone/>
              <a:defRPr sz="773"/>
            </a:lvl6pPr>
            <a:lvl7pPr marL="2429108" indent="0">
              <a:buNone/>
              <a:defRPr sz="773"/>
            </a:lvl7pPr>
            <a:lvl8pPr marL="2833975" indent="0">
              <a:buNone/>
              <a:defRPr sz="773"/>
            </a:lvl8pPr>
            <a:lvl9pPr marL="3238861"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B09F42FC-2401-4ADA-85C6-F8C1637E54F6}" type="slidenum">
              <a:rPr lang="es-ES" altLang="es-MX"/>
              <a:pPr>
                <a:defRPr/>
              </a:pPr>
              <a:t>‹Nº›</a:t>
            </a:fld>
            <a:endParaRPr lang="es-ES" altLang="es-MX"/>
          </a:p>
        </p:txBody>
      </p:sp>
    </p:spTree>
    <p:extLst>
      <p:ext uri="{BB962C8B-B14F-4D97-AF65-F5344CB8AC3E}">
        <p14:creationId xmlns:p14="http://schemas.microsoft.com/office/powerpoint/2010/main" val="203643733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5B2CEFAC-A23F-45B6-A48E-9698EC3BB5E2}" type="slidenum">
              <a:rPr lang="es-ES" altLang="es-MX"/>
              <a:pPr>
                <a:defRPr/>
              </a:pPr>
              <a:t>‹Nº›</a:t>
            </a:fld>
            <a:endParaRPr lang="es-ES" altLang="es-MX"/>
          </a:p>
        </p:txBody>
      </p:sp>
    </p:spTree>
    <p:extLst>
      <p:ext uri="{BB962C8B-B14F-4D97-AF65-F5344CB8AC3E}">
        <p14:creationId xmlns:p14="http://schemas.microsoft.com/office/powerpoint/2010/main" val="341998857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893"/>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893"/>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DB727676-3067-4476-B77E-821484759E63}" type="slidenum">
              <a:rPr lang="es-ES" altLang="es-MX"/>
              <a:pPr>
                <a:defRPr/>
              </a:pPr>
              <a:t>‹Nº›</a:t>
            </a:fld>
            <a:endParaRPr lang="es-ES" altLang="es-MX"/>
          </a:p>
        </p:txBody>
      </p:sp>
    </p:spTree>
    <p:extLst>
      <p:ext uri="{BB962C8B-B14F-4D97-AF65-F5344CB8AC3E}">
        <p14:creationId xmlns:p14="http://schemas.microsoft.com/office/powerpoint/2010/main" val="8594593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7" name="6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8" name="7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43F6D931-FC40-41D4-948E-EFE1B75B3537}" type="slidenum">
              <a:rPr lang="es-ES" altLang="es-MX"/>
              <a:pPr>
                <a:defRPr/>
              </a:pPr>
              <a:t>‹Nº›</a:t>
            </a:fld>
            <a:endParaRPr lang="es-ES" altLang="es-MX"/>
          </a:p>
        </p:txBody>
      </p:sp>
    </p:spTree>
    <p:extLst>
      <p:ext uri="{BB962C8B-B14F-4D97-AF65-F5344CB8AC3E}">
        <p14:creationId xmlns:p14="http://schemas.microsoft.com/office/powerpoint/2010/main" val="40510507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40E9D95E-8E63-4AAC-A3ED-268C7E6E2803}" type="slidenum">
              <a:rPr lang="es-ES" altLang="es-MX"/>
              <a:pPr>
                <a:defRPr/>
              </a:pPr>
              <a:t>‹Nº›</a:t>
            </a:fld>
            <a:endParaRPr lang="es-ES" altLang="es-MX"/>
          </a:p>
        </p:txBody>
      </p:sp>
    </p:spTree>
    <p:extLst>
      <p:ext uri="{BB962C8B-B14F-4D97-AF65-F5344CB8AC3E}">
        <p14:creationId xmlns:p14="http://schemas.microsoft.com/office/powerpoint/2010/main" val="315475482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25C0BB06-4E9F-4F83-8E95-FAAEA7A5EAC0}" type="slidenum">
              <a:rPr lang="es-ES" altLang="es-MX"/>
              <a:pPr>
                <a:defRPr/>
              </a:pPr>
              <a:t>‹Nº›</a:t>
            </a:fld>
            <a:endParaRPr lang="es-ES" altLang="es-MX"/>
          </a:p>
        </p:txBody>
      </p:sp>
    </p:spTree>
    <p:extLst>
      <p:ext uri="{BB962C8B-B14F-4D97-AF65-F5344CB8AC3E}">
        <p14:creationId xmlns:p14="http://schemas.microsoft.com/office/powerpoint/2010/main" val="33569608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7D97774B-C232-4BA8-A701-3008DB20AC9D}" type="slidenum">
              <a:rPr lang="es-ES" altLang="es-MX"/>
              <a:pPr>
                <a:defRPr/>
              </a:pPr>
              <a:t>‹Nº›</a:t>
            </a:fld>
            <a:endParaRPr lang="es-ES" altLang="es-MX"/>
          </a:p>
        </p:txBody>
      </p:sp>
    </p:spTree>
    <p:extLst>
      <p:ext uri="{BB962C8B-B14F-4D97-AF65-F5344CB8AC3E}">
        <p14:creationId xmlns:p14="http://schemas.microsoft.com/office/powerpoint/2010/main" val="373456255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29FCAD35-DA7F-410B-BE7F-DBDBA8F6B306}" type="slidenum">
              <a:rPr lang="es-ES" altLang="es-MX"/>
              <a:pPr>
                <a:defRPr/>
              </a:pPr>
              <a:t>‹Nº›</a:t>
            </a:fld>
            <a:endParaRPr lang="es-ES" altLang="es-MX"/>
          </a:p>
        </p:txBody>
      </p:sp>
    </p:spTree>
    <p:extLst>
      <p:ext uri="{BB962C8B-B14F-4D97-AF65-F5344CB8AC3E}">
        <p14:creationId xmlns:p14="http://schemas.microsoft.com/office/powerpoint/2010/main" val="217113045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3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26223A05-63F6-4FF7-A5F1-FFEF76D65E21}" type="slidenum">
              <a:rPr lang="es-ES" altLang="es-MX"/>
              <a:pPr>
                <a:defRPr/>
              </a:pPr>
              <a:t>‹Nº›</a:t>
            </a:fld>
            <a:endParaRPr lang="es-ES" altLang="es-MX"/>
          </a:p>
        </p:txBody>
      </p:sp>
    </p:spTree>
    <p:extLst>
      <p:ext uri="{BB962C8B-B14F-4D97-AF65-F5344CB8AC3E}">
        <p14:creationId xmlns:p14="http://schemas.microsoft.com/office/powerpoint/2010/main" val="3967162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lvl1pPr>
              <a:defRPr/>
            </a:lvl1pPr>
          </a:lstStyle>
          <a:p>
            <a:fld id="{A16FAAF0-AF82-4A72-88F8-88E296F881E8}" type="datetime1">
              <a:rPr lang="es-MX" smtClean="0"/>
              <a:t>12/06/2026</a:t>
            </a:fld>
            <a:endParaRPr lang="es-MX" dirty="0"/>
          </a:p>
        </p:txBody>
      </p:sp>
      <p:sp>
        <p:nvSpPr>
          <p:cNvPr id="5"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328563878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45B8B499-329C-4A1C-A4F9-19A933D692B1}" type="slidenum">
              <a:rPr lang="es-ES" altLang="es-MX"/>
              <a:pPr>
                <a:defRPr/>
              </a:pPr>
              <a:t>‹Nº›</a:t>
            </a:fld>
            <a:endParaRPr lang="es-ES" altLang="es-MX"/>
          </a:p>
        </p:txBody>
      </p:sp>
    </p:spTree>
    <p:extLst>
      <p:ext uri="{BB962C8B-B14F-4D97-AF65-F5344CB8AC3E}">
        <p14:creationId xmlns:p14="http://schemas.microsoft.com/office/powerpoint/2010/main" val="2583265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8"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8DF06B9C-A169-4908-BC38-71ACDC4AFDB4}" type="slidenum">
              <a:rPr lang="es-ES" altLang="es-MX"/>
              <a:pPr>
                <a:defRPr/>
              </a:pPr>
              <a:t>‹Nº›</a:t>
            </a:fld>
            <a:endParaRPr lang="es-ES" altLang="es-MX"/>
          </a:p>
        </p:txBody>
      </p:sp>
    </p:spTree>
    <p:extLst>
      <p:ext uri="{BB962C8B-B14F-4D97-AF65-F5344CB8AC3E}">
        <p14:creationId xmlns:p14="http://schemas.microsoft.com/office/powerpoint/2010/main" val="350447653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1FFBB3EB-E9BE-49A9-A214-468D9C0E172C}" type="slidenum">
              <a:rPr lang="es-ES" altLang="es-MX"/>
              <a:pPr>
                <a:defRPr/>
              </a:pPr>
              <a:t>‹Nº›</a:t>
            </a:fld>
            <a:endParaRPr lang="es-ES" altLang="es-MX"/>
          </a:p>
        </p:txBody>
      </p:sp>
    </p:spTree>
    <p:extLst>
      <p:ext uri="{BB962C8B-B14F-4D97-AF65-F5344CB8AC3E}">
        <p14:creationId xmlns:p14="http://schemas.microsoft.com/office/powerpoint/2010/main" val="223644992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3"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C45B477D-1C8D-4128-BB30-FC13F992B5F2}" type="slidenum">
              <a:rPr lang="es-ES" altLang="es-MX"/>
              <a:pPr>
                <a:defRPr/>
              </a:pPr>
              <a:t>‹Nº›</a:t>
            </a:fld>
            <a:endParaRPr lang="es-ES" altLang="es-MX"/>
          </a:p>
        </p:txBody>
      </p:sp>
    </p:spTree>
    <p:extLst>
      <p:ext uri="{BB962C8B-B14F-4D97-AF65-F5344CB8AC3E}">
        <p14:creationId xmlns:p14="http://schemas.microsoft.com/office/powerpoint/2010/main" val="3155318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15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el estilo de texto del patrón</a:t>
            </a:r>
          </a:p>
        </p:txBody>
      </p:sp>
      <p:sp>
        <p:nvSpPr>
          <p:cNvPr id="5"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3056CED8-4687-4E80-B382-4E63B6854C56}" type="slidenum">
              <a:rPr lang="es-ES" altLang="es-MX"/>
              <a:pPr>
                <a:defRPr/>
              </a:pPr>
              <a:t>‹Nº›</a:t>
            </a:fld>
            <a:endParaRPr lang="es-ES" altLang="es-MX"/>
          </a:p>
        </p:txBody>
      </p:sp>
    </p:spTree>
    <p:extLst>
      <p:ext uri="{BB962C8B-B14F-4D97-AF65-F5344CB8AC3E}">
        <p14:creationId xmlns:p14="http://schemas.microsoft.com/office/powerpoint/2010/main" val="38448109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15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el estilo de texto del patrón</a:t>
            </a:r>
          </a:p>
        </p:txBody>
      </p:sp>
      <p:sp>
        <p:nvSpPr>
          <p:cNvPr id="5"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4E27B41C-DA28-4F1F-A09F-CDF1C4A3B599}" type="slidenum">
              <a:rPr lang="es-ES" altLang="es-MX"/>
              <a:pPr>
                <a:defRPr/>
              </a:pPr>
              <a:t>‹Nº›</a:t>
            </a:fld>
            <a:endParaRPr lang="es-ES" altLang="es-MX"/>
          </a:p>
        </p:txBody>
      </p:sp>
    </p:spTree>
    <p:extLst>
      <p:ext uri="{BB962C8B-B14F-4D97-AF65-F5344CB8AC3E}">
        <p14:creationId xmlns:p14="http://schemas.microsoft.com/office/powerpoint/2010/main" val="250863442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43117DCE-276E-4AA9-AE7A-A2FBD9AC5ACC}" type="slidenum">
              <a:rPr lang="es-ES" altLang="es-MX"/>
              <a:pPr>
                <a:defRPr/>
              </a:pPr>
              <a:t>‹Nº›</a:t>
            </a:fld>
            <a:endParaRPr lang="es-ES" altLang="es-MX"/>
          </a:p>
        </p:txBody>
      </p:sp>
    </p:spTree>
    <p:extLst>
      <p:ext uri="{BB962C8B-B14F-4D97-AF65-F5344CB8AC3E}">
        <p14:creationId xmlns:p14="http://schemas.microsoft.com/office/powerpoint/2010/main" val="26183283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Calibri" panose="020F0502020204030204" pitchFamily="34" charset="0"/>
              </a:defRPr>
            </a:lvl1pPr>
          </a:lstStyle>
          <a:p>
            <a:pPr>
              <a:defRPr/>
            </a:pPr>
            <a:fld id="{D4D81E1B-FE9F-4829-8C81-AF0025F97330}" type="slidenum">
              <a:rPr lang="es-ES" altLang="es-MX"/>
              <a:pPr>
                <a:defRPr/>
              </a:pPr>
              <a:t>‹Nº›</a:t>
            </a:fld>
            <a:endParaRPr lang="es-ES" altLang="es-MX"/>
          </a:p>
        </p:txBody>
      </p:sp>
    </p:spTree>
    <p:extLst>
      <p:ext uri="{BB962C8B-B14F-4D97-AF65-F5344CB8AC3E}">
        <p14:creationId xmlns:p14="http://schemas.microsoft.com/office/powerpoint/2010/main" val="326304807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45225"/>
            <a:ext cx="2133600" cy="476250"/>
          </a:xfrm>
        </p:spPr>
        <p:txBody>
          <a:bodyPr/>
          <a:lstStyle>
            <a:lvl1pPr fontAlgn="auto">
              <a:spcBef>
                <a:spcPts val="0"/>
              </a:spcBef>
              <a:spcAft>
                <a:spcPts val="0"/>
              </a:spcAft>
              <a:defRPr>
                <a:latin typeface="+mn-lt"/>
              </a:defRPr>
            </a:lvl1pPr>
          </a:lstStyle>
          <a:p>
            <a:pPr>
              <a:defRPr/>
            </a:pPr>
            <a:endParaRPr lang="es-ES"/>
          </a:p>
        </p:txBody>
      </p:sp>
      <p:sp>
        <p:nvSpPr>
          <p:cNvPr id="7" name="6 Marcador de pie de página"/>
          <p:cNvSpPr>
            <a:spLocks noGrp="1"/>
          </p:cNvSpPr>
          <p:nvPr>
            <p:ph type="ftr" sz="quarter" idx="11"/>
          </p:nvPr>
        </p:nvSpPr>
        <p:spPr>
          <a:xfrm>
            <a:off x="3124200" y="6245225"/>
            <a:ext cx="2895600" cy="476250"/>
          </a:xfrm>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8" name="7 Marcador de número de diapositiva"/>
          <p:cNvSpPr>
            <a:spLocks noGrp="1"/>
          </p:cNvSpPr>
          <p:nvPr>
            <p:ph type="sldNum" sz="quarter" idx="12"/>
          </p:nvPr>
        </p:nvSpPr>
        <p:spPr>
          <a:xfrm>
            <a:off x="6553200" y="6245225"/>
            <a:ext cx="2133600" cy="476250"/>
          </a:xfrm>
        </p:spPr>
        <p:txBody>
          <a:bodyPr/>
          <a:lstStyle>
            <a:lvl1pPr>
              <a:defRPr>
                <a:latin typeface="Calibri" panose="020F0502020204030204" pitchFamily="34" charset="0"/>
              </a:defRPr>
            </a:lvl1pPr>
          </a:lstStyle>
          <a:p>
            <a:pPr>
              <a:defRPr/>
            </a:pPr>
            <a:fld id="{9989FF3D-D572-454B-B920-D299CECB38F7}" type="slidenum">
              <a:rPr lang="es-ES" altLang="es-MX"/>
              <a:pPr>
                <a:defRPr/>
              </a:pPr>
              <a:t>‹Nº›</a:t>
            </a:fld>
            <a:endParaRPr lang="es-ES" altLang="es-MX"/>
          </a:p>
        </p:txBody>
      </p:sp>
    </p:spTree>
    <p:extLst>
      <p:ext uri="{BB962C8B-B14F-4D97-AF65-F5344CB8AC3E}">
        <p14:creationId xmlns:p14="http://schemas.microsoft.com/office/powerpoint/2010/main" val="24397304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a:xfrm>
            <a:off x="457200" y="6245225"/>
            <a:ext cx="2133600" cy="476250"/>
          </a:xfrm>
        </p:spPr>
        <p:txBody>
          <a:bodyPr/>
          <a:lstStyle>
            <a:lvl1pPr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a:defRPr>
                <a:latin typeface="Calibri" panose="020F0502020204030204" pitchFamily="34" charset="0"/>
              </a:defRPr>
            </a:lvl1pPr>
          </a:lstStyle>
          <a:p>
            <a:pPr>
              <a:defRPr/>
            </a:pPr>
            <a:fld id="{F81990B8-B50C-4F08-9D6B-CF3BCA05256C}" type="slidenum">
              <a:rPr lang="es-ES" altLang="es-MX"/>
              <a:pPr>
                <a:defRPr/>
              </a:pPr>
              <a:t>‹Nº›</a:t>
            </a:fld>
            <a:endParaRPr lang="es-ES" altLang="es-MX"/>
          </a:p>
        </p:txBody>
      </p:sp>
    </p:spTree>
    <p:extLst>
      <p:ext uri="{BB962C8B-B14F-4D97-AF65-F5344CB8AC3E}">
        <p14:creationId xmlns:p14="http://schemas.microsoft.com/office/powerpoint/2010/main" val="734689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49104772-1D52-418C-AFB7-2D669230A626}" type="slidenum">
              <a:rPr lang="es-MX" altLang="es-MX"/>
              <a:pPr>
                <a:defRPr/>
              </a:pPr>
              <a:t>‹Nº›</a:t>
            </a:fld>
            <a:endParaRPr lang="es-MX" altLang="es-MX"/>
          </a:p>
        </p:txBody>
      </p:sp>
    </p:spTree>
    <p:extLst>
      <p:ext uri="{BB962C8B-B14F-4D97-AF65-F5344CB8AC3E}">
        <p14:creationId xmlns:p14="http://schemas.microsoft.com/office/powerpoint/2010/main" val="9218295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a:xfrm>
            <a:off x="457200" y="6245225"/>
            <a:ext cx="2133600" cy="476250"/>
          </a:xfrm>
        </p:spPr>
        <p:txBody>
          <a:bodyPr/>
          <a:lstStyle>
            <a:lvl1pPr fontAlgn="auto">
              <a:spcBef>
                <a:spcPts val="0"/>
              </a:spcBef>
              <a:spcAft>
                <a:spcPts val="0"/>
              </a:spcAft>
              <a:defRPr>
                <a:latin typeface="+mn-lt"/>
              </a:defRPr>
            </a:lvl1pPr>
          </a:lstStyle>
          <a:p>
            <a:pPr>
              <a:defRPr/>
            </a:pPr>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fontAlgn="auto">
              <a:spcBef>
                <a:spcPts val="0"/>
              </a:spcBef>
              <a:spcAft>
                <a:spcPts val="0"/>
              </a:spcAft>
              <a:defRPr>
                <a:latin typeface="+mn-lt"/>
              </a:defRPr>
            </a:lvl1pPr>
          </a:lstStyle>
          <a:p>
            <a:pPr>
              <a:defRPr/>
            </a:pPr>
            <a:r>
              <a:rPr lang="es-MX"/>
              <a:t>Elaborado: LC y LI Ruben Torres Benitez</a:t>
            </a:r>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a:defRPr>
                <a:latin typeface="Calibri" panose="020F0502020204030204" pitchFamily="34" charset="0"/>
              </a:defRPr>
            </a:lvl1pPr>
          </a:lstStyle>
          <a:p>
            <a:pPr>
              <a:defRPr/>
            </a:pPr>
            <a:fld id="{728EF4BA-3851-4469-BF44-899BBA8F9A70}" type="slidenum">
              <a:rPr lang="es-ES" altLang="es-MX"/>
              <a:pPr>
                <a:defRPr/>
              </a:pPr>
              <a:t>‹Nº›</a:t>
            </a:fld>
            <a:endParaRPr lang="es-ES" altLang="es-MX"/>
          </a:p>
        </p:txBody>
      </p:sp>
    </p:spTree>
    <p:extLst>
      <p:ext uri="{BB962C8B-B14F-4D97-AF65-F5344CB8AC3E}">
        <p14:creationId xmlns:p14="http://schemas.microsoft.com/office/powerpoint/2010/main" val="345014306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586"/>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6097" indent="0" algn="ctr">
              <a:buNone/>
              <a:defRPr>
                <a:solidFill>
                  <a:schemeClr val="tx1">
                    <a:tint val="75000"/>
                  </a:schemeClr>
                </a:solidFill>
              </a:defRPr>
            </a:lvl2pPr>
            <a:lvl3pPr marL="812192" indent="0" algn="ctr">
              <a:buNone/>
              <a:defRPr>
                <a:solidFill>
                  <a:schemeClr val="tx1">
                    <a:tint val="75000"/>
                  </a:schemeClr>
                </a:solidFill>
              </a:defRPr>
            </a:lvl3pPr>
            <a:lvl4pPr marL="1218291" indent="0" algn="ctr">
              <a:buNone/>
              <a:defRPr>
                <a:solidFill>
                  <a:schemeClr val="tx1">
                    <a:tint val="75000"/>
                  </a:schemeClr>
                </a:solidFill>
              </a:defRPr>
            </a:lvl4pPr>
            <a:lvl5pPr marL="1624388" indent="0" algn="ctr">
              <a:buNone/>
              <a:defRPr>
                <a:solidFill>
                  <a:schemeClr val="tx1">
                    <a:tint val="75000"/>
                  </a:schemeClr>
                </a:solidFill>
              </a:defRPr>
            </a:lvl5pPr>
            <a:lvl6pPr marL="2030494" indent="0" algn="ctr">
              <a:buNone/>
              <a:defRPr>
                <a:solidFill>
                  <a:schemeClr val="tx1">
                    <a:tint val="75000"/>
                  </a:schemeClr>
                </a:solidFill>
              </a:defRPr>
            </a:lvl6pPr>
            <a:lvl7pPr marL="2436574" indent="0" algn="ctr">
              <a:buNone/>
              <a:defRPr>
                <a:solidFill>
                  <a:schemeClr val="tx1">
                    <a:tint val="75000"/>
                  </a:schemeClr>
                </a:solidFill>
              </a:defRPr>
            </a:lvl7pPr>
            <a:lvl8pPr marL="2842665" indent="0" algn="ctr">
              <a:buNone/>
              <a:defRPr>
                <a:solidFill>
                  <a:schemeClr val="tx1">
                    <a:tint val="75000"/>
                  </a:schemeClr>
                </a:solidFill>
              </a:defRPr>
            </a:lvl8pPr>
            <a:lvl9pPr marL="3248770"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8CDAA890-372A-4709-895B-1E71D2E79339}" type="slidenum">
              <a:rPr lang="es-ES" altLang="es-MX"/>
              <a:pPr>
                <a:defRPr/>
              </a:pPr>
              <a:t>‹Nº›</a:t>
            </a:fld>
            <a:endParaRPr lang="es-ES" altLang="es-MX"/>
          </a:p>
        </p:txBody>
      </p:sp>
    </p:spTree>
    <p:extLst>
      <p:ext uri="{BB962C8B-B14F-4D97-AF65-F5344CB8AC3E}">
        <p14:creationId xmlns:p14="http://schemas.microsoft.com/office/powerpoint/2010/main" val="39879555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C23FE630-A251-4EDF-8DB3-860DE0EF8FA7}" type="slidenum">
              <a:rPr lang="es-ES" altLang="es-MX"/>
              <a:pPr>
                <a:defRPr/>
              </a:pPr>
              <a:t>‹Nº›</a:t>
            </a:fld>
            <a:endParaRPr lang="es-ES" altLang="es-MX"/>
          </a:p>
        </p:txBody>
      </p:sp>
    </p:spTree>
    <p:extLst>
      <p:ext uri="{BB962C8B-B14F-4D97-AF65-F5344CB8AC3E}">
        <p14:creationId xmlns:p14="http://schemas.microsoft.com/office/powerpoint/2010/main" val="73335275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586"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41"/>
            <a:ext cx="7772400" cy="1500187"/>
          </a:xfrm>
        </p:spPr>
        <p:txBody>
          <a:bodyPr anchor="b"/>
          <a:lstStyle>
            <a:lvl1pPr marL="0" indent="0">
              <a:buNone/>
              <a:defRPr sz="1758">
                <a:solidFill>
                  <a:schemeClr val="tx1">
                    <a:tint val="75000"/>
                  </a:schemeClr>
                </a:solidFill>
              </a:defRPr>
            </a:lvl1pPr>
            <a:lvl2pPr marL="406097" indent="0">
              <a:buNone/>
              <a:defRPr sz="1617">
                <a:solidFill>
                  <a:schemeClr val="tx1">
                    <a:tint val="75000"/>
                  </a:schemeClr>
                </a:solidFill>
              </a:defRPr>
            </a:lvl2pPr>
            <a:lvl3pPr marL="812192" indent="0">
              <a:buNone/>
              <a:defRPr sz="1406">
                <a:solidFill>
                  <a:schemeClr val="tx1">
                    <a:tint val="75000"/>
                  </a:schemeClr>
                </a:solidFill>
              </a:defRPr>
            </a:lvl3pPr>
            <a:lvl4pPr marL="1218291" indent="0">
              <a:buNone/>
              <a:defRPr sz="1266">
                <a:solidFill>
                  <a:schemeClr val="tx1">
                    <a:tint val="75000"/>
                  </a:schemeClr>
                </a:solidFill>
              </a:defRPr>
            </a:lvl4pPr>
            <a:lvl5pPr marL="1624388" indent="0">
              <a:buNone/>
              <a:defRPr sz="1266">
                <a:solidFill>
                  <a:schemeClr val="tx1">
                    <a:tint val="75000"/>
                  </a:schemeClr>
                </a:solidFill>
              </a:defRPr>
            </a:lvl5pPr>
            <a:lvl6pPr marL="2030494" indent="0">
              <a:buNone/>
              <a:defRPr sz="1266">
                <a:solidFill>
                  <a:schemeClr val="tx1">
                    <a:tint val="75000"/>
                  </a:schemeClr>
                </a:solidFill>
              </a:defRPr>
            </a:lvl6pPr>
            <a:lvl7pPr marL="2436574" indent="0">
              <a:buNone/>
              <a:defRPr sz="1266">
                <a:solidFill>
                  <a:schemeClr val="tx1">
                    <a:tint val="75000"/>
                  </a:schemeClr>
                </a:solidFill>
              </a:defRPr>
            </a:lvl7pPr>
            <a:lvl8pPr marL="2842665" indent="0">
              <a:buNone/>
              <a:defRPr sz="1266">
                <a:solidFill>
                  <a:schemeClr val="tx1">
                    <a:tint val="75000"/>
                  </a:schemeClr>
                </a:solidFill>
              </a:defRPr>
            </a:lvl8pPr>
            <a:lvl9pPr marL="3248770" indent="0">
              <a:buNone/>
              <a:defRPr sz="1266">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818D76E2-C827-417B-80FE-E0E25621F19A}" type="slidenum">
              <a:rPr lang="es-ES" altLang="es-MX"/>
              <a:pPr>
                <a:defRPr/>
              </a:pPr>
              <a:t>‹Nº›</a:t>
            </a:fld>
            <a:endParaRPr lang="es-ES" altLang="es-MX"/>
          </a:p>
        </p:txBody>
      </p:sp>
    </p:spTree>
    <p:extLst>
      <p:ext uri="{BB962C8B-B14F-4D97-AF65-F5344CB8AC3E}">
        <p14:creationId xmlns:p14="http://schemas.microsoft.com/office/powerpoint/2010/main" val="5921289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C0950C44-D33D-4273-8011-0CBAC61CFDA9}" type="slidenum">
              <a:rPr lang="es-ES" altLang="es-MX"/>
              <a:pPr>
                <a:defRPr/>
              </a:pPr>
              <a:t>‹Nº›</a:t>
            </a:fld>
            <a:endParaRPr lang="es-ES" altLang="es-MX"/>
          </a:p>
        </p:txBody>
      </p:sp>
    </p:spTree>
    <p:extLst>
      <p:ext uri="{BB962C8B-B14F-4D97-AF65-F5344CB8AC3E}">
        <p14:creationId xmlns:p14="http://schemas.microsoft.com/office/powerpoint/2010/main" val="28063187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2110" b="1"/>
            </a:lvl1pPr>
            <a:lvl2pPr marL="406097" indent="0">
              <a:buNone/>
              <a:defRPr sz="1758" b="1"/>
            </a:lvl2pPr>
            <a:lvl3pPr marL="812192" indent="0">
              <a:buNone/>
              <a:defRPr sz="1617" b="1"/>
            </a:lvl3pPr>
            <a:lvl4pPr marL="1218291" indent="0">
              <a:buNone/>
              <a:defRPr sz="1406" b="1"/>
            </a:lvl4pPr>
            <a:lvl5pPr marL="1624388" indent="0">
              <a:buNone/>
              <a:defRPr sz="1406" b="1"/>
            </a:lvl5pPr>
            <a:lvl6pPr marL="2030494" indent="0">
              <a:buNone/>
              <a:defRPr sz="1406" b="1"/>
            </a:lvl6pPr>
            <a:lvl7pPr marL="2436574" indent="0">
              <a:buNone/>
              <a:defRPr sz="1406" b="1"/>
            </a:lvl7pPr>
            <a:lvl8pPr marL="2842665" indent="0">
              <a:buNone/>
              <a:defRPr sz="1406" b="1"/>
            </a:lvl8pPr>
            <a:lvl9pPr marL="3248770" indent="0">
              <a:buNone/>
              <a:defRPr sz="1406"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2110" b="1"/>
            </a:lvl1pPr>
            <a:lvl2pPr marL="406097" indent="0">
              <a:buNone/>
              <a:defRPr sz="1758" b="1"/>
            </a:lvl2pPr>
            <a:lvl3pPr marL="812192" indent="0">
              <a:buNone/>
              <a:defRPr sz="1617" b="1"/>
            </a:lvl3pPr>
            <a:lvl4pPr marL="1218291" indent="0">
              <a:buNone/>
              <a:defRPr sz="1406" b="1"/>
            </a:lvl4pPr>
            <a:lvl5pPr marL="1624388" indent="0">
              <a:buNone/>
              <a:defRPr sz="1406" b="1"/>
            </a:lvl5pPr>
            <a:lvl6pPr marL="2030494" indent="0">
              <a:buNone/>
              <a:defRPr sz="1406" b="1"/>
            </a:lvl6pPr>
            <a:lvl7pPr marL="2436574" indent="0">
              <a:buNone/>
              <a:defRPr sz="1406" b="1"/>
            </a:lvl7pPr>
            <a:lvl8pPr marL="2842665" indent="0">
              <a:buNone/>
              <a:defRPr sz="1406" b="1"/>
            </a:lvl8pPr>
            <a:lvl9pPr marL="3248770" indent="0">
              <a:buNone/>
              <a:defRPr sz="1406"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8"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98F5B5A5-E404-4894-B6B7-E598CC26E0E6}" type="slidenum">
              <a:rPr lang="es-ES" altLang="es-MX"/>
              <a:pPr>
                <a:defRPr/>
              </a:pPr>
              <a:t>‹Nº›</a:t>
            </a:fld>
            <a:endParaRPr lang="es-ES" altLang="es-MX"/>
          </a:p>
        </p:txBody>
      </p:sp>
    </p:spTree>
    <p:extLst>
      <p:ext uri="{BB962C8B-B14F-4D97-AF65-F5344CB8AC3E}">
        <p14:creationId xmlns:p14="http://schemas.microsoft.com/office/powerpoint/2010/main" val="26414310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C8FA112-9A39-45C3-BE84-1C65E9439357}" type="slidenum">
              <a:rPr lang="es-ES" altLang="es-MX"/>
              <a:pPr>
                <a:defRPr/>
              </a:pPr>
              <a:t>‹Nº›</a:t>
            </a:fld>
            <a:endParaRPr lang="es-ES" altLang="es-MX"/>
          </a:p>
        </p:txBody>
      </p:sp>
    </p:spTree>
    <p:extLst>
      <p:ext uri="{BB962C8B-B14F-4D97-AF65-F5344CB8AC3E}">
        <p14:creationId xmlns:p14="http://schemas.microsoft.com/office/powerpoint/2010/main" val="41324937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3"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7ED1FDBB-100F-4A65-AED3-3B01696B8447}" type="slidenum">
              <a:rPr lang="es-ES" altLang="es-MX"/>
              <a:pPr>
                <a:defRPr/>
              </a:pPr>
              <a:t>‹Nº›</a:t>
            </a:fld>
            <a:endParaRPr lang="es-ES" altLang="es-MX"/>
          </a:p>
        </p:txBody>
      </p:sp>
    </p:spTree>
    <p:extLst>
      <p:ext uri="{BB962C8B-B14F-4D97-AF65-F5344CB8AC3E}">
        <p14:creationId xmlns:p14="http://schemas.microsoft.com/office/powerpoint/2010/main" val="3656135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758"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211"/>
            <a:ext cx="5111750" cy="5853113"/>
          </a:xfrm>
        </p:spPr>
        <p:txBody>
          <a:bodyPr/>
          <a:lstStyle>
            <a:lvl1pPr>
              <a:defRPr sz="2883"/>
            </a:lvl1pPr>
            <a:lvl2pPr>
              <a:defRPr sz="2531"/>
            </a:lvl2pPr>
            <a:lvl3pPr>
              <a:defRPr sz="2110"/>
            </a:lvl3pPr>
            <a:lvl4pPr>
              <a:defRPr sz="1758"/>
            </a:lvl4pPr>
            <a:lvl5pPr>
              <a:defRPr sz="1758"/>
            </a:lvl5pPr>
            <a:lvl6pPr>
              <a:defRPr sz="1758"/>
            </a:lvl6pPr>
            <a:lvl7pPr>
              <a:defRPr sz="1758"/>
            </a:lvl7pPr>
            <a:lvl8pPr>
              <a:defRPr sz="1758"/>
            </a:lvl8pPr>
            <a:lvl9pPr>
              <a:defRPr sz="1758"/>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13"/>
            <a:ext cx="3008313" cy="4691063"/>
          </a:xfrm>
        </p:spPr>
        <p:txBody>
          <a:bodyPr/>
          <a:lstStyle>
            <a:lvl1pPr marL="0" indent="0">
              <a:buNone/>
              <a:defRPr sz="1266"/>
            </a:lvl1pPr>
            <a:lvl2pPr marL="406097" indent="0">
              <a:buNone/>
              <a:defRPr sz="1055"/>
            </a:lvl2pPr>
            <a:lvl3pPr marL="812192" indent="0">
              <a:buNone/>
              <a:defRPr sz="914"/>
            </a:lvl3pPr>
            <a:lvl4pPr marL="1218291" indent="0">
              <a:buNone/>
              <a:defRPr sz="773"/>
            </a:lvl4pPr>
            <a:lvl5pPr marL="1624388" indent="0">
              <a:buNone/>
              <a:defRPr sz="773"/>
            </a:lvl5pPr>
            <a:lvl6pPr marL="2030494" indent="0">
              <a:buNone/>
              <a:defRPr sz="773"/>
            </a:lvl6pPr>
            <a:lvl7pPr marL="2436574" indent="0">
              <a:buNone/>
              <a:defRPr sz="773"/>
            </a:lvl7pPr>
            <a:lvl8pPr marL="2842665" indent="0">
              <a:buNone/>
              <a:defRPr sz="773"/>
            </a:lvl8pPr>
            <a:lvl9pPr marL="3248770"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DE96B840-9D81-467E-8DC4-775800E47806}" type="slidenum">
              <a:rPr lang="es-ES" altLang="es-MX"/>
              <a:pPr>
                <a:defRPr/>
              </a:pPr>
              <a:t>‹Nº›</a:t>
            </a:fld>
            <a:endParaRPr lang="es-ES" altLang="es-MX"/>
          </a:p>
        </p:txBody>
      </p:sp>
    </p:spTree>
    <p:extLst>
      <p:ext uri="{BB962C8B-B14F-4D97-AF65-F5344CB8AC3E}">
        <p14:creationId xmlns:p14="http://schemas.microsoft.com/office/powerpoint/2010/main" val="418005542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758"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883"/>
            </a:lvl1pPr>
            <a:lvl2pPr marL="406097" indent="0">
              <a:buNone/>
              <a:defRPr sz="2531"/>
            </a:lvl2pPr>
            <a:lvl3pPr marL="812192" indent="0">
              <a:buNone/>
              <a:defRPr sz="2110"/>
            </a:lvl3pPr>
            <a:lvl4pPr marL="1218291" indent="0">
              <a:buNone/>
              <a:defRPr sz="1758"/>
            </a:lvl4pPr>
            <a:lvl5pPr marL="1624388" indent="0">
              <a:buNone/>
              <a:defRPr sz="1758"/>
            </a:lvl5pPr>
            <a:lvl6pPr marL="2030494" indent="0">
              <a:buNone/>
              <a:defRPr sz="1758"/>
            </a:lvl6pPr>
            <a:lvl7pPr marL="2436574" indent="0">
              <a:buNone/>
              <a:defRPr sz="1758"/>
            </a:lvl7pPr>
            <a:lvl8pPr marL="2842665" indent="0">
              <a:buNone/>
              <a:defRPr sz="1758"/>
            </a:lvl8pPr>
            <a:lvl9pPr marL="3248770" indent="0">
              <a:buNone/>
              <a:defRPr sz="1758"/>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266"/>
            </a:lvl1pPr>
            <a:lvl2pPr marL="406097" indent="0">
              <a:buNone/>
              <a:defRPr sz="1055"/>
            </a:lvl2pPr>
            <a:lvl3pPr marL="812192" indent="0">
              <a:buNone/>
              <a:defRPr sz="914"/>
            </a:lvl3pPr>
            <a:lvl4pPr marL="1218291" indent="0">
              <a:buNone/>
              <a:defRPr sz="773"/>
            </a:lvl4pPr>
            <a:lvl5pPr marL="1624388" indent="0">
              <a:buNone/>
              <a:defRPr sz="773"/>
            </a:lvl5pPr>
            <a:lvl6pPr marL="2030494" indent="0">
              <a:buNone/>
              <a:defRPr sz="773"/>
            </a:lvl6pPr>
            <a:lvl7pPr marL="2436574" indent="0">
              <a:buNone/>
              <a:defRPr sz="773"/>
            </a:lvl7pPr>
            <a:lvl8pPr marL="2842665" indent="0">
              <a:buNone/>
              <a:defRPr sz="773"/>
            </a:lvl8pPr>
            <a:lvl9pPr marL="3248770"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2CF564A7-B9A8-42EE-867D-4AE79544D8E5}" type="slidenum">
              <a:rPr lang="es-ES" altLang="es-MX"/>
              <a:pPr>
                <a:defRPr/>
              </a:pPr>
              <a:t>‹Nº›</a:t>
            </a:fld>
            <a:endParaRPr lang="es-ES" altLang="es-MX"/>
          </a:p>
        </p:txBody>
      </p:sp>
    </p:spTree>
    <p:extLst>
      <p:ext uri="{BB962C8B-B14F-4D97-AF65-F5344CB8AC3E}">
        <p14:creationId xmlns:p14="http://schemas.microsoft.com/office/powerpoint/2010/main" val="3990712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FDE3E693-90DD-4A53-80BB-D82B43037767}" type="slidenum">
              <a:rPr lang="es-MX" altLang="es-MX"/>
              <a:pPr>
                <a:defRPr/>
              </a:pPr>
              <a:t>‹Nº›</a:t>
            </a:fld>
            <a:endParaRPr lang="es-MX" altLang="es-MX"/>
          </a:p>
        </p:txBody>
      </p:sp>
    </p:spTree>
    <p:extLst>
      <p:ext uri="{BB962C8B-B14F-4D97-AF65-F5344CB8AC3E}">
        <p14:creationId xmlns:p14="http://schemas.microsoft.com/office/powerpoint/2010/main" val="14343737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8D9154C4-A94D-49A4-B173-8B566E93C34B}" type="slidenum">
              <a:rPr lang="es-ES" altLang="es-MX"/>
              <a:pPr>
                <a:defRPr/>
              </a:pPr>
              <a:t>‹Nº›</a:t>
            </a:fld>
            <a:endParaRPr lang="es-ES" altLang="es-MX"/>
          </a:p>
        </p:txBody>
      </p:sp>
    </p:spTree>
    <p:extLst>
      <p:ext uri="{BB962C8B-B14F-4D97-AF65-F5344CB8AC3E}">
        <p14:creationId xmlns:p14="http://schemas.microsoft.com/office/powerpoint/2010/main" val="31907737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99"/>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799"/>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F294D290-4DCF-492F-8CBE-9223892C8CC8}" type="slidenum">
              <a:rPr lang="es-ES" altLang="es-MX"/>
              <a:pPr>
                <a:defRPr/>
              </a:pPr>
              <a:t>‹Nº›</a:t>
            </a:fld>
            <a:endParaRPr lang="es-ES" altLang="es-MX"/>
          </a:p>
        </p:txBody>
      </p:sp>
    </p:spTree>
    <p:extLst>
      <p:ext uri="{BB962C8B-B14F-4D97-AF65-F5344CB8AC3E}">
        <p14:creationId xmlns:p14="http://schemas.microsoft.com/office/powerpoint/2010/main" val="35109778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7"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8"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4B52A699-171C-492E-AAC8-B4E0470C65AE}" type="slidenum">
              <a:rPr lang="es-ES" altLang="es-MX"/>
              <a:pPr>
                <a:defRPr/>
              </a:pPr>
              <a:t>‹Nº›</a:t>
            </a:fld>
            <a:endParaRPr lang="es-ES" altLang="es-MX"/>
          </a:p>
        </p:txBody>
      </p:sp>
    </p:spTree>
    <p:extLst>
      <p:ext uri="{BB962C8B-B14F-4D97-AF65-F5344CB8AC3E}">
        <p14:creationId xmlns:p14="http://schemas.microsoft.com/office/powerpoint/2010/main" val="114539242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FEBC4E01-16EF-434B-9B96-44E5CC42531C}" type="slidenum">
              <a:rPr lang="es-ES" altLang="es-MX"/>
              <a:pPr>
                <a:defRPr/>
              </a:pPr>
              <a:t>‹Nº›</a:t>
            </a:fld>
            <a:endParaRPr lang="es-ES" altLang="es-MX"/>
          </a:p>
        </p:txBody>
      </p:sp>
    </p:spTree>
    <p:extLst>
      <p:ext uri="{BB962C8B-B14F-4D97-AF65-F5344CB8AC3E}">
        <p14:creationId xmlns:p14="http://schemas.microsoft.com/office/powerpoint/2010/main" val="229815882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676400" y="457200"/>
            <a:ext cx="7010400" cy="5638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3"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EC81D89-8912-4AF6-BDD1-73683AF7187E}" type="slidenum">
              <a:rPr lang="es-ES" altLang="es-MX"/>
              <a:pPr>
                <a:defRPr/>
              </a:pPr>
              <a:t>‹Nº›</a:t>
            </a:fld>
            <a:endParaRPr lang="es-ES" altLang="es-MX"/>
          </a:p>
        </p:txBody>
      </p:sp>
    </p:spTree>
    <p:extLst>
      <p:ext uri="{BB962C8B-B14F-4D97-AF65-F5344CB8AC3E}">
        <p14:creationId xmlns:p14="http://schemas.microsoft.com/office/powerpoint/2010/main" val="173489751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530"/>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6838" indent="0" algn="ctr">
              <a:buNone/>
              <a:defRPr>
                <a:solidFill>
                  <a:schemeClr val="tx1">
                    <a:tint val="75000"/>
                  </a:schemeClr>
                </a:solidFill>
              </a:defRPr>
            </a:lvl2pPr>
            <a:lvl3pPr marL="813674" indent="0" algn="ctr">
              <a:buNone/>
              <a:defRPr>
                <a:solidFill>
                  <a:schemeClr val="tx1">
                    <a:tint val="75000"/>
                  </a:schemeClr>
                </a:solidFill>
              </a:defRPr>
            </a:lvl3pPr>
            <a:lvl4pPr marL="1220514" indent="0" algn="ctr">
              <a:buNone/>
              <a:defRPr>
                <a:solidFill>
                  <a:schemeClr val="tx1">
                    <a:tint val="75000"/>
                  </a:schemeClr>
                </a:solidFill>
              </a:defRPr>
            </a:lvl4pPr>
            <a:lvl5pPr marL="1627351" indent="0" algn="ctr">
              <a:buNone/>
              <a:defRPr>
                <a:solidFill>
                  <a:schemeClr val="tx1">
                    <a:tint val="75000"/>
                  </a:schemeClr>
                </a:solidFill>
              </a:defRPr>
            </a:lvl5pPr>
            <a:lvl6pPr marL="2034194" indent="0" algn="ctr">
              <a:buNone/>
              <a:defRPr>
                <a:solidFill>
                  <a:schemeClr val="tx1">
                    <a:tint val="75000"/>
                  </a:schemeClr>
                </a:solidFill>
              </a:defRPr>
            </a:lvl6pPr>
            <a:lvl7pPr marL="2441021" indent="0" algn="ctr">
              <a:buNone/>
              <a:defRPr>
                <a:solidFill>
                  <a:schemeClr val="tx1">
                    <a:tint val="75000"/>
                  </a:schemeClr>
                </a:solidFill>
              </a:defRPr>
            </a:lvl7pPr>
            <a:lvl8pPr marL="2847854" indent="0" algn="ctr">
              <a:buNone/>
              <a:defRPr>
                <a:solidFill>
                  <a:schemeClr val="tx1">
                    <a:tint val="75000"/>
                  </a:schemeClr>
                </a:solidFill>
              </a:defRPr>
            </a:lvl8pPr>
            <a:lvl9pPr marL="3254699"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9EE32B9D-4263-4033-9B28-62F622A2C8E5}" type="slidenum">
              <a:rPr lang="es-ES" altLang="es-MX"/>
              <a:pPr>
                <a:defRPr/>
              </a:pPr>
              <a:t>‹Nº›</a:t>
            </a:fld>
            <a:endParaRPr lang="es-ES" altLang="es-MX"/>
          </a:p>
        </p:txBody>
      </p:sp>
    </p:spTree>
    <p:extLst>
      <p:ext uri="{BB962C8B-B14F-4D97-AF65-F5344CB8AC3E}">
        <p14:creationId xmlns:p14="http://schemas.microsoft.com/office/powerpoint/2010/main" val="185777547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469D0A5-CFC7-47DC-845C-824F2AC6F70D}" type="slidenum">
              <a:rPr lang="es-ES" altLang="es-MX"/>
              <a:pPr>
                <a:defRPr/>
              </a:pPr>
              <a:t>‹Nº›</a:t>
            </a:fld>
            <a:endParaRPr lang="es-ES" altLang="es-MX"/>
          </a:p>
        </p:txBody>
      </p:sp>
    </p:spTree>
    <p:extLst>
      <p:ext uri="{BB962C8B-B14F-4D97-AF65-F5344CB8AC3E}">
        <p14:creationId xmlns:p14="http://schemas.microsoft.com/office/powerpoint/2010/main" val="79395606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586"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41"/>
            <a:ext cx="7772400" cy="1500187"/>
          </a:xfrm>
        </p:spPr>
        <p:txBody>
          <a:bodyPr anchor="b"/>
          <a:lstStyle>
            <a:lvl1pPr marL="0" indent="0">
              <a:buNone/>
              <a:defRPr sz="1758">
                <a:solidFill>
                  <a:schemeClr val="tx1">
                    <a:tint val="75000"/>
                  </a:schemeClr>
                </a:solidFill>
              </a:defRPr>
            </a:lvl1pPr>
            <a:lvl2pPr marL="406838" indent="0">
              <a:buNone/>
              <a:defRPr sz="1617">
                <a:solidFill>
                  <a:schemeClr val="tx1">
                    <a:tint val="75000"/>
                  </a:schemeClr>
                </a:solidFill>
              </a:defRPr>
            </a:lvl2pPr>
            <a:lvl3pPr marL="813674" indent="0">
              <a:buNone/>
              <a:defRPr sz="1406">
                <a:solidFill>
                  <a:schemeClr val="tx1">
                    <a:tint val="75000"/>
                  </a:schemeClr>
                </a:solidFill>
              </a:defRPr>
            </a:lvl3pPr>
            <a:lvl4pPr marL="1220514" indent="0">
              <a:buNone/>
              <a:defRPr sz="1266">
                <a:solidFill>
                  <a:schemeClr val="tx1">
                    <a:tint val="75000"/>
                  </a:schemeClr>
                </a:solidFill>
              </a:defRPr>
            </a:lvl4pPr>
            <a:lvl5pPr marL="1627351" indent="0">
              <a:buNone/>
              <a:defRPr sz="1266">
                <a:solidFill>
                  <a:schemeClr val="tx1">
                    <a:tint val="75000"/>
                  </a:schemeClr>
                </a:solidFill>
              </a:defRPr>
            </a:lvl5pPr>
            <a:lvl6pPr marL="2034194" indent="0">
              <a:buNone/>
              <a:defRPr sz="1266">
                <a:solidFill>
                  <a:schemeClr val="tx1">
                    <a:tint val="75000"/>
                  </a:schemeClr>
                </a:solidFill>
              </a:defRPr>
            </a:lvl6pPr>
            <a:lvl7pPr marL="2441021" indent="0">
              <a:buNone/>
              <a:defRPr sz="1266">
                <a:solidFill>
                  <a:schemeClr val="tx1">
                    <a:tint val="75000"/>
                  </a:schemeClr>
                </a:solidFill>
              </a:defRPr>
            </a:lvl7pPr>
            <a:lvl8pPr marL="2847854" indent="0">
              <a:buNone/>
              <a:defRPr sz="1266">
                <a:solidFill>
                  <a:schemeClr val="tx1">
                    <a:tint val="75000"/>
                  </a:schemeClr>
                </a:solidFill>
              </a:defRPr>
            </a:lvl8pPr>
            <a:lvl9pPr marL="3254699" indent="0">
              <a:buNone/>
              <a:defRPr sz="1266">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2703448-CE3E-42E3-A0BD-B4F08950436D}" type="slidenum">
              <a:rPr lang="es-ES" altLang="es-MX"/>
              <a:pPr>
                <a:defRPr/>
              </a:pPr>
              <a:t>‹Nº›</a:t>
            </a:fld>
            <a:endParaRPr lang="es-ES" altLang="es-MX"/>
          </a:p>
        </p:txBody>
      </p:sp>
    </p:spTree>
    <p:extLst>
      <p:ext uri="{BB962C8B-B14F-4D97-AF65-F5344CB8AC3E}">
        <p14:creationId xmlns:p14="http://schemas.microsoft.com/office/powerpoint/2010/main" val="132455980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C78B58F-E937-43A7-846F-82BE2249494D}" type="slidenum">
              <a:rPr lang="es-ES" altLang="es-MX"/>
              <a:pPr>
                <a:defRPr/>
              </a:pPr>
              <a:t>‹Nº›</a:t>
            </a:fld>
            <a:endParaRPr lang="es-ES" altLang="es-MX"/>
          </a:p>
        </p:txBody>
      </p:sp>
    </p:spTree>
    <p:extLst>
      <p:ext uri="{BB962C8B-B14F-4D97-AF65-F5344CB8AC3E}">
        <p14:creationId xmlns:p14="http://schemas.microsoft.com/office/powerpoint/2010/main" val="384972273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2110" b="1"/>
            </a:lvl1pPr>
            <a:lvl2pPr marL="406838" indent="0">
              <a:buNone/>
              <a:defRPr sz="1758" b="1"/>
            </a:lvl2pPr>
            <a:lvl3pPr marL="813674" indent="0">
              <a:buNone/>
              <a:defRPr sz="1617" b="1"/>
            </a:lvl3pPr>
            <a:lvl4pPr marL="1220514" indent="0">
              <a:buNone/>
              <a:defRPr sz="1406" b="1"/>
            </a:lvl4pPr>
            <a:lvl5pPr marL="1627351" indent="0">
              <a:buNone/>
              <a:defRPr sz="1406" b="1"/>
            </a:lvl5pPr>
            <a:lvl6pPr marL="2034194" indent="0">
              <a:buNone/>
              <a:defRPr sz="1406" b="1"/>
            </a:lvl6pPr>
            <a:lvl7pPr marL="2441021" indent="0">
              <a:buNone/>
              <a:defRPr sz="1406" b="1"/>
            </a:lvl7pPr>
            <a:lvl8pPr marL="2847854" indent="0">
              <a:buNone/>
              <a:defRPr sz="1406" b="1"/>
            </a:lvl8pPr>
            <a:lvl9pPr marL="3254699" indent="0">
              <a:buNone/>
              <a:defRPr sz="1406"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2110" b="1"/>
            </a:lvl1pPr>
            <a:lvl2pPr marL="406838" indent="0">
              <a:buNone/>
              <a:defRPr sz="1758" b="1"/>
            </a:lvl2pPr>
            <a:lvl3pPr marL="813674" indent="0">
              <a:buNone/>
              <a:defRPr sz="1617" b="1"/>
            </a:lvl3pPr>
            <a:lvl4pPr marL="1220514" indent="0">
              <a:buNone/>
              <a:defRPr sz="1406" b="1"/>
            </a:lvl4pPr>
            <a:lvl5pPr marL="1627351" indent="0">
              <a:buNone/>
              <a:defRPr sz="1406" b="1"/>
            </a:lvl5pPr>
            <a:lvl6pPr marL="2034194" indent="0">
              <a:buNone/>
              <a:defRPr sz="1406" b="1"/>
            </a:lvl6pPr>
            <a:lvl7pPr marL="2441021" indent="0">
              <a:buNone/>
              <a:defRPr sz="1406" b="1"/>
            </a:lvl7pPr>
            <a:lvl8pPr marL="2847854" indent="0">
              <a:buNone/>
              <a:defRPr sz="1406" b="1"/>
            </a:lvl8pPr>
            <a:lvl9pPr marL="3254699" indent="0">
              <a:buNone/>
              <a:defRPr sz="1406"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8"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2F04B75C-9BD2-4524-9CDD-533632EC417A}" type="slidenum">
              <a:rPr lang="es-ES" altLang="es-MX"/>
              <a:pPr>
                <a:defRPr/>
              </a:pPr>
              <a:t>‹Nº›</a:t>
            </a:fld>
            <a:endParaRPr lang="es-ES" altLang="es-MX"/>
          </a:p>
        </p:txBody>
      </p:sp>
    </p:spTree>
    <p:extLst>
      <p:ext uri="{BB962C8B-B14F-4D97-AF65-F5344CB8AC3E}">
        <p14:creationId xmlns:p14="http://schemas.microsoft.com/office/powerpoint/2010/main" val="1812401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F9870314-ACF8-4DA9-A879-4346B47AF25C}" type="slidenum">
              <a:rPr lang="es-MX" altLang="es-MX"/>
              <a:pPr>
                <a:defRPr/>
              </a:pPr>
              <a:t>‹Nº›</a:t>
            </a:fld>
            <a:endParaRPr lang="es-MX" altLang="es-MX"/>
          </a:p>
        </p:txBody>
      </p:sp>
    </p:spTree>
    <p:extLst>
      <p:ext uri="{BB962C8B-B14F-4D97-AF65-F5344CB8AC3E}">
        <p14:creationId xmlns:p14="http://schemas.microsoft.com/office/powerpoint/2010/main" val="26756180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CC791AD9-77B3-4386-94C3-3A92CBA92FD9}" type="slidenum">
              <a:rPr lang="es-ES" altLang="es-MX"/>
              <a:pPr>
                <a:defRPr/>
              </a:pPr>
              <a:t>‹Nº›</a:t>
            </a:fld>
            <a:endParaRPr lang="es-ES" altLang="es-MX"/>
          </a:p>
        </p:txBody>
      </p:sp>
    </p:spTree>
    <p:extLst>
      <p:ext uri="{BB962C8B-B14F-4D97-AF65-F5344CB8AC3E}">
        <p14:creationId xmlns:p14="http://schemas.microsoft.com/office/powerpoint/2010/main" val="367925708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3"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6AB5348E-7D57-477D-99B2-C7C1A44FB034}" type="slidenum">
              <a:rPr lang="es-ES" altLang="es-MX"/>
              <a:pPr>
                <a:defRPr/>
              </a:pPr>
              <a:t>‹Nº›</a:t>
            </a:fld>
            <a:endParaRPr lang="es-ES" altLang="es-MX"/>
          </a:p>
        </p:txBody>
      </p:sp>
    </p:spTree>
    <p:extLst>
      <p:ext uri="{BB962C8B-B14F-4D97-AF65-F5344CB8AC3E}">
        <p14:creationId xmlns:p14="http://schemas.microsoft.com/office/powerpoint/2010/main" val="269001367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758"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155"/>
            <a:ext cx="5111750" cy="5853113"/>
          </a:xfrm>
        </p:spPr>
        <p:txBody>
          <a:bodyPr/>
          <a:lstStyle>
            <a:lvl1pPr>
              <a:defRPr sz="2883"/>
            </a:lvl1pPr>
            <a:lvl2pPr>
              <a:defRPr sz="2531"/>
            </a:lvl2pPr>
            <a:lvl3pPr>
              <a:defRPr sz="2110"/>
            </a:lvl3pPr>
            <a:lvl4pPr>
              <a:defRPr sz="1758"/>
            </a:lvl4pPr>
            <a:lvl5pPr>
              <a:defRPr sz="1758"/>
            </a:lvl5pPr>
            <a:lvl6pPr>
              <a:defRPr sz="1758"/>
            </a:lvl6pPr>
            <a:lvl7pPr>
              <a:defRPr sz="1758"/>
            </a:lvl7pPr>
            <a:lvl8pPr>
              <a:defRPr sz="1758"/>
            </a:lvl8pPr>
            <a:lvl9pPr>
              <a:defRPr sz="1758"/>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13"/>
            <a:ext cx="3008313" cy="4691063"/>
          </a:xfrm>
        </p:spPr>
        <p:txBody>
          <a:bodyPr/>
          <a:lstStyle>
            <a:lvl1pPr marL="0" indent="0">
              <a:buNone/>
              <a:defRPr sz="1266"/>
            </a:lvl1pPr>
            <a:lvl2pPr marL="406838" indent="0">
              <a:buNone/>
              <a:defRPr sz="1055"/>
            </a:lvl2pPr>
            <a:lvl3pPr marL="813674" indent="0">
              <a:buNone/>
              <a:defRPr sz="914"/>
            </a:lvl3pPr>
            <a:lvl4pPr marL="1220514" indent="0">
              <a:buNone/>
              <a:defRPr sz="773"/>
            </a:lvl4pPr>
            <a:lvl5pPr marL="1627351" indent="0">
              <a:buNone/>
              <a:defRPr sz="773"/>
            </a:lvl5pPr>
            <a:lvl6pPr marL="2034194" indent="0">
              <a:buNone/>
              <a:defRPr sz="773"/>
            </a:lvl6pPr>
            <a:lvl7pPr marL="2441021" indent="0">
              <a:buNone/>
              <a:defRPr sz="773"/>
            </a:lvl7pPr>
            <a:lvl8pPr marL="2847854" indent="0">
              <a:buNone/>
              <a:defRPr sz="773"/>
            </a:lvl8pPr>
            <a:lvl9pPr marL="3254699"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A5195CE0-C5EF-46D1-9F15-5BDE01AAE6EA}" type="slidenum">
              <a:rPr lang="es-ES" altLang="es-MX"/>
              <a:pPr>
                <a:defRPr/>
              </a:pPr>
              <a:t>‹Nº›</a:t>
            </a:fld>
            <a:endParaRPr lang="es-ES" altLang="es-MX"/>
          </a:p>
        </p:txBody>
      </p:sp>
    </p:spTree>
    <p:extLst>
      <p:ext uri="{BB962C8B-B14F-4D97-AF65-F5344CB8AC3E}">
        <p14:creationId xmlns:p14="http://schemas.microsoft.com/office/powerpoint/2010/main" val="112645193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758"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883"/>
            </a:lvl1pPr>
            <a:lvl2pPr marL="406838" indent="0">
              <a:buNone/>
              <a:defRPr sz="2531"/>
            </a:lvl2pPr>
            <a:lvl3pPr marL="813674" indent="0">
              <a:buNone/>
              <a:defRPr sz="2110"/>
            </a:lvl3pPr>
            <a:lvl4pPr marL="1220514" indent="0">
              <a:buNone/>
              <a:defRPr sz="1758"/>
            </a:lvl4pPr>
            <a:lvl5pPr marL="1627351" indent="0">
              <a:buNone/>
              <a:defRPr sz="1758"/>
            </a:lvl5pPr>
            <a:lvl6pPr marL="2034194" indent="0">
              <a:buNone/>
              <a:defRPr sz="1758"/>
            </a:lvl6pPr>
            <a:lvl7pPr marL="2441021" indent="0">
              <a:buNone/>
              <a:defRPr sz="1758"/>
            </a:lvl7pPr>
            <a:lvl8pPr marL="2847854" indent="0">
              <a:buNone/>
              <a:defRPr sz="1758"/>
            </a:lvl8pPr>
            <a:lvl9pPr marL="3254699" indent="0">
              <a:buNone/>
              <a:defRPr sz="1758"/>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266"/>
            </a:lvl1pPr>
            <a:lvl2pPr marL="406838" indent="0">
              <a:buNone/>
              <a:defRPr sz="1055"/>
            </a:lvl2pPr>
            <a:lvl3pPr marL="813674" indent="0">
              <a:buNone/>
              <a:defRPr sz="914"/>
            </a:lvl3pPr>
            <a:lvl4pPr marL="1220514" indent="0">
              <a:buNone/>
              <a:defRPr sz="773"/>
            </a:lvl4pPr>
            <a:lvl5pPr marL="1627351" indent="0">
              <a:buNone/>
              <a:defRPr sz="773"/>
            </a:lvl5pPr>
            <a:lvl6pPr marL="2034194" indent="0">
              <a:buNone/>
              <a:defRPr sz="773"/>
            </a:lvl6pPr>
            <a:lvl7pPr marL="2441021" indent="0">
              <a:buNone/>
              <a:defRPr sz="773"/>
            </a:lvl7pPr>
            <a:lvl8pPr marL="2847854" indent="0">
              <a:buNone/>
              <a:defRPr sz="773"/>
            </a:lvl8pPr>
            <a:lvl9pPr marL="3254699"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332DE9E2-3E69-462F-A45E-BEFA4EC1B88D}" type="slidenum">
              <a:rPr lang="es-ES" altLang="es-MX"/>
              <a:pPr>
                <a:defRPr/>
              </a:pPr>
              <a:t>‹Nº›</a:t>
            </a:fld>
            <a:endParaRPr lang="es-ES" altLang="es-MX"/>
          </a:p>
        </p:txBody>
      </p:sp>
    </p:spTree>
    <p:extLst>
      <p:ext uri="{BB962C8B-B14F-4D97-AF65-F5344CB8AC3E}">
        <p14:creationId xmlns:p14="http://schemas.microsoft.com/office/powerpoint/2010/main" val="260370930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7748F49B-33B7-49AB-AD6D-12544C908895}" type="slidenum">
              <a:rPr lang="es-ES" altLang="es-MX"/>
              <a:pPr>
                <a:defRPr/>
              </a:pPr>
              <a:t>‹Nº›</a:t>
            </a:fld>
            <a:endParaRPr lang="es-ES" altLang="es-MX"/>
          </a:p>
        </p:txBody>
      </p:sp>
    </p:spTree>
    <p:extLst>
      <p:ext uri="{BB962C8B-B14F-4D97-AF65-F5344CB8AC3E}">
        <p14:creationId xmlns:p14="http://schemas.microsoft.com/office/powerpoint/2010/main" val="214238307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43"/>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743"/>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A9532EE9-612F-49EB-B694-8AD3A45F98F5}" type="slidenum">
              <a:rPr lang="es-ES" altLang="es-MX"/>
              <a:pPr>
                <a:defRPr/>
              </a:pPr>
              <a:t>‹Nº›</a:t>
            </a:fld>
            <a:endParaRPr lang="es-ES" altLang="es-MX"/>
          </a:p>
        </p:txBody>
      </p:sp>
    </p:spTree>
    <p:extLst>
      <p:ext uri="{BB962C8B-B14F-4D97-AF65-F5344CB8AC3E}">
        <p14:creationId xmlns:p14="http://schemas.microsoft.com/office/powerpoint/2010/main" val="16799720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7" name="6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8" name="7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807A27AB-A68D-494E-AE7B-E9F64A911832}" type="slidenum">
              <a:rPr lang="es-ES" altLang="es-MX"/>
              <a:pPr>
                <a:defRPr/>
              </a:pPr>
              <a:t>‹Nº›</a:t>
            </a:fld>
            <a:endParaRPr lang="es-ES" altLang="es-MX"/>
          </a:p>
        </p:txBody>
      </p:sp>
    </p:spTree>
    <p:extLst>
      <p:ext uri="{BB962C8B-B14F-4D97-AF65-F5344CB8AC3E}">
        <p14:creationId xmlns:p14="http://schemas.microsoft.com/office/powerpoint/2010/main" val="343413199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425CC3E7-70E5-471B-ACAD-C0BA54B22E9C}" type="slidenum">
              <a:rPr lang="es-ES" altLang="es-MX"/>
              <a:pPr>
                <a:defRPr/>
              </a:pPr>
              <a:t>‹Nº›</a:t>
            </a:fld>
            <a:endParaRPr lang="es-ES" altLang="es-MX"/>
          </a:p>
        </p:txBody>
      </p:sp>
    </p:spTree>
    <p:extLst>
      <p:ext uri="{BB962C8B-B14F-4D97-AF65-F5344CB8AC3E}">
        <p14:creationId xmlns:p14="http://schemas.microsoft.com/office/powerpoint/2010/main" val="269600969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4DF060B9-AC0D-41A4-9D2C-1E02D219A6F3}" type="slidenum">
              <a:rPr lang="es-ES" altLang="es-MX"/>
              <a:pPr>
                <a:defRPr/>
              </a:pPr>
              <a:t>‹Nº›</a:t>
            </a:fld>
            <a:endParaRPr lang="es-ES" altLang="es-MX"/>
          </a:p>
        </p:txBody>
      </p:sp>
    </p:spTree>
    <p:extLst>
      <p:ext uri="{BB962C8B-B14F-4D97-AF65-F5344CB8AC3E}">
        <p14:creationId xmlns:p14="http://schemas.microsoft.com/office/powerpoint/2010/main" val="52665058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94"/>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7315" indent="0" algn="ctr">
              <a:buNone/>
              <a:defRPr>
                <a:solidFill>
                  <a:schemeClr val="tx1">
                    <a:tint val="75000"/>
                  </a:schemeClr>
                </a:solidFill>
              </a:defRPr>
            </a:lvl2pPr>
            <a:lvl3pPr marL="814628" indent="0" algn="ctr">
              <a:buNone/>
              <a:defRPr>
                <a:solidFill>
                  <a:schemeClr val="tx1">
                    <a:tint val="75000"/>
                  </a:schemeClr>
                </a:solidFill>
              </a:defRPr>
            </a:lvl3pPr>
            <a:lvl4pPr marL="1221944" indent="0" algn="ctr">
              <a:buNone/>
              <a:defRPr>
                <a:solidFill>
                  <a:schemeClr val="tx1">
                    <a:tint val="75000"/>
                  </a:schemeClr>
                </a:solidFill>
              </a:defRPr>
            </a:lvl4pPr>
            <a:lvl5pPr marL="1629257" indent="0" algn="ctr">
              <a:buNone/>
              <a:defRPr>
                <a:solidFill>
                  <a:schemeClr val="tx1">
                    <a:tint val="75000"/>
                  </a:schemeClr>
                </a:solidFill>
              </a:defRPr>
            </a:lvl5pPr>
            <a:lvl6pPr marL="2036572" indent="0" algn="ctr">
              <a:buNone/>
              <a:defRPr>
                <a:solidFill>
                  <a:schemeClr val="tx1">
                    <a:tint val="75000"/>
                  </a:schemeClr>
                </a:solidFill>
              </a:defRPr>
            </a:lvl6pPr>
            <a:lvl7pPr marL="2443883" indent="0" algn="ctr">
              <a:buNone/>
              <a:defRPr>
                <a:solidFill>
                  <a:schemeClr val="tx1">
                    <a:tint val="75000"/>
                  </a:schemeClr>
                </a:solidFill>
              </a:defRPr>
            </a:lvl7pPr>
            <a:lvl8pPr marL="2851189" indent="0" algn="ctr">
              <a:buNone/>
              <a:defRPr>
                <a:solidFill>
                  <a:schemeClr val="tx1">
                    <a:tint val="75000"/>
                  </a:schemeClr>
                </a:solidFill>
              </a:defRPr>
            </a:lvl8pPr>
            <a:lvl9pPr marL="3258512"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587271C-5908-49E0-99CB-6840C8AE1C63}" type="slidenum">
              <a:rPr lang="es-ES" altLang="es-MX"/>
              <a:pPr>
                <a:defRPr/>
              </a:pPr>
              <a:t>‹Nº›</a:t>
            </a:fld>
            <a:endParaRPr lang="es-ES" altLang="es-MX"/>
          </a:p>
        </p:txBody>
      </p:sp>
    </p:spTree>
    <p:extLst>
      <p:ext uri="{BB962C8B-B14F-4D97-AF65-F5344CB8AC3E}">
        <p14:creationId xmlns:p14="http://schemas.microsoft.com/office/powerpoint/2010/main" val="4020292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A42584F0-F01B-4B70-994B-D3A691E7CA99}" type="slidenum">
              <a:rPr lang="es-MX" altLang="es-MX"/>
              <a:pPr>
                <a:defRPr/>
              </a:pPr>
              <a:t>‹Nº›</a:t>
            </a:fld>
            <a:endParaRPr lang="es-MX" altLang="es-MX"/>
          </a:p>
        </p:txBody>
      </p:sp>
    </p:spTree>
    <p:extLst>
      <p:ext uri="{BB962C8B-B14F-4D97-AF65-F5344CB8AC3E}">
        <p14:creationId xmlns:p14="http://schemas.microsoft.com/office/powerpoint/2010/main" val="2893197754"/>
      </p:ext>
    </p:extLst>
  </p:cSld>
  <p:clrMapOvr>
    <a:masterClrMapping/>
  </p:clrMapOvr>
  <p:transition spd="slow">
    <p:wipe dir="d"/>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61F4D89-0CE4-44B9-9E47-EFD6BCEDB48D}" type="slidenum">
              <a:rPr lang="es-ES" altLang="es-MX"/>
              <a:pPr>
                <a:defRPr/>
              </a:pPr>
              <a:t>‹Nº›</a:t>
            </a:fld>
            <a:endParaRPr lang="es-ES" altLang="es-MX"/>
          </a:p>
        </p:txBody>
      </p:sp>
    </p:spTree>
    <p:extLst>
      <p:ext uri="{BB962C8B-B14F-4D97-AF65-F5344CB8AC3E}">
        <p14:creationId xmlns:p14="http://schemas.microsoft.com/office/powerpoint/2010/main" val="25006222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586"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41"/>
            <a:ext cx="7772400" cy="1500187"/>
          </a:xfrm>
        </p:spPr>
        <p:txBody>
          <a:bodyPr anchor="b"/>
          <a:lstStyle>
            <a:lvl1pPr marL="0" indent="0">
              <a:buNone/>
              <a:defRPr sz="1758">
                <a:solidFill>
                  <a:schemeClr val="tx1">
                    <a:tint val="75000"/>
                  </a:schemeClr>
                </a:solidFill>
              </a:defRPr>
            </a:lvl1pPr>
            <a:lvl2pPr marL="407315" indent="0">
              <a:buNone/>
              <a:defRPr sz="1617">
                <a:solidFill>
                  <a:schemeClr val="tx1">
                    <a:tint val="75000"/>
                  </a:schemeClr>
                </a:solidFill>
              </a:defRPr>
            </a:lvl2pPr>
            <a:lvl3pPr marL="814628" indent="0">
              <a:buNone/>
              <a:defRPr sz="1406">
                <a:solidFill>
                  <a:schemeClr val="tx1">
                    <a:tint val="75000"/>
                  </a:schemeClr>
                </a:solidFill>
              </a:defRPr>
            </a:lvl3pPr>
            <a:lvl4pPr marL="1221944" indent="0">
              <a:buNone/>
              <a:defRPr sz="1266">
                <a:solidFill>
                  <a:schemeClr val="tx1">
                    <a:tint val="75000"/>
                  </a:schemeClr>
                </a:solidFill>
              </a:defRPr>
            </a:lvl4pPr>
            <a:lvl5pPr marL="1629257" indent="0">
              <a:buNone/>
              <a:defRPr sz="1266">
                <a:solidFill>
                  <a:schemeClr val="tx1">
                    <a:tint val="75000"/>
                  </a:schemeClr>
                </a:solidFill>
              </a:defRPr>
            </a:lvl5pPr>
            <a:lvl6pPr marL="2036572" indent="0">
              <a:buNone/>
              <a:defRPr sz="1266">
                <a:solidFill>
                  <a:schemeClr val="tx1">
                    <a:tint val="75000"/>
                  </a:schemeClr>
                </a:solidFill>
              </a:defRPr>
            </a:lvl6pPr>
            <a:lvl7pPr marL="2443883" indent="0">
              <a:buNone/>
              <a:defRPr sz="1266">
                <a:solidFill>
                  <a:schemeClr val="tx1">
                    <a:tint val="75000"/>
                  </a:schemeClr>
                </a:solidFill>
              </a:defRPr>
            </a:lvl7pPr>
            <a:lvl8pPr marL="2851189" indent="0">
              <a:buNone/>
              <a:defRPr sz="1266">
                <a:solidFill>
                  <a:schemeClr val="tx1">
                    <a:tint val="75000"/>
                  </a:schemeClr>
                </a:solidFill>
              </a:defRPr>
            </a:lvl8pPr>
            <a:lvl9pPr marL="3258512" indent="0">
              <a:buNone/>
              <a:defRPr sz="1266">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20EBDA8-F2AA-4D05-BD29-4F97769B069C}" type="slidenum">
              <a:rPr lang="es-ES" altLang="es-MX"/>
              <a:pPr>
                <a:defRPr/>
              </a:pPr>
              <a:t>‹Nº›</a:t>
            </a:fld>
            <a:endParaRPr lang="es-ES" altLang="es-MX"/>
          </a:p>
        </p:txBody>
      </p:sp>
    </p:spTree>
    <p:extLst>
      <p:ext uri="{BB962C8B-B14F-4D97-AF65-F5344CB8AC3E}">
        <p14:creationId xmlns:p14="http://schemas.microsoft.com/office/powerpoint/2010/main" val="42840609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4E17DC7-D13B-4E7F-BD92-043378F7E2AD}" type="slidenum">
              <a:rPr lang="es-ES" altLang="es-MX"/>
              <a:pPr>
                <a:defRPr/>
              </a:pPr>
              <a:t>‹Nº›</a:t>
            </a:fld>
            <a:endParaRPr lang="es-ES" altLang="es-MX"/>
          </a:p>
        </p:txBody>
      </p:sp>
    </p:spTree>
    <p:extLst>
      <p:ext uri="{BB962C8B-B14F-4D97-AF65-F5344CB8AC3E}">
        <p14:creationId xmlns:p14="http://schemas.microsoft.com/office/powerpoint/2010/main" val="115172682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2110" b="1"/>
            </a:lvl1pPr>
            <a:lvl2pPr marL="407315" indent="0">
              <a:buNone/>
              <a:defRPr sz="1758" b="1"/>
            </a:lvl2pPr>
            <a:lvl3pPr marL="814628" indent="0">
              <a:buNone/>
              <a:defRPr sz="1617" b="1"/>
            </a:lvl3pPr>
            <a:lvl4pPr marL="1221944" indent="0">
              <a:buNone/>
              <a:defRPr sz="1406" b="1"/>
            </a:lvl4pPr>
            <a:lvl5pPr marL="1629257" indent="0">
              <a:buNone/>
              <a:defRPr sz="1406" b="1"/>
            </a:lvl5pPr>
            <a:lvl6pPr marL="2036572" indent="0">
              <a:buNone/>
              <a:defRPr sz="1406" b="1"/>
            </a:lvl6pPr>
            <a:lvl7pPr marL="2443883" indent="0">
              <a:buNone/>
              <a:defRPr sz="1406" b="1"/>
            </a:lvl7pPr>
            <a:lvl8pPr marL="2851189" indent="0">
              <a:buNone/>
              <a:defRPr sz="1406" b="1"/>
            </a:lvl8pPr>
            <a:lvl9pPr marL="3258512" indent="0">
              <a:buNone/>
              <a:defRPr sz="1406"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2110" b="1"/>
            </a:lvl1pPr>
            <a:lvl2pPr marL="407315" indent="0">
              <a:buNone/>
              <a:defRPr sz="1758" b="1"/>
            </a:lvl2pPr>
            <a:lvl3pPr marL="814628" indent="0">
              <a:buNone/>
              <a:defRPr sz="1617" b="1"/>
            </a:lvl3pPr>
            <a:lvl4pPr marL="1221944" indent="0">
              <a:buNone/>
              <a:defRPr sz="1406" b="1"/>
            </a:lvl4pPr>
            <a:lvl5pPr marL="1629257" indent="0">
              <a:buNone/>
              <a:defRPr sz="1406" b="1"/>
            </a:lvl5pPr>
            <a:lvl6pPr marL="2036572" indent="0">
              <a:buNone/>
              <a:defRPr sz="1406" b="1"/>
            </a:lvl6pPr>
            <a:lvl7pPr marL="2443883" indent="0">
              <a:buNone/>
              <a:defRPr sz="1406" b="1"/>
            </a:lvl7pPr>
            <a:lvl8pPr marL="2851189" indent="0">
              <a:buNone/>
              <a:defRPr sz="1406" b="1"/>
            </a:lvl8pPr>
            <a:lvl9pPr marL="3258512" indent="0">
              <a:buNone/>
              <a:defRPr sz="1406"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8"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ED3ED8ED-2A92-4DF2-B277-4A97056A8ECC}" type="slidenum">
              <a:rPr lang="es-ES" altLang="es-MX"/>
              <a:pPr>
                <a:defRPr/>
              </a:pPr>
              <a:t>‹Nº›</a:t>
            </a:fld>
            <a:endParaRPr lang="es-ES" altLang="es-MX"/>
          </a:p>
        </p:txBody>
      </p:sp>
    </p:spTree>
    <p:extLst>
      <p:ext uri="{BB962C8B-B14F-4D97-AF65-F5344CB8AC3E}">
        <p14:creationId xmlns:p14="http://schemas.microsoft.com/office/powerpoint/2010/main" val="69230953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83307FD-FC09-4672-A2FC-90CEE1FB0387}" type="slidenum">
              <a:rPr lang="es-ES" altLang="es-MX"/>
              <a:pPr>
                <a:defRPr/>
              </a:pPr>
              <a:t>‹Nº›</a:t>
            </a:fld>
            <a:endParaRPr lang="es-ES" altLang="es-MX"/>
          </a:p>
        </p:txBody>
      </p:sp>
    </p:spTree>
    <p:extLst>
      <p:ext uri="{BB962C8B-B14F-4D97-AF65-F5344CB8AC3E}">
        <p14:creationId xmlns:p14="http://schemas.microsoft.com/office/powerpoint/2010/main" val="116513289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3"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1411BA0A-BD23-49E4-9398-9245754C96AD}" type="slidenum">
              <a:rPr lang="es-ES" altLang="es-MX"/>
              <a:pPr>
                <a:defRPr/>
              </a:pPr>
              <a:t>‹Nº›</a:t>
            </a:fld>
            <a:endParaRPr lang="es-ES" altLang="es-MX"/>
          </a:p>
        </p:txBody>
      </p:sp>
    </p:spTree>
    <p:extLst>
      <p:ext uri="{BB962C8B-B14F-4D97-AF65-F5344CB8AC3E}">
        <p14:creationId xmlns:p14="http://schemas.microsoft.com/office/powerpoint/2010/main" val="401634075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758"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119"/>
            <a:ext cx="5111750" cy="5853113"/>
          </a:xfrm>
        </p:spPr>
        <p:txBody>
          <a:bodyPr/>
          <a:lstStyle>
            <a:lvl1pPr>
              <a:defRPr sz="2883"/>
            </a:lvl1pPr>
            <a:lvl2pPr>
              <a:defRPr sz="2531"/>
            </a:lvl2pPr>
            <a:lvl3pPr>
              <a:defRPr sz="2110"/>
            </a:lvl3pPr>
            <a:lvl4pPr>
              <a:defRPr sz="1758"/>
            </a:lvl4pPr>
            <a:lvl5pPr>
              <a:defRPr sz="1758"/>
            </a:lvl5pPr>
            <a:lvl6pPr>
              <a:defRPr sz="1758"/>
            </a:lvl6pPr>
            <a:lvl7pPr>
              <a:defRPr sz="1758"/>
            </a:lvl7pPr>
            <a:lvl8pPr>
              <a:defRPr sz="1758"/>
            </a:lvl8pPr>
            <a:lvl9pPr>
              <a:defRPr sz="1758"/>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13"/>
            <a:ext cx="3008313" cy="4691063"/>
          </a:xfrm>
        </p:spPr>
        <p:txBody>
          <a:bodyPr/>
          <a:lstStyle>
            <a:lvl1pPr marL="0" indent="0">
              <a:buNone/>
              <a:defRPr sz="1266"/>
            </a:lvl1pPr>
            <a:lvl2pPr marL="407315" indent="0">
              <a:buNone/>
              <a:defRPr sz="1055"/>
            </a:lvl2pPr>
            <a:lvl3pPr marL="814628" indent="0">
              <a:buNone/>
              <a:defRPr sz="914"/>
            </a:lvl3pPr>
            <a:lvl4pPr marL="1221944" indent="0">
              <a:buNone/>
              <a:defRPr sz="773"/>
            </a:lvl4pPr>
            <a:lvl5pPr marL="1629257" indent="0">
              <a:buNone/>
              <a:defRPr sz="773"/>
            </a:lvl5pPr>
            <a:lvl6pPr marL="2036572" indent="0">
              <a:buNone/>
              <a:defRPr sz="773"/>
            </a:lvl6pPr>
            <a:lvl7pPr marL="2443883" indent="0">
              <a:buNone/>
              <a:defRPr sz="773"/>
            </a:lvl7pPr>
            <a:lvl8pPr marL="2851189" indent="0">
              <a:buNone/>
              <a:defRPr sz="773"/>
            </a:lvl8pPr>
            <a:lvl9pPr marL="3258512"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32771316-9601-4D85-BEC3-5F7920C4EF43}" type="slidenum">
              <a:rPr lang="es-ES" altLang="es-MX"/>
              <a:pPr>
                <a:defRPr/>
              </a:pPr>
              <a:t>‹Nº›</a:t>
            </a:fld>
            <a:endParaRPr lang="es-ES" altLang="es-MX"/>
          </a:p>
        </p:txBody>
      </p:sp>
    </p:spTree>
    <p:extLst>
      <p:ext uri="{BB962C8B-B14F-4D97-AF65-F5344CB8AC3E}">
        <p14:creationId xmlns:p14="http://schemas.microsoft.com/office/powerpoint/2010/main" val="2863714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758"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883"/>
            </a:lvl1pPr>
            <a:lvl2pPr marL="407315" indent="0">
              <a:buNone/>
              <a:defRPr sz="2531"/>
            </a:lvl2pPr>
            <a:lvl3pPr marL="814628" indent="0">
              <a:buNone/>
              <a:defRPr sz="2110"/>
            </a:lvl3pPr>
            <a:lvl4pPr marL="1221944" indent="0">
              <a:buNone/>
              <a:defRPr sz="1758"/>
            </a:lvl4pPr>
            <a:lvl5pPr marL="1629257" indent="0">
              <a:buNone/>
              <a:defRPr sz="1758"/>
            </a:lvl5pPr>
            <a:lvl6pPr marL="2036572" indent="0">
              <a:buNone/>
              <a:defRPr sz="1758"/>
            </a:lvl6pPr>
            <a:lvl7pPr marL="2443883" indent="0">
              <a:buNone/>
              <a:defRPr sz="1758"/>
            </a:lvl7pPr>
            <a:lvl8pPr marL="2851189" indent="0">
              <a:buNone/>
              <a:defRPr sz="1758"/>
            </a:lvl8pPr>
            <a:lvl9pPr marL="3258512" indent="0">
              <a:buNone/>
              <a:defRPr sz="1758"/>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266"/>
            </a:lvl1pPr>
            <a:lvl2pPr marL="407315" indent="0">
              <a:buNone/>
              <a:defRPr sz="1055"/>
            </a:lvl2pPr>
            <a:lvl3pPr marL="814628" indent="0">
              <a:buNone/>
              <a:defRPr sz="914"/>
            </a:lvl3pPr>
            <a:lvl4pPr marL="1221944" indent="0">
              <a:buNone/>
              <a:defRPr sz="773"/>
            </a:lvl4pPr>
            <a:lvl5pPr marL="1629257" indent="0">
              <a:buNone/>
              <a:defRPr sz="773"/>
            </a:lvl5pPr>
            <a:lvl6pPr marL="2036572" indent="0">
              <a:buNone/>
              <a:defRPr sz="773"/>
            </a:lvl6pPr>
            <a:lvl7pPr marL="2443883" indent="0">
              <a:buNone/>
              <a:defRPr sz="773"/>
            </a:lvl7pPr>
            <a:lvl8pPr marL="2851189" indent="0">
              <a:buNone/>
              <a:defRPr sz="773"/>
            </a:lvl8pPr>
            <a:lvl9pPr marL="3258512"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76A28490-E3AE-4E77-A215-1B149AF5FEAD}" type="slidenum">
              <a:rPr lang="es-ES" altLang="es-MX"/>
              <a:pPr>
                <a:defRPr/>
              </a:pPr>
              <a:t>‹Nº›</a:t>
            </a:fld>
            <a:endParaRPr lang="es-ES" altLang="es-MX"/>
          </a:p>
        </p:txBody>
      </p:sp>
    </p:spTree>
    <p:extLst>
      <p:ext uri="{BB962C8B-B14F-4D97-AF65-F5344CB8AC3E}">
        <p14:creationId xmlns:p14="http://schemas.microsoft.com/office/powerpoint/2010/main" val="258553920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BE04AEC6-9DA5-4C76-B290-8B7152B4A6FA}" type="slidenum">
              <a:rPr lang="es-ES" altLang="es-MX"/>
              <a:pPr>
                <a:defRPr/>
              </a:pPr>
              <a:t>‹Nº›</a:t>
            </a:fld>
            <a:endParaRPr lang="es-ES" altLang="es-MX"/>
          </a:p>
        </p:txBody>
      </p:sp>
    </p:spTree>
    <p:extLst>
      <p:ext uri="{BB962C8B-B14F-4D97-AF65-F5344CB8AC3E}">
        <p14:creationId xmlns:p14="http://schemas.microsoft.com/office/powerpoint/2010/main" val="308855932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707"/>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707"/>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A593C2E9-07F7-49B0-B187-8E8CC440D4B5}" type="slidenum">
              <a:rPr lang="es-ES" altLang="es-MX"/>
              <a:pPr>
                <a:defRPr/>
              </a:pPr>
              <a:t>‹Nº›</a:t>
            </a:fld>
            <a:endParaRPr lang="es-ES" altLang="es-MX"/>
          </a:p>
        </p:txBody>
      </p:sp>
    </p:spTree>
    <p:extLst>
      <p:ext uri="{BB962C8B-B14F-4D97-AF65-F5344CB8AC3E}">
        <p14:creationId xmlns:p14="http://schemas.microsoft.com/office/powerpoint/2010/main" val="4209422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MX"/>
          </a:p>
        </p:txBody>
      </p:sp>
      <p:sp>
        <p:nvSpPr>
          <p:cNvPr id="8"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9" name="Marcador de número de diapositiva 5"/>
          <p:cNvSpPr>
            <a:spLocks noGrp="1"/>
          </p:cNvSpPr>
          <p:nvPr>
            <p:ph type="sldNum" sz="quarter" idx="12"/>
          </p:nvPr>
        </p:nvSpPr>
        <p:spPr/>
        <p:txBody>
          <a:bodyPr/>
          <a:lstStyle>
            <a:lvl1pPr>
              <a:defRPr/>
            </a:lvl1pPr>
          </a:lstStyle>
          <a:p>
            <a:pPr>
              <a:defRPr/>
            </a:pPr>
            <a:fld id="{CB3AB40D-4703-4597-9D26-B7F234555819}" type="slidenum">
              <a:rPr lang="es-MX" altLang="es-MX"/>
              <a:pPr>
                <a:defRPr/>
              </a:pPr>
              <a:t>‹Nº›</a:t>
            </a:fld>
            <a:endParaRPr lang="es-MX" altLang="es-MX"/>
          </a:p>
        </p:txBody>
      </p:sp>
    </p:spTree>
    <p:extLst>
      <p:ext uri="{BB962C8B-B14F-4D97-AF65-F5344CB8AC3E}">
        <p14:creationId xmlns:p14="http://schemas.microsoft.com/office/powerpoint/2010/main" val="808457145"/>
      </p:ext>
    </p:extLst>
  </p:cSld>
  <p:clrMapOvr>
    <a:masterClrMapping/>
  </p:clrMapOvr>
  <p:transition spd="slow">
    <p:wipe dir="d"/>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7" name="6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8" name="7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4586A236-5817-4B44-B427-5C393B99CC79}" type="slidenum">
              <a:rPr lang="es-ES" altLang="es-MX"/>
              <a:pPr>
                <a:defRPr/>
              </a:pPr>
              <a:t>‹Nº›</a:t>
            </a:fld>
            <a:endParaRPr lang="es-ES" altLang="es-MX"/>
          </a:p>
        </p:txBody>
      </p:sp>
    </p:spTree>
    <p:extLst>
      <p:ext uri="{BB962C8B-B14F-4D97-AF65-F5344CB8AC3E}">
        <p14:creationId xmlns:p14="http://schemas.microsoft.com/office/powerpoint/2010/main" val="31542291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C2266A5D-1EBC-4778-A3A7-D95FFD5512EC}" type="slidenum">
              <a:rPr lang="es-ES" altLang="es-MX"/>
              <a:pPr>
                <a:defRPr/>
              </a:pPr>
              <a:t>‹Nº›</a:t>
            </a:fld>
            <a:endParaRPr lang="es-ES" altLang="es-MX"/>
          </a:p>
        </p:txBody>
      </p:sp>
    </p:spTree>
    <p:extLst>
      <p:ext uri="{BB962C8B-B14F-4D97-AF65-F5344CB8AC3E}">
        <p14:creationId xmlns:p14="http://schemas.microsoft.com/office/powerpoint/2010/main" val="346957190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a:xfrm>
            <a:off x="457200" y="6245225"/>
            <a:ext cx="2133600" cy="476250"/>
          </a:xfrm>
        </p:spPr>
        <p:txBody>
          <a:bodyPr/>
          <a:lstStyle>
            <a:lvl1pPr defTabSz="914400" fontAlgn="auto">
              <a:spcBef>
                <a:spcPts val="0"/>
              </a:spcBef>
              <a:spcAft>
                <a:spcPts val="0"/>
              </a:spcAft>
              <a:defRPr>
                <a:latin typeface="+mn-lt"/>
              </a:defRPr>
            </a:lvl1pPr>
          </a:lstStyle>
          <a:p>
            <a:pPr>
              <a:defRPr/>
            </a:pPr>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defTabSz="914400">
              <a:defRPr>
                <a:latin typeface="Calibri" panose="020F0502020204030204" pitchFamily="34" charset="0"/>
              </a:defRPr>
            </a:lvl1pPr>
          </a:lstStyle>
          <a:p>
            <a:pPr>
              <a:defRPr/>
            </a:pPr>
            <a:fld id="{5A951E1C-C3E9-4733-B4EB-5E018641DCBF}" type="slidenum">
              <a:rPr lang="es-ES" altLang="es-MX"/>
              <a:pPr>
                <a:defRPr/>
              </a:pPr>
              <a:t>‹Nº›</a:t>
            </a:fld>
            <a:endParaRPr lang="es-ES" altLang="es-MX"/>
          </a:p>
        </p:txBody>
      </p:sp>
    </p:spTree>
    <p:extLst>
      <p:ext uri="{BB962C8B-B14F-4D97-AF65-F5344CB8AC3E}">
        <p14:creationId xmlns:p14="http://schemas.microsoft.com/office/powerpoint/2010/main" val="362040534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s-ES" altLang="es-MX" noProof="0"/>
              <a:t>Haga clic para modificar el estilo de título del patrón</a:t>
            </a:r>
            <a:endParaRPr lang="en-US" altLang="es-MX" noProof="0"/>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s-ES" altLang="es-MX" noProof="0"/>
              <a:t>Haga clic para editar el estilo de subtítulo del patrón</a:t>
            </a:r>
            <a:endParaRPr lang="en-US" altLang="es-MX" noProof="0"/>
          </a:p>
        </p:txBody>
      </p:sp>
      <p:sp>
        <p:nvSpPr>
          <p:cNvPr id="5" name="Rectangle 8"/>
          <p:cNvSpPr>
            <a:spLocks noGrp="1" noChangeArrowheads="1"/>
          </p:cNvSpPr>
          <p:nvPr>
            <p:ph type="dt" sz="half" idx="10"/>
          </p:nvPr>
        </p:nvSpPr>
        <p:spPr/>
        <p:txBody>
          <a:bodyPr/>
          <a:lstStyle>
            <a:lvl1pPr>
              <a:defRPr/>
            </a:lvl1pPr>
          </a:lstStyle>
          <a:p>
            <a:pPr>
              <a:defRPr/>
            </a:pPr>
            <a:endParaRPr lang="es-MX"/>
          </a:p>
        </p:txBody>
      </p:sp>
      <p:sp>
        <p:nvSpPr>
          <p:cNvPr id="6" name="Rectangle 9"/>
          <p:cNvSpPr>
            <a:spLocks noGrp="1" noChangeArrowheads="1"/>
          </p:cNvSpPr>
          <p:nvPr>
            <p:ph type="ftr" sz="quarter" idx="11"/>
          </p:nvPr>
        </p:nvSpPr>
        <p:spPr/>
        <p:txBody>
          <a:bodyPr/>
          <a:lstStyle>
            <a:lvl1pPr>
              <a:defRPr/>
            </a:lvl1pPr>
          </a:lstStyle>
          <a:p>
            <a:pPr>
              <a:defRPr/>
            </a:pPr>
            <a:r>
              <a:rPr lang="es-MX"/>
              <a:t>Elaborado: LC y LI Ruben Torres Benitez</a:t>
            </a:r>
            <a:endParaRPr lang="es-MX" dirty="0"/>
          </a:p>
        </p:txBody>
      </p:sp>
      <p:sp>
        <p:nvSpPr>
          <p:cNvPr id="7" name="Rectangle 10"/>
          <p:cNvSpPr>
            <a:spLocks noGrp="1" noChangeArrowheads="1"/>
          </p:cNvSpPr>
          <p:nvPr>
            <p:ph type="sldNum" sz="quarter" idx="12"/>
          </p:nvPr>
        </p:nvSpPr>
        <p:spPr/>
        <p:txBody>
          <a:bodyPr/>
          <a:lstStyle>
            <a:lvl1pPr>
              <a:defRPr/>
            </a:lvl1pPr>
          </a:lstStyle>
          <a:p>
            <a:pPr>
              <a:defRPr/>
            </a:pPr>
            <a:fld id="{C0F5D47F-E2FC-4112-90FF-EA139F6CEC4F}" type="slidenum">
              <a:rPr lang="es-MX" altLang="es-MX"/>
              <a:pPr>
                <a:defRPr/>
              </a:pPr>
              <a:t>‹Nº›</a:t>
            </a:fld>
            <a:endParaRPr lang="es-MX" altLang="es-MX"/>
          </a:p>
        </p:txBody>
      </p:sp>
    </p:spTree>
    <p:extLst>
      <p:ext uri="{BB962C8B-B14F-4D97-AF65-F5344CB8AC3E}">
        <p14:creationId xmlns:p14="http://schemas.microsoft.com/office/powerpoint/2010/main" val="7289631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endParaRPr lang="es-MX" dirty="0"/>
          </a:p>
        </p:txBody>
      </p:sp>
      <p:sp>
        <p:nvSpPr>
          <p:cNvPr id="6" name="5 Marcador de número de diapositiva"/>
          <p:cNvSpPr>
            <a:spLocks noGrp="1"/>
          </p:cNvSpPr>
          <p:nvPr>
            <p:ph type="sldNum" sz="quarter" idx="12"/>
          </p:nvPr>
        </p:nvSpPr>
        <p:spPr/>
        <p:txBody>
          <a:bodyPr/>
          <a:lstStyle>
            <a:lvl1pPr>
              <a:defRPr/>
            </a:lvl1pPr>
          </a:lstStyle>
          <a:p>
            <a:pPr>
              <a:defRPr/>
            </a:pPr>
            <a:fld id="{73B18DB9-AC11-4F3F-8ACF-E0135342AE1A}" type="slidenum">
              <a:rPr lang="es-MX" altLang="es-MX"/>
              <a:pPr>
                <a:defRPr/>
              </a:pPr>
              <a:t>‹Nº›</a:t>
            </a:fld>
            <a:endParaRPr lang="es-MX" altLang="es-MX"/>
          </a:p>
        </p:txBody>
      </p:sp>
    </p:spTree>
    <p:extLst>
      <p:ext uri="{BB962C8B-B14F-4D97-AF65-F5344CB8AC3E}">
        <p14:creationId xmlns:p14="http://schemas.microsoft.com/office/powerpoint/2010/main" val="2118072617"/>
      </p:ext>
    </p:extLst>
  </p:cSld>
  <p:clrMapOvr>
    <a:masterClrMapping/>
  </p:clrMapOvr>
  <p:transition spd="slow">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Editar el estilo de texto del patrón</a:t>
            </a:r>
          </a:p>
        </p:txBody>
      </p:sp>
      <p:sp>
        <p:nvSpPr>
          <p:cNvPr id="4" name="3 Marcador de fecha"/>
          <p:cNvSpPr>
            <a:spLocks noGrp="1"/>
          </p:cNvSpPr>
          <p:nvPr>
            <p:ph type="dt" sz="half" idx="10"/>
          </p:nvPr>
        </p:nvSpPr>
        <p:spPr/>
        <p:txBody>
          <a:bodyPr/>
          <a:lstStyle>
            <a:lvl1pPr>
              <a:defRPr/>
            </a:lvl1pPr>
          </a:lstStyle>
          <a:p>
            <a:pPr>
              <a:defRPr/>
            </a:pPr>
            <a:fld id="{73AB5C5E-1122-4FEE-BCFE-70DB71F7DDEB}" type="datetimeFigureOut">
              <a:rPr lang="es-MX"/>
              <a:pPr>
                <a:defRPr/>
              </a:pPr>
              <a:t>12/06/2026</a:t>
            </a:fld>
            <a:endParaRPr lang="es-MX"/>
          </a:p>
        </p:txBody>
      </p:sp>
      <p:sp>
        <p:nvSpPr>
          <p:cNvPr id="5" name="4 Marcador de pie de página"/>
          <p:cNvSpPr>
            <a:spLocks noGrp="1"/>
          </p:cNvSpPr>
          <p:nvPr>
            <p:ph type="ftr" sz="quarter" idx="11"/>
          </p:nvPr>
        </p:nvSpPr>
        <p:spPr/>
        <p:txBody>
          <a:bodyPr/>
          <a:lstStyle>
            <a:lvl1pPr>
              <a:defRPr/>
            </a:lvl1pPr>
          </a:lstStyle>
          <a:p>
            <a:pPr>
              <a:defRPr/>
            </a:pPr>
            <a:endParaRPr lang="es-MX"/>
          </a:p>
        </p:txBody>
      </p:sp>
      <p:sp>
        <p:nvSpPr>
          <p:cNvPr id="6" name="5 Marcador de número de diapositiva"/>
          <p:cNvSpPr>
            <a:spLocks noGrp="1"/>
          </p:cNvSpPr>
          <p:nvPr>
            <p:ph type="sldNum" sz="quarter" idx="12"/>
          </p:nvPr>
        </p:nvSpPr>
        <p:spPr/>
        <p:txBody>
          <a:bodyPr/>
          <a:lstStyle>
            <a:lvl1pPr>
              <a:defRPr/>
            </a:lvl1pPr>
          </a:lstStyle>
          <a:p>
            <a:pPr>
              <a:defRPr/>
            </a:pPr>
            <a:fld id="{E2B044C3-3E42-459C-B709-441BB3D1BF77}" type="slidenum">
              <a:rPr lang="es-MX" altLang="es-MX"/>
              <a:pPr>
                <a:defRPr/>
              </a:pPr>
              <a:t>‹Nº›</a:t>
            </a:fld>
            <a:endParaRPr lang="es-MX" altLang="es-MX"/>
          </a:p>
        </p:txBody>
      </p:sp>
    </p:spTree>
    <p:extLst>
      <p:ext uri="{BB962C8B-B14F-4D97-AF65-F5344CB8AC3E}">
        <p14:creationId xmlns:p14="http://schemas.microsoft.com/office/powerpoint/2010/main" val="3839915592"/>
      </p:ext>
    </p:extLst>
  </p:cSld>
  <p:clrMapOvr>
    <a:masterClrMapping/>
  </p:clrMapOvr>
  <p:hf sldNum="0" hdr="0" ftr="0" dt="0"/>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9050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050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lvl1pPr>
              <a:defRPr/>
            </a:lvl1pPr>
          </a:lstStyle>
          <a:p>
            <a:pPr>
              <a:defRPr/>
            </a:pPr>
            <a:fld id="{CDF6FDEF-910B-4084-8231-7899B0DEA984}" type="datetimeFigureOut">
              <a:rPr lang="es-MX"/>
              <a:pPr>
                <a:defRPr/>
              </a:pPr>
              <a:t>12/06/2026</a:t>
            </a:fld>
            <a:endParaRPr lang="es-MX"/>
          </a:p>
        </p:txBody>
      </p:sp>
      <p:sp>
        <p:nvSpPr>
          <p:cNvPr id="6" name="5 Marcador de pie de página"/>
          <p:cNvSpPr>
            <a:spLocks noGrp="1"/>
          </p:cNvSpPr>
          <p:nvPr>
            <p:ph type="ftr" sz="quarter" idx="11"/>
          </p:nvPr>
        </p:nvSpPr>
        <p:spPr/>
        <p:txBody>
          <a:bodyPr/>
          <a:lstStyle>
            <a:lvl1pPr>
              <a:defRPr/>
            </a:lvl1pPr>
          </a:lstStyle>
          <a:p>
            <a:pPr>
              <a:defRPr/>
            </a:pPr>
            <a:endParaRPr lang="es-MX"/>
          </a:p>
        </p:txBody>
      </p:sp>
      <p:sp>
        <p:nvSpPr>
          <p:cNvPr id="7" name="6 Marcador de número de diapositiva"/>
          <p:cNvSpPr>
            <a:spLocks noGrp="1"/>
          </p:cNvSpPr>
          <p:nvPr>
            <p:ph type="sldNum" sz="quarter" idx="12"/>
          </p:nvPr>
        </p:nvSpPr>
        <p:spPr/>
        <p:txBody>
          <a:bodyPr/>
          <a:lstStyle>
            <a:lvl1pPr>
              <a:defRPr/>
            </a:lvl1pPr>
          </a:lstStyle>
          <a:p>
            <a:pPr>
              <a:defRPr/>
            </a:pPr>
            <a:fld id="{A9746242-4128-4E66-B7F8-E81064AE73F1}" type="slidenum">
              <a:rPr lang="es-MX" altLang="es-MX"/>
              <a:pPr>
                <a:defRPr/>
              </a:pPr>
              <a:t>‹Nº›</a:t>
            </a:fld>
            <a:endParaRPr lang="es-MX" altLang="es-MX"/>
          </a:p>
        </p:txBody>
      </p:sp>
    </p:spTree>
    <p:extLst>
      <p:ext uri="{BB962C8B-B14F-4D97-AF65-F5344CB8AC3E}">
        <p14:creationId xmlns:p14="http://schemas.microsoft.com/office/powerpoint/2010/main" val="2326657614"/>
      </p:ext>
    </p:extLst>
  </p:cSld>
  <p:clrMapOvr>
    <a:masterClrMapping/>
  </p:clrMapOvr>
  <p:transition spd="slow">
    <p:wipe dir="d"/>
  </p:transition>
  <p:hf sldNum="0" hdr="0" ftr="0" dt="0"/>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lvl1pPr>
              <a:defRPr/>
            </a:lvl1pPr>
          </a:lstStyle>
          <a:p>
            <a:pPr>
              <a:defRPr/>
            </a:pPr>
            <a:fld id="{BEF56697-32FA-45CF-8B92-AF3974B657A7}" type="datetimeFigureOut">
              <a:rPr lang="es-MX"/>
              <a:pPr>
                <a:defRPr/>
              </a:pPr>
              <a:t>12/06/2026</a:t>
            </a:fld>
            <a:endParaRPr lang="es-MX"/>
          </a:p>
        </p:txBody>
      </p:sp>
      <p:sp>
        <p:nvSpPr>
          <p:cNvPr id="8" name="7 Marcador de pie de página"/>
          <p:cNvSpPr>
            <a:spLocks noGrp="1"/>
          </p:cNvSpPr>
          <p:nvPr>
            <p:ph type="ftr" sz="quarter" idx="11"/>
          </p:nvPr>
        </p:nvSpPr>
        <p:spPr/>
        <p:txBody>
          <a:bodyPr/>
          <a:lstStyle>
            <a:lvl1pPr>
              <a:defRPr/>
            </a:lvl1pPr>
          </a:lstStyle>
          <a:p>
            <a:pPr>
              <a:defRPr/>
            </a:pPr>
            <a:endParaRPr lang="es-MX"/>
          </a:p>
        </p:txBody>
      </p:sp>
      <p:sp>
        <p:nvSpPr>
          <p:cNvPr id="9" name="8 Marcador de número de diapositiva"/>
          <p:cNvSpPr>
            <a:spLocks noGrp="1"/>
          </p:cNvSpPr>
          <p:nvPr>
            <p:ph type="sldNum" sz="quarter" idx="12"/>
          </p:nvPr>
        </p:nvSpPr>
        <p:spPr/>
        <p:txBody>
          <a:bodyPr/>
          <a:lstStyle>
            <a:lvl1pPr>
              <a:defRPr/>
            </a:lvl1pPr>
          </a:lstStyle>
          <a:p>
            <a:pPr>
              <a:defRPr/>
            </a:pPr>
            <a:fld id="{538BAA7E-0653-44CC-B09E-2E7C1E5DAD52}" type="slidenum">
              <a:rPr lang="es-MX" altLang="es-MX"/>
              <a:pPr>
                <a:defRPr/>
              </a:pPr>
              <a:t>‹Nº›</a:t>
            </a:fld>
            <a:endParaRPr lang="es-MX" altLang="es-MX"/>
          </a:p>
        </p:txBody>
      </p:sp>
    </p:spTree>
    <p:extLst>
      <p:ext uri="{BB962C8B-B14F-4D97-AF65-F5344CB8AC3E}">
        <p14:creationId xmlns:p14="http://schemas.microsoft.com/office/powerpoint/2010/main" val="2758904547"/>
      </p:ext>
    </p:extLst>
  </p:cSld>
  <p:clrMapOvr>
    <a:masterClrMapping/>
  </p:clrMapOvr>
  <p:transition spd="slow">
    <p:wipe dir="d"/>
  </p:transition>
  <p:hf sldNum="0" hdr="0" ftr="0" dt="0"/>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MX"/>
          </a:p>
        </p:txBody>
      </p:sp>
      <p:sp>
        <p:nvSpPr>
          <p:cNvPr id="4" name="Rectangle 5"/>
          <p:cNvSpPr>
            <a:spLocks noGrp="1" noChangeArrowheads="1"/>
          </p:cNvSpPr>
          <p:nvPr>
            <p:ph type="ftr" sz="quarter" idx="11"/>
          </p:nvPr>
        </p:nvSpPr>
        <p:spPr>
          <a:ln/>
        </p:spPr>
        <p:txBody>
          <a:bodyPr/>
          <a:lstStyle>
            <a:lvl1pPr>
              <a:defRPr/>
            </a:lvl1pPr>
          </a:lstStyle>
          <a:p>
            <a:pPr>
              <a:defRPr/>
            </a:pPr>
            <a:r>
              <a:rPr lang="es-MX"/>
              <a:t>Elaborado: LC y LI Ruben Torres Benitez</a:t>
            </a:r>
            <a:endParaRPr lang="es-MX" dirty="0"/>
          </a:p>
        </p:txBody>
      </p:sp>
      <p:sp>
        <p:nvSpPr>
          <p:cNvPr id="5" name="Rectangle 6"/>
          <p:cNvSpPr>
            <a:spLocks noGrp="1" noChangeArrowheads="1"/>
          </p:cNvSpPr>
          <p:nvPr>
            <p:ph type="sldNum" sz="quarter" idx="12"/>
          </p:nvPr>
        </p:nvSpPr>
        <p:spPr>
          <a:ln/>
        </p:spPr>
        <p:txBody>
          <a:bodyPr/>
          <a:lstStyle>
            <a:lvl1pPr>
              <a:defRPr/>
            </a:lvl1pPr>
          </a:lstStyle>
          <a:p>
            <a:pPr>
              <a:defRPr/>
            </a:pPr>
            <a:fld id="{DEFBC65A-2C3D-45CC-BBCE-3E1C39C68216}" type="slidenum">
              <a:rPr lang="es-MX" altLang="es-MX"/>
              <a:pPr>
                <a:defRPr/>
              </a:pPr>
              <a:t>‹Nº›</a:t>
            </a:fld>
            <a:endParaRPr lang="es-MX" altLang="es-MX"/>
          </a:p>
        </p:txBody>
      </p:sp>
    </p:spTree>
    <p:extLst>
      <p:ext uri="{BB962C8B-B14F-4D97-AF65-F5344CB8AC3E}">
        <p14:creationId xmlns:p14="http://schemas.microsoft.com/office/powerpoint/2010/main" val="158513513"/>
      </p:ext>
    </p:extLst>
  </p:cSld>
  <p:clrMapOvr>
    <a:masterClrMapping/>
  </p:clrMapOvr>
  <p:hf sldNum="0"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MX"/>
          </a:p>
        </p:txBody>
      </p:sp>
      <p:sp>
        <p:nvSpPr>
          <p:cNvPr id="3" name="Rectangle 5"/>
          <p:cNvSpPr>
            <a:spLocks noGrp="1" noChangeArrowheads="1"/>
          </p:cNvSpPr>
          <p:nvPr>
            <p:ph type="ftr" sz="quarter" idx="11"/>
          </p:nvPr>
        </p:nvSpPr>
        <p:spPr>
          <a:ln/>
        </p:spPr>
        <p:txBody>
          <a:bodyPr/>
          <a:lstStyle>
            <a:lvl1pPr>
              <a:defRPr/>
            </a:lvl1pPr>
          </a:lstStyle>
          <a:p>
            <a:pPr>
              <a:defRPr/>
            </a:pPr>
            <a:r>
              <a:rPr lang="es-MX"/>
              <a:t>Elaborado: LC y LI Ruben Torres Benitez</a:t>
            </a:r>
            <a:endParaRPr lang="es-MX" dirty="0"/>
          </a:p>
        </p:txBody>
      </p:sp>
      <p:sp>
        <p:nvSpPr>
          <p:cNvPr id="4" name="Rectangle 6"/>
          <p:cNvSpPr>
            <a:spLocks noGrp="1" noChangeArrowheads="1"/>
          </p:cNvSpPr>
          <p:nvPr>
            <p:ph type="sldNum" sz="quarter" idx="12"/>
          </p:nvPr>
        </p:nvSpPr>
        <p:spPr>
          <a:ln/>
        </p:spPr>
        <p:txBody>
          <a:bodyPr/>
          <a:lstStyle>
            <a:lvl1pPr>
              <a:defRPr/>
            </a:lvl1pPr>
          </a:lstStyle>
          <a:p>
            <a:pPr>
              <a:defRPr/>
            </a:pPr>
            <a:fld id="{9EB9590A-1FB2-4408-98F4-13189C76FFA7}" type="slidenum">
              <a:rPr lang="es-MX" altLang="es-MX"/>
              <a:pPr>
                <a:defRPr/>
              </a:pPr>
              <a:t>‹Nº›</a:t>
            </a:fld>
            <a:endParaRPr lang="es-MX" altLang="es-MX"/>
          </a:p>
        </p:txBody>
      </p:sp>
    </p:spTree>
    <p:extLst>
      <p:ext uri="{BB962C8B-B14F-4D97-AF65-F5344CB8AC3E}">
        <p14:creationId xmlns:p14="http://schemas.microsoft.com/office/powerpoint/2010/main" val="1107960923"/>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MX"/>
          </a:p>
        </p:txBody>
      </p:sp>
      <p:sp>
        <p:nvSpPr>
          <p:cNvPr id="4"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5" name="Marcador de número de diapositiva 5"/>
          <p:cNvSpPr>
            <a:spLocks noGrp="1"/>
          </p:cNvSpPr>
          <p:nvPr>
            <p:ph type="sldNum" sz="quarter" idx="12"/>
          </p:nvPr>
        </p:nvSpPr>
        <p:spPr/>
        <p:txBody>
          <a:bodyPr/>
          <a:lstStyle>
            <a:lvl1pPr>
              <a:defRPr/>
            </a:lvl1pPr>
          </a:lstStyle>
          <a:p>
            <a:pPr>
              <a:defRPr/>
            </a:pPr>
            <a:fld id="{B7D7AAE6-9AE9-4A0A-AA0F-FD70775D0BD7}" type="slidenum">
              <a:rPr lang="es-MX" altLang="es-MX"/>
              <a:pPr>
                <a:defRPr/>
              </a:pPr>
              <a:t>‹Nº›</a:t>
            </a:fld>
            <a:endParaRPr lang="es-MX" altLang="es-MX"/>
          </a:p>
        </p:txBody>
      </p:sp>
    </p:spTree>
    <p:extLst>
      <p:ext uri="{BB962C8B-B14F-4D97-AF65-F5344CB8AC3E}">
        <p14:creationId xmlns:p14="http://schemas.microsoft.com/office/powerpoint/2010/main" val="234477422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4 Marcador de fecha"/>
          <p:cNvSpPr>
            <a:spLocks noGrp="1"/>
          </p:cNvSpPr>
          <p:nvPr>
            <p:ph type="dt" sz="half" idx="10"/>
          </p:nvPr>
        </p:nvSpPr>
        <p:spPr/>
        <p:txBody>
          <a:bodyPr/>
          <a:lstStyle>
            <a:lvl1pPr>
              <a:defRPr/>
            </a:lvl1pPr>
          </a:lstStyle>
          <a:p>
            <a:pPr>
              <a:defRPr/>
            </a:pPr>
            <a:fld id="{38A302F8-A235-4C98-ABD8-05A3EF828CF9}" type="datetimeFigureOut">
              <a:rPr lang="es-MX"/>
              <a:pPr>
                <a:defRPr/>
              </a:pPr>
              <a:t>12/06/2026</a:t>
            </a:fld>
            <a:endParaRPr lang="es-MX"/>
          </a:p>
        </p:txBody>
      </p:sp>
      <p:sp>
        <p:nvSpPr>
          <p:cNvPr id="6" name="5 Marcador de pie de página"/>
          <p:cNvSpPr>
            <a:spLocks noGrp="1"/>
          </p:cNvSpPr>
          <p:nvPr>
            <p:ph type="ftr" sz="quarter" idx="11"/>
          </p:nvPr>
        </p:nvSpPr>
        <p:spPr/>
        <p:txBody>
          <a:bodyPr/>
          <a:lstStyle>
            <a:lvl1pPr>
              <a:defRPr/>
            </a:lvl1pPr>
          </a:lstStyle>
          <a:p>
            <a:pPr>
              <a:defRPr/>
            </a:pPr>
            <a:endParaRPr lang="es-MX"/>
          </a:p>
        </p:txBody>
      </p:sp>
      <p:sp>
        <p:nvSpPr>
          <p:cNvPr id="7" name="6 Marcador de número de diapositiva"/>
          <p:cNvSpPr>
            <a:spLocks noGrp="1"/>
          </p:cNvSpPr>
          <p:nvPr>
            <p:ph type="sldNum" sz="quarter" idx="12"/>
          </p:nvPr>
        </p:nvSpPr>
        <p:spPr/>
        <p:txBody>
          <a:bodyPr/>
          <a:lstStyle>
            <a:lvl1pPr>
              <a:defRPr/>
            </a:lvl1pPr>
          </a:lstStyle>
          <a:p>
            <a:pPr>
              <a:defRPr/>
            </a:pPr>
            <a:fld id="{7FEE2E11-4E79-444A-A34B-D8490F0CAE37}" type="slidenum">
              <a:rPr lang="es-MX" altLang="es-MX"/>
              <a:pPr>
                <a:defRPr/>
              </a:pPr>
              <a:t>‹Nº›</a:t>
            </a:fld>
            <a:endParaRPr lang="es-MX" altLang="es-MX"/>
          </a:p>
        </p:txBody>
      </p:sp>
    </p:spTree>
    <p:extLst>
      <p:ext uri="{BB962C8B-B14F-4D97-AF65-F5344CB8AC3E}">
        <p14:creationId xmlns:p14="http://schemas.microsoft.com/office/powerpoint/2010/main" val="3666706210"/>
      </p:ext>
    </p:extLst>
  </p:cSld>
  <p:clrMapOvr>
    <a:masterClrMapping/>
  </p:clrMapOvr>
  <p:transition spd="slow">
    <p:wipe dir="d"/>
  </p:transition>
  <p:hf sldNum="0" hdr="0" ftr="0" dt="0"/>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s-MX"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4 Marcador de fecha"/>
          <p:cNvSpPr>
            <a:spLocks noGrp="1"/>
          </p:cNvSpPr>
          <p:nvPr>
            <p:ph type="dt" sz="half" idx="10"/>
          </p:nvPr>
        </p:nvSpPr>
        <p:spPr/>
        <p:txBody>
          <a:bodyPr/>
          <a:lstStyle>
            <a:lvl1pPr>
              <a:defRPr/>
            </a:lvl1pPr>
          </a:lstStyle>
          <a:p>
            <a:pPr>
              <a:defRPr/>
            </a:pPr>
            <a:fld id="{64A44DDF-14BC-4190-BF1A-0420CBFC6F6A}" type="datetimeFigureOut">
              <a:rPr lang="es-MX"/>
              <a:pPr>
                <a:defRPr/>
              </a:pPr>
              <a:t>12/06/2026</a:t>
            </a:fld>
            <a:endParaRPr lang="es-MX"/>
          </a:p>
        </p:txBody>
      </p:sp>
      <p:sp>
        <p:nvSpPr>
          <p:cNvPr id="6" name="5 Marcador de pie de página"/>
          <p:cNvSpPr>
            <a:spLocks noGrp="1"/>
          </p:cNvSpPr>
          <p:nvPr>
            <p:ph type="ftr" sz="quarter" idx="11"/>
          </p:nvPr>
        </p:nvSpPr>
        <p:spPr/>
        <p:txBody>
          <a:bodyPr/>
          <a:lstStyle>
            <a:lvl1pPr>
              <a:defRPr/>
            </a:lvl1pPr>
          </a:lstStyle>
          <a:p>
            <a:pPr>
              <a:defRPr/>
            </a:pPr>
            <a:endParaRPr lang="es-MX"/>
          </a:p>
        </p:txBody>
      </p:sp>
      <p:sp>
        <p:nvSpPr>
          <p:cNvPr id="7" name="6 Marcador de número de diapositiva"/>
          <p:cNvSpPr>
            <a:spLocks noGrp="1"/>
          </p:cNvSpPr>
          <p:nvPr>
            <p:ph type="sldNum" sz="quarter" idx="12"/>
          </p:nvPr>
        </p:nvSpPr>
        <p:spPr/>
        <p:txBody>
          <a:bodyPr/>
          <a:lstStyle>
            <a:lvl1pPr>
              <a:defRPr/>
            </a:lvl1pPr>
          </a:lstStyle>
          <a:p>
            <a:pPr>
              <a:defRPr/>
            </a:pPr>
            <a:fld id="{B33EAFBF-00CF-4B73-AF48-1F60B2AC1F21}" type="slidenum">
              <a:rPr lang="es-MX" altLang="es-MX"/>
              <a:pPr>
                <a:defRPr/>
              </a:pPr>
              <a:t>‹Nº›</a:t>
            </a:fld>
            <a:endParaRPr lang="es-MX" altLang="es-MX"/>
          </a:p>
        </p:txBody>
      </p:sp>
    </p:spTree>
    <p:extLst>
      <p:ext uri="{BB962C8B-B14F-4D97-AF65-F5344CB8AC3E}">
        <p14:creationId xmlns:p14="http://schemas.microsoft.com/office/powerpoint/2010/main" val="3815619638"/>
      </p:ext>
    </p:extLst>
  </p:cSld>
  <p:clrMapOvr>
    <a:masterClrMapping/>
  </p:clrMapOvr>
  <p:transition spd="slow">
    <p:wipe dir="d"/>
  </p:transition>
  <p:hf sldNum="0" hdr="0" ftr="0" dt="0"/>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fld id="{3179F876-0B58-4376-8295-12C4932F3960}" type="datetimeFigureOut">
              <a:rPr lang="es-MX"/>
              <a:pPr>
                <a:defRPr/>
              </a:pPr>
              <a:t>12/06/2026</a:t>
            </a:fld>
            <a:endParaRPr lang="es-MX"/>
          </a:p>
        </p:txBody>
      </p:sp>
      <p:sp>
        <p:nvSpPr>
          <p:cNvPr id="5" name="4 Marcador de pie de página"/>
          <p:cNvSpPr>
            <a:spLocks noGrp="1"/>
          </p:cNvSpPr>
          <p:nvPr>
            <p:ph type="ftr" sz="quarter" idx="11"/>
          </p:nvPr>
        </p:nvSpPr>
        <p:spPr/>
        <p:txBody>
          <a:bodyPr/>
          <a:lstStyle>
            <a:lvl1pPr>
              <a:defRPr/>
            </a:lvl1pPr>
          </a:lstStyle>
          <a:p>
            <a:pPr>
              <a:defRPr/>
            </a:pPr>
            <a:endParaRPr lang="es-MX"/>
          </a:p>
        </p:txBody>
      </p:sp>
      <p:sp>
        <p:nvSpPr>
          <p:cNvPr id="6" name="5 Marcador de número de diapositiva"/>
          <p:cNvSpPr>
            <a:spLocks noGrp="1"/>
          </p:cNvSpPr>
          <p:nvPr>
            <p:ph type="sldNum" sz="quarter" idx="12"/>
          </p:nvPr>
        </p:nvSpPr>
        <p:spPr/>
        <p:txBody>
          <a:bodyPr/>
          <a:lstStyle>
            <a:lvl1pPr>
              <a:defRPr/>
            </a:lvl1pPr>
          </a:lstStyle>
          <a:p>
            <a:pPr>
              <a:defRPr/>
            </a:pPr>
            <a:fld id="{93D76E89-8D8C-47F4-8EAE-593C0C7E28D1}" type="slidenum">
              <a:rPr lang="es-MX" altLang="es-MX"/>
              <a:pPr>
                <a:defRPr/>
              </a:pPr>
              <a:t>‹Nº›</a:t>
            </a:fld>
            <a:endParaRPr lang="es-MX" altLang="es-MX"/>
          </a:p>
        </p:txBody>
      </p:sp>
    </p:spTree>
    <p:extLst>
      <p:ext uri="{BB962C8B-B14F-4D97-AF65-F5344CB8AC3E}">
        <p14:creationId xmlns:p14="http://schemas.microsoft.com/office/powerpoint/2010/main" val="4280351728"/>
      </p:ext>
    </p:extLst>
  </p:cSld>
  <p:clrMapOvr>
    <a:masterClrMapping/>
  </p:clrMapOvr>
  <p:transition spd="slow">
    <p:wipe dir="d"/>
  </p:transition>
  <p:hf sldNum="0" hdr="0" ftr="0" dt="0"/>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79438"/>
            <a:ext cx="2057400" cy="5211762"/>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579438"/>
            <a:ext cx="6019800" cy="5211762"/>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fld id="{D1EA25A1-0A91-4848-BD17-1DD20A7A242A}" type="datetimeFigureOut">
              <a:rPr lang="es-MX"/>
              <a:pPr>
                <a:defRPr/>
              </a:pPr>
              <a:t>12/06/2026</a:t>
            </a:fld>
            <a:endParaRPr lang="es-MX"/>
          </a:p>
        </p:txBody>
      </p:sp>
      <p:sp>
        <p:nvSpPr>
          <p:cNvPr id="5" name="4 Marcador de pie de página"/>
          <p:cNvSpPr>
            <a:spLocks noGrp="1"/>
          </p:cNvSpPr>
          <p:nvPr>
            <p:ph type="ftr" sz="quarter" idx="11"/>
          </p:nvPr>
        </p:nvSpPr>
        <p:spPr/>
        <p:txBody>
          <a:bodyPr/>
          <a:lstStyle>
            <a:lvl1pPr>
              <a:defRPr/>
            </a:lvl1pPr>
          </a:lstStyle>
          <a:p>
            <a:pPr>
              <a:defRPr/>
            </a:pPr>
            <a:endParaRPr lang="es-MX"/>
          </a:p>
        </p:txBody>
      </p:sp>
      <p:sp>
        <p:nvSpPr>
          <p:cNvPr id="6" name="5 Marcador de número de diapositiva"/>
          <p:cNvSpPr>
            <a:spLocks noGrp="1"/>
          </p:cNvSpPr>
          <p:nvPr>
            <p:ph type="sldNum" sz="quarter" idx="12"/>
          </p:nvPr>
        </p:nvSpPr>
        <p:spPr/>
        <p:txBody>
          <a:bodyPr/>
          <a:lstStyle>
            <a:lvl1pPr>
              <a:defRPr/>
            </a:lvl1pPr>
          </a:lstStyle>
          <a:p>
            <a:pPr>
              <a:defRPr/>
            </a:pPr>
            <a:fld id="{96FEC86A-1BAA-4EF8-8411-56E69BE9E31B}" type="slidenum">
              <a:rPr lang="es-MX" altLang="es-MX"/>
              <a:pPr>
                <a:defRPr/>
              </a:pPr>
              <a:t>‹Nº›</a:t>
            </a:fld>
            <a:endParaRPr lang="es-MX" altLang="es-MX"/>
          </a:p>
        </p:txBody>
      </p:sp>
    </p:spTree>
    <p:extLst>
      <p:ext uri="{BB962C8B-B14F-4D97-AF65-F5344CB8AC3E}">
        <p14:creationId xmlns:p14="http://schemas.microsoft.com/office/powerpoint/2010/main" val="2229484279"/>
      </p:ext>
    </p:extLst>
  </p:cSld>
  <p:clrMapOvr>
    <a:masterClrMapping/>
  </p:clrMapOvr>
  <p:hf sldNum="0" hdr="0" ftr="0" dt="0"/>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s-ES" altLang="es-MX" noProof="0"/>
              <a:t>Haga clic para modificar el estilo de título del patrón</a:t>
            </a:r>
            <a:endParaRPr lang="en-US" altLang="es-MX" noProof="0"/>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s-ES" altLang="es-MX" noProof="0"/>
              <a:t>Haga clic para editar el estilo de subtítulo del patrón</a:t>
            </a:r>
            <a:endParaRPr lang="en-US" altLang="es-MX" noProof="0"/>
          </a:p>
        </p:txBody>
      </p:sp>
      <p:sp>
        <p:nvSpPr>
          <p:cNvPr id="5" name="Rectangle 8"/>
          <p:cNvSpPr>
            <a:spLocks noGrp="1" noChangeArrowheads="1"/>
          </p:cNvSpPr>
          <p:nvPr>
            <p:ph type="dt" sz="half" idx="10"/>
          </p:nvPr>
        </p:nvSpPr>
        <p:spPr/>
        <p:txBody>
          <a:bodyPr/>
          <a:lstStyle>
            <a:lvl1pPr>
              <a:defRPr/>
            </a:lvl1pPr>
          </a:lstStyle>
          <a:p>
            <a:pPr>
              <a:defRPr/>
            </a:pPr>
            <a:endParaRPr lang="en-US" altLang="es-MX"/>
          </a:p>
        </p:txBody>
      </p:sp>
      <p:sp>
        <p:nvSpPr>
          <p:cNvPr id="6" name="Rectangle 9"/>
          <p:cNvSpPr>
            <a:spLocks noGrp="1" noChangeArrowheads="1"/>
          </p:cNvSpPr>
          <p:nvPr>
            <p:ph type="ftr" sz="quarter" idx="11"/>
          </p:nvPr>
        </p:nvSpPr>
        <p:spPr/>
        <p:txBody>
          <a:bodyPr/>
          <a:lstStyle>
            <a:lvl1pPr>
              <a:defRPr/>
            </a:lvl1pPr>
          </a:lstStyle>
          <a:p>
            <a:pPr>
              <a:defRPr/>
            </a:pPr>
            <a:endParaRPr lang="en-US" altLang="es-MX"/>
          </a:p>
        </p:txBody>
      </p:sp>
      <p:sp>
        <p:nvSpPr>
          <p:cNvPr id="7" name="Rectangle 10"/>
          <p:cNvSpPr>
            <a:spLocks noGrp="1" noChangeArrowheads="1"/>
          </p:cNvSpPr>
          <p:nvPr>
            <p:ph type="sldNum" sz="quarter" idx="12"/>
          </p:nvPr>
        </p:nvSpPr>
        <p:spPr/>
        <p:txBody>
          <a:bodyPr/>
          <a:lstStyle>
            <a:lvl1pPr>
              <a:defRPr/>
            </a:lvl1pPr>
          </a:lstStyle>
          <a:p>
            <a:pPr>
              <a:defRPr/>
            </a:pPr>
            <a:fld id="{3D127F7C-A606-43FA-BE46-1DA065457D40}" type="slidenum">
              <a:rPr lang="en-US" altLang="es-MX"/>
              <a:pPr>
                <a:defRPr/>
              </a:pPr>
              <a:t>‹Nº›</a:t>
            </a:fld>
            <a:endParaRPr lang="en-US" altLang="es-MX"/>
          </a:p>
        </p:txBody>
      </p:sp>
    </p:spTree>
    <p:extLst>
      <p:ext uri="{BB962C8B-B14F-4D97-AF65-F5344CB8AC3E}">
        <p14:creationId xmlns:p14="http://schemas.microsoft.com/office/powerpoint/2010/main" val="186482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MX"/>
          </a:p>
        </p:txBody>
      </p:sp>
      <p:sp>
        <p:nvSpPr>
          <p:cNvPr id="3"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4" name="Marcador de número de diapositiva 5"/>
          <p:cNvSpPr>
            <a:spLocks noGrp="1"/>
          </p:cNvSpPr>
          <p:nvPr>
            <p:ph type="sldNum" sz="quarter" idx="12"/>
          </p:nvPr>
        </p:nvSpPr>
        <p:spPr/>
        <p:txBody>
          <a:bodyPr/>
          <a:lstStyle>
            <a:lvl1pPr>
              <a:defRPr/>
            </a:lvl1pPr>
          </a:lstStyle>
          <a:p>
            <a:pPr>
              <a:defRPr/>
            </a:pPr>
            <a:fld id="{532F9304-7744-49CC-8C6D-1DF38425133C}" type="slidenum">
              <a:rPr lang="es-MX" altLang="es-MX"/>
              <a:pPr>
                <a:defRPr/>
              </a:pPr>
              <a:t>‹Nº›</a:t>
            </a:fld>
            <a:endParaRPr lang="es-MX" altLang="es-MX"/>
          </a:p>
        </p:txBody>
      </p:sp>
    </p:spTree>
    <p:extLst>
      <p:ext uri="{BB962C8B-B14F-4D97-AF65-F5344CB8AC3E}">
        <p14:creationId xmlns:p14="http://schemas.microsoft.com/office/powerpoint/2010/main" val="2751728097"/>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2D24A4CA-120C-4782-A113-A8F1F766362F}" type="slidenum">
              <a:rPr lang="es-MX" altLang="es-MX"/>
              <a:pPr>
                <a:defRPr/>
              </a:pPr>
              <a:t>‹Nº›</a:t>
            </a:fld>
            <a:endParaRPr lang="es-MX" altLang="es-MX"/>
          </a:p>
        </p:txBody>
      </p:sp>
    </p:spTree>
    <p:extLst>
      <p:ext uri="{BB962C8B-B14F-4D97-AF65-F5344CB8AC3E}">
        <p14:creationId xmlns:p14="http://schemas.microsoft.com/office/powerpoint/2010/main" val="3130238360"/>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lvl1pPr>
              <a:defRPr/>
            </a:lvl1pPr>
          </a:lstStyle>
          <a:p>
            <a:fld id="{29AFAA26-8DFF-4EDC-ADD3-3FE224CE6120}" type="datetime1">
              <a:rPr lang="es-MX" smtClean="0"/>
              <a:t>12/06/2026</a:t>
            </a:fld>
            <a:endParaRPr lang="es-MX" dirty="0"/>
          </a:p>
        </p:txBody>
      </p:sp>
      <p:sp>
        <p:nvSpPr>
          <p:cNvPr id="5"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12"/>
          </p:nvPr>
        </p:nvSpPr>
        <p:spPr/>
        <p:txBody>
          <a:bodyPr/>
          <a:lstStyle>
            <a:lvl1pPr>
              <a:defRPr/>
            </a:lvl1pPr>
          </a:lstStyle>
          <a:p>
            <a:fld id="{01A62728-E809-4217-91E2-9D2D5A318B7A}" type="slidenum">
              <a:rPr lang="es-MX" smtClean="0"/>
              <a:t>‹Nº›</a:t>
            </a:fld>
            <a:endParaRPr lang="es-MX" dirty="0"/>
          </a:p>
        </p:txBody>
      </p:sp>
    </p:spTree>
    <p:extLst>
      <p:ext uri="{BB962C8B-B14F-4D97-AF65-F5344CB8AC3E}">
        <p14:creationId xmlns:p14="http://schemas.microsoft.com/office/powerpoint/2010/main" val="3451925259"/>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s-MX" noProof="0" dirty="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CF967868-02D8-4336-8019-2780DAF3C3C1}" type="slidenum">
              <a:rPr lang="es-MX" altLang="es-MX"/>
              <a:pPr>
                <a:defRPr/>
              </a:pPr>
              <a:t>‹Nº›</a:t>
            </a:fld>
            <a:endParaRPr lang="es-MX" altLang="es-MX"/>
          </a:p>
        </p:txBody>
      </p:sp>
    </p:spTree>
    <p:extLst>
      <p:ext uri="{BB962C8B-B14F-4D97-AF65-F5344CB8AC3E}">
        <p14:creationId xmlns:p14="http://schemas.microsoft.com/office/powerpoint/2010/main" val="4054231079"/>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4912BB0E-07C5-4824-84AB-D3B8481F17C5}" type="slidenum">
              <a:rPr lang="es-MX" altLang="es-MX"/>
              <a:pPr>
                <a:defRPr/>
              </a:pPr>
              <a:t>‹Nº›</a:t>
            </a:fld>
            <a:endParaRPr lang="es-MX" altLang="es-MX"/>
          </a:p>
        </p:txBody>
      </p:sp>
    </p:spTree>
    <p:extLst>
      <p:ext uri="{BB962C8B-B14F-4D97-AF65-F5344CB8AC3E}">
        <p14:creationId xmlns:p14="http://schemas.microsoft.com/office/powerpoint/2010/main" val="3933008274"/>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8ABCBBA5-AF88-4AC6-8718-62E84B4FC633}" type="slidenum">
              <a:rPr lang="es-MX" altLang="es-MX"/>
              <a:pPr>
                <a:defRPr/>
              </a:pPr>
              <a:t>‹Nº›</a:t>
            </a:fld>
            <a:endParaRPr lang="es-MX" altLang="es-MX"/>
          </a:p>
        </p:txBody>
      </p:sp>
    </p:spTree>
    <p:extLst>
      <p:ext uri="{BB962C8B-B14F-4D97-AF65-F5344CB8AC3E}">
        <p14:creationId xmlns:p14="http://schemas.microsoft.com/office/powerpoint/2010/main" val="479729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1_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572000" y="3048000"/>
            <a:ext cx="4343400" cy="1362075"/>
          </a:xfrm>
        </p:spPr>
        <p:txBody>
          <a:bodyPr anchor="b"/>
          <a:lstStyle>
            <a:lvl1pPr algn="l" eaLnBrk="1" latinLnBrk="0" hangingPunct="1">
              <a:defRPr kumimoji="0" lang="es-ES" sz="4000" b="1" cap="small" baseline="0">
                <a:solidFill>
                  <a:srgbClr val="003300"/>
                </a:solidFill>
              </a:defRPr>
            </a:lvl1pPr>
          </a:lstStyle>
          <a:p>
            <a:r>
              <a:rPr lang="es-ES"/>
              <a:t>Haga clic para modificar el estilo de título del patrón</a:t>
            </a:r>
          </a:p>
        </p:txBody>
      </p:sp>
      <p:sp>
        <p:nvSpPr>
          <p:cNvPr id="10" name="Picture Placeholder 9"/>
          <p:cNvSpPr>
            <a:spLocks noGrp="1"/>
          </p:cNvSpPr>
          <p:nvPr>
            <p:ph type="pic" sz="quarter" idx="13"/>
          </p:nvPr>
        </p:nvSpPr>
        <p:spPr>
          <a:xfrm>
            <a:off x="6781800" y="5334000"/>
            <a:ext cx="2133600" cy="990600"/>
          </a:xfrm>
        </p:spPr>
        <p:txBody>
          <a:bodyPr rtlCol="0">
            <a:normAutofit/>
          </a:bodyPr>
          <a:lstStyle>
            <a:lvl1pPr marL="0" indent="0" algn="ctr" eaLnBrk="1" latinLnBrk="0" hangingPunct="1">
              <a:buNone/>
              <a:defRPr kumimoji="0" lang="es-ES" sz="1800"/>
            </a:lvl1pPr>
          </a:lstStyle>
          <a:p>
            <a:pPr lvl="0"/>
            <a:r>
              <a:rPr lang="es-ES" noProof="0"/>
              <a:t>Haga clic en el icono para agregar una imagen</a:t>
            </a:r>
            <a:endParaRPr lang="es-ES" noProof="0" dirty="0"/>
          </a:p>
        </p:txBody>
      </p:sp>
      <p:sp>
        <p:nvSpPr>
          <p:cNvPr id="4" name="Date Placeholder 3"/>
          <p:cNvSpPr>
            <a:spLocks noGrp="1"/>
          </p:cNvSpPr>
          <p:nvPr>
            <p:ph type="dt" sz="half" idx="14"/>
          </p:nvPr>
        </p:nvSpPr>
        <p:spPr/>
        <p:txBody>
          <a:bodyPr/>
          <a:lstStyle>
            <a:lvl1pPr>
              <a:defRPr/>
            </a:lvl1pPr>
          </a:lstStyle>
          <a:p>
            <a:pPr>
              <a:defRPr/>
            </a:pPr>
            <a:endParaRPr lang="es-MX"/>
          </a:p>
        </p:txBody>
      </p:sp>
      <p:sp>
        <p:nvSpPr>
          <p:cNvPr id="5" name="Footer Placeholder 4"/>
          <p:cNvSpPr>
            <a:spLocks noGrp="1"/>
          </p:cNvSpPr>
          <p:nvPr>
            <p:ph type="ftr" sz="quarter" idx="15"/>
          </p:nvPr>
        </p:nvSpPr>
        <p:spPr/>
        <p:txBody>
          <a:bodyPr/>
          <a:lstStyle>
            <a:lvl1pPr>
              <a:defRPr/>
            </a:lvl1pPr>
          </a:lstStyle>
          <a:p>
            <a:pPr>
              <a:defRPr/>
            </a:pPr>
            <a:r>
              <a:rPr lang="es-MX"/>
              <a:t>Elaborado: LC y LI Ruben Torres Benitez</a:t>
            </a:r>
          </a:p>
        </p:txBody>
      </p:sp>
      <p:sp>
        <p:nvSpPr>
          <p:cNvPr id="6" name="Slide Number Placeholder 5"/>
          <p:cNvSpPr>
            <a:spLocks noGrp="1"/>
          </p:cNvSpPr>
          <p:nvPr>
            <p:ph type="sldNum" sz="quarter" idx="16"/>
          </p:nvPr>
        </p:nvSpPr>
        <p:spPr/>
        <p:txBody>
          <a:bodyPr/>
          <a:lstStyle>
            <a:lvl1pPr>
              <a:defRPr/>
            </a:lvl1pPr>
          </a:lstStyle>
          <a:p>
            <a:pPr>
              <a:defRPr/>
            </a:pPr>
            <a:fld id="{004FCF9C-82CE-4026-A576-F72B0E7B287C}" type="slidenum">
              <a:rPr lang="es-MX" altLang="es-MX"/>
              <a:pPr>
                <a:defRPr/>
              </a:pPr>
              <a:t>‹Nº›</a:t>
            </a:fld>
            <a:endParaRPr lang="es-MX" altLang="es-MX"/>
          </a:p>
        </p:txBody>
      </p:sp>
    </p:spTree>
    <p:extLst>
      <p:ext uri="{BB962C8B-B14F-4D97-AF65-F5344CB8AC3E}">
        <p14:creationId xmlns:p14="http://schemas.microsoft.com/office/powerpoint/2010/main" val="1129485197"/>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888F1933-8906-4F0C-BD3F-116C79448098}" type="slidenum">
              <a:rPr lang="es-MX" altLang="es-MX"/>
              <a:pPr>
                <a:defRPr/>
              </a:pPr>
              <a:t>‹Nº›</a:t>
            </a:fld>
            <a:endParaRPr lang="es-MX" altLang="es-MX"/>
          </a:p>
        </p:txBody>
      </p:sp>
    </p:spTree>
    <p:extLst>
      <p:ext uri="{BB962C8B-B14F-4D97-AF65-F5344CB8AC3E}">
        <p14:creationId xmlns:p14="http://schemas.microsoft.com/office/powerpoint/2010/main" val="1027816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F85E9F9F-703C-43DE-8B74-4F503A72F585}" type="slidenum">
              <a:rPr lang="es-MX" altLang="es-MX"/>
              <a:pPr>
                <a:defRPr/>
              </a:pPr>
              <a:t>‹Nº›</a:t>
            </a:fld>
            <a:endParaRPr lang="es-MX" altLang="es-MX"/>
          </a:p>
        </p:txBody>
      </p:sp>
    </p:spTree>
    <p:extLst>
      <p:ext uri="{BB962C8B-B14F-4D97-AF65-F5344CB8AC3E}">
        <p14:creationId xmlns:p14="http://schemas.microsoft.com/office/powerpoint/2010/main" val="9932573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73947E9E-0684-430A-B65A-6F643BAF8899}" type="slidenum">
              <a:rPr lang="es-MX" altLang="es-MX"/>
              <a:pPr>
                <a:defRPr/>
              </a:pPr>
              <a:t>‹Nº›</a:t>
            </a:fld>
            <a:endParaRPr lang="es-MX" altLang="es-MX"/>
          </a:p>
        </p:txBody>
      </p:sp>
    </p:spTree>
    <p:extLst>
      <p:ext uri="{BB962C8B-B14F-4D97-AF65-F5344CB8AC3E}">
        <p14:creationId xmlns:p14="http://schemas.microsoft.com/office/powerpoint/2010/main" val="89181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4BB6F1ED-0DAF-4D18-A55C-0EC38C1DBF94}" type="slidenum">
              <a:rPr lang="es-MX" altLang="es-MX"/>
              <a:pPr>
                <a:defRPr/>
              </a:pPr>
              <a:t>‹Nº›</a:t>
            </a:fld>
            <a:endParaRPr lang="es-MX" altLang="es-MX"/>
          </a:p>
        </p:txBody>
      </p:sp>
    </p:spTree>
    <p:extLst>
      <p:ext uri="{BB962C8B-B14F-4D97-AF65-F5344CB8AC3E}">
        <p14:creationId xmlns:p14="http://schemas.microsoft.com/office/powerpoint/2010/main" val="12654801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MX"/>
          </a:p>
        </p:txBody>
      </p:sp>
      <p:sp>
        <p:nvSpPr>
          <p:cNvPr id="8"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9" name="Marcador de número de diapositiva 5"/>
          <p:cNvSpPr>
            <a:spLocks noGrp="1"/>
          </p:cNvSpPr>
          <p:nvPr>
            <p:ph type="sldNum" sz="quarter" idx="12"/>
          </p:nvPr>
        </p:nvSpPr>
        <p:spPr/>
        <p:txBody>
          <a:bodyPr/>
          <a:lstStyle>
            <a:lvl1pPr>
              <a:defRPr/>
            </a:lvl1pPr>
          </a:lstStyle>
          <a:p>
            <a:pPr>
              <a:defRPr/>
            </a:pPr>
            <a:fld id="{DF1D3B78-C8C5-4359-881D-A4D8543B8CB7}" type="slidenum">
              <a:rPr lang="es-MX" altLang="es-MX"/>
              <a:pPr>
                <a:defRPr/>
              </a:pPr>
              <a:t>‹Nº›</a:t>
            </a:fld>
            <a:endParaRPr lang="es-MX" altLang="es-MX"/>
          </a:p>
        </p:txBody>
      </p:sp>
    </p:spTree>
    <p:extLst>
      <p:ext uri="{BB962C8B-B14F-4D97-AF65-F5344CB8AC3E}">
        <p14:creationId xmlns:p14="http://schemas.microsoft.com/office/powerpoint/2010/main" val="2372735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MX"/>
          </a:p>
        </p:txBody>
      </p:sp>
      <p:sp>
        <p:nvSpPr>
          <p:cNvPr id="4"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5" name="Marcador de número de diapositiva 5"/>
          <p:cNvSpPr>
            <a:spLocks noGrp="1"/>
          </p:cNvSpPr>
          <p:nvPr>
            <p:ph type="sldNum" sz="quarter" idx="12"/>
          </p:nvPr>
        </p:nvSpPr>
        <p:spPr/>
        <p:txBody>
          <a:bodyPr/>
          <a:lstStyle>
            <a:lvl1pPr>
              <a:defRPr/>
            </a:lvl1pPr>
          </a:lstStyle>
          <a:p>
            <a:pPr>
              <a:defRPr/>
            </a:pPr>
            <a:fld id="{2A6BF379-F494-4B75-889E-0546E2E4270D}" type="slidenum">
              <a:rPr lang="es-MX" altLang="es-MX"/>
              <a:pPr>
                <a:defRPr/>
              </a:pPr>
              <a:t>‹Nº›</a:t>
            </a:fld>
            <a:endParaRPr lang="es-MX" altLang="es-MX"/>
          </a:p>
        </p:txBody>
      </p:sp>
    </p:spTree>
    <p:extLst>
      <p:ext uri="{BB962C8B-B14F-4D97-AF65-F5344CB8AC3E}">
        <p14:creationId xmlns:p14="http://schemas.microsoft.com/office/powerpoint/2010/main" val="133506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lvl1pPr>
              <a:defRPr/>
            </a:lvl1pPr>
          </a:lstStyle>
          <a:p>
            <a:fld id="{5C4870CE-A19B-4A16-8486-FB001C85B24A}" type="datetime1">
              <a:rPr lang="es-MX" smtClean="0"/>
              <a:t>12/06/2026</a:t>
            </a:fld>
            <a:endParaRPr lang="es-MX" dirty="0"/>
          </a:p>
        </p:txBody>
      </p:sp>
      <p:sp>
        <p:nvSpPr>
          <p:cNvPr id="5"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2675237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MX"/>
          </a:p>
        </p:txBody>
      </p:sp>
      <p:sp>
        <p:nvSpPr>
          <p:cNvPr id="3"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4" name="Marcador de número de diapositiva 5"/>
          <p:cNvSpPr>
            <a:spLocks noGrp="1"/>
          </p:cNvSpPr>
          <p:nvPr>
            <p:ph type="sldNum" sz="quarter" idx="12"/>
          </p:nvPr>
        </p:nvSpPr>
        <p:spPr/>
        <p:txBody>
          <a:bodyPr/>
          <a:lstStyle>
            <a:lvl1pPr>
              <a:defRPr/>
            </a:lvl1pPr>
          </a:lstStyle>
          <a:p>
            <a:pPr>
              <a:defRPr/>
            </a:pPr>
            <a:fld id="{35096245-A6A4-4485-943A-56D20AA4C7A2}" type="slidenum">
              <a:rPr lang="es-MX" altLang="es-MX"/>
              <a:pPr>
                <a:defRPr/>
              </a:pPr>
              <a:t>‹Nº›</a:t>
            </a:fld>
            <a:endParaRPr lang="es-MX" altLang="es-MX"/>
          </a:p>
        </p:txBody>
      </p:sp>
    </p:spTree>
    <p:extLst>
      <p:ext uri="{BB962C8B-B14F-4D97-AF65-F5344CB8AC3E}">
        <p14:creationId xmlns:p14="http://schemas.microsoft.com/office/powerpoint/2010/main" val="37158574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ED7837DD-B389-4C9E-B12F-8BAF20D12D4A}" type="slidenum">
              <a:rPr lang="es-MX" altLang="es-MX"/>
              <a:pPr>
                <a:defRPr/>
              </a:pPr>
              <a:t>‹Nº›</a:t>
            </a:fld>
            <a:endParaRPr lang="es-MX" altLang="es-MX"/>
          </a:p>
        </p:txBody>
      </p:sp>
    </p:spTree>
    <p:extLst>
      <p:ext uri="{BB962C8B-B14F-4D97-AF65-F5344CB8AC3E}">
        <p14:creationId xmlns:p14="http://schemas.microsoft.com/office/powerpoint/2010/main" val="7878823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s-MX" noProof="0" dirty="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BBC0F785-04ED-44E5-9037-139F7C367BE6}" type="slidenum">
              <a:rPr lang="es-MX" altLang="es-MX"/>
              <a:pPr>
                <a:defRPr/>
              </a:pPr>
              <a:t>‹Nº›</a:t>
            </a:fld>
            <a:endParaRPr lang="es-MX" altLang="es-MX"/>
          </a:p>
        </p:txBody>
      </p:sp>
    </p:spTree>
    <p:extLst>
      <p:ext uri="{BB962C8B-B14F-4D97-AF65-F5344CB8AC3E}">
        <p14:creationId xmlns:p14="http://schemas.microsoft.com/office/powerpoint/2010/main" val="36846401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3B1CEF68-CD2A-4751-B532-7F2C644F0DAE}" type="slidenum">
              <a:rPr lang="es-MX" altLang="es-MX"/>
              <a:pPr>
                <a:defRPr/>
              </a:pPr>
              <a:t>‹Nº›</a:t>
            </a:fld>
            <a:endParaRPr lang="es-MX" altLang="es-MX"/>
          </a:p>
        </p:txBody>
      </p:sp>
    </p:spTree>
    <p:extLst>
      <p:ext uri="{BB962C8B-B14F-4D97-AF65-F5344CB8AC3E}">
        <p14:creationId xmlns:p14="http://schemas.microsoft.com/office/powerpoint/2010/main" val="4106927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C225028F-6B50-4024-BC43-D47EB1224F11}" type="slidenum">
              <a:rPr lang="es-MX" altLang="es-MX"/>
              <a:pPr>
                <a:defRPr/>
              </a:pPr>
              <a:t>‹Nº›</a:t>
            </a:fld>
            <a:endParaRPr lang="es-MX" altLang="es-MX"/>
          </a:p>
        </p:txBody>
      </p:sp>
    </p:spTree>
    <p:extLst>
      <p:ext uri="{BB962C8B-B14F-4D97-AF65-F5344CB8AC3E}">
        <p14:creationId xmlns:p14="http://schemas.microsoft.com/office/powerpoint/2010/main" val="8100007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440C3DE6-0391-4870-9E66-D55CA46A6D0F}" type="slidenum">
              <a:rPr lang="es-MX" altLang="es-MX"/>
              <a:pPr>
                <a:defRPr/>
              </a:pPr>
              <a:t>‹Nº›</a:t>
            </a:fld>
            <a:endParaRPr lang="es-MX" altLang="es-MX"/>
          </a:p>
        </p:txBody>
      </p:sp>
    </p:spTree>
    <p:extLst>
      <p:ext uri="{BB962C8B-B14F-4D97-AF65-F5344CB8AC3E}">
        <p14:creationId xmlns:p14="http://schemas.microsoft.com/office/powerpoint/2010/main" val="9094249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17702AF7-BA08-4C0C-9F1A-C361A5CEB77A}" type="slidenum">
              <a:rPr lang="es-MX" altLang="es-MX"/>
              <a:pPr>
                <a:defRPr/>
              </a:pPr>
              <a:t>‹Nº›</a:t>
            </a:fld>
            <a:endParaRPr lang="es-MX" altLang="es-MX"/>
          </a:p>
        </p:txBody>
      </p:sp>
    </p:spTree>
    <p:extLst>
      <p:ext uri="{BB962C8B-B14F-4D97-AF65-F5344CB8AC3E}">
        <p14:creationId xmlns:p14="http://schemas.microsoft.com/office/powerpoint/2010/main" val="3729932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E76EFFF9-A68E-4163-8FD1-432890607F1A}" type="slidenum">
              <a:rPr lang="es-MX" altLang="es-MX"/>
              <a:pPr>
                <a:defRPr/>
              </a:pPr>
              <a:t>‹Nº›</a:t>
            </a:fld>
            <a:endParaRPr lang="es-MX" altLang="es-MX"/>
          </a:p>
        </p:txBody>
      </p:sp>
    </p:spTree>
    <p:extLst>
      <p:ext uri="{BB962C8B-B14F-4D97-AF65-F5344CB8AC3E}">
        <p14:creationId xmlns:p14="http://schemas.microsoft.com/office/powerpoint/2010/main" val="10020993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1F272442-88A3-44EA-BB94-4CD222E40C8B}" type="slidenum">
              <a:rPr lang="es-MX" altLang="es-MX"/>
              <a:pPr>
                <a:defRPr/>
              </a:pPr>
              <a:t>‹Nº›</a:t>
            </a:fld>
            <a:endParaRPr lang="es-MX" altLang="es-MX"/>
          </a:p>
        </p:txBody>
      </p:sp>
    </p:spTree>
    <p:extLst>
      <p:ext uri="{BB962C8B-B14F-4D97-AF65-F5344CB8AC3E}">
        <p14:creationId xmlns:p14="http://schemas.microsoft.com/office/powerpoint/2010/main" val="5514966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MX"/>
          </a:p>
        </p:txBody>
      </p:sp>
      <p:sp>
        <p:nvSpPr>
          <p:cNvPr id="8"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9" name="Marcador de número de diapositiva 5"/>
          <p:cNvSpPr>
            <a:spLocks noGrp="1"/>
          </p:cNvSpPr>
          <p:nvPr>
            <p:ph type="sldNum" sz="quarter" idx="12"/>
          </p:nvPr>
        </p:nvSpPr>
        <p:spPr/>
        <p:txBody>
          <a:bodyPr/>
          <a:lstStyle>
            <a:lvl1pPr>
              <a:defRPr/>
            </a:lvl1pPr>
          </a:lstStyle>
          <a:p>
            <a:pPr>
              <a:defRPr/>
            </a:pPr>
            <a:fld id="{A8F866A9-B2E8-4F76-8AF8-455064D3619C}" type="slidenum">
              <a:rPr lang="es-MX" altLang="es-MX"/>
              <a:pPr>
                <a:defRPr/>
              </a:pPr>
              <a:t>‹Nº›</a:t>
            </a:fld>
            <a:endParaRPr lang="es-MX" altLang="es-MX"/>
          </a:p>
        </p:txBody>
      </p:sp>
    </p:spTree>
    <p:extLst>
      <p:ext uri="{BB962C8B-B14F-4D97-AF65-F5344CB8AC3E}">
        <p14:creationId xmlns:p14="http://schemas.microsoft.com/office/powerpoint/2010/main" val="176426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lvl1pPr>
              <a:defRPr/>
            </a:lvl1pPr>
          </a:lstStyle>
          <a:p>
            <a:fld id="{3CC73524-D9D2-4E61-8AED-469C13DE4310}" type="datetime1">
              <a:rPr lang="es-MX" smtClean="0"/>
              <a:t>12/06/2026</a:t>
            </a:fld>
            <a:endParaRPr lang="es-MX" dirty="0"/>
          </a:p>
        </p:txBody>
      </p:sp>
      <p:sp>
        <p:nvSpPr>
          <p:cNvPr id="6" name="Footer Placeholder 5"/>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7" name="Slide Number Placeholder 6"/>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2766140888"/>
      </p:ext>
    </p:extLst>
  </p:cSld>
  <p:clrMapOvr>
    <a:masterClrMapping/>
  </p:clrMapOvr>
  <p:transition spd="slow">
    <p:wipe dir="d"/>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MX"/>
          </a:p>
        </p:txBody>
      </p:sp>
      <p:sp>
        <p:nvSpPr>
          <p:cNvPr id="4"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5" name="Marcador de número de diapositiva 5"/>
          <p:cNvSpPr>
            <a:spLocks noGrp="1"/>
          </p:cNvSpPr>
          <p:nvPr>
            <p:ph type="sldNum" sz="quarter" idx="12"/>
          </p:nvPr>
        </p:nvSpPr>
        <p:spPr/>
        <p:txBody>
          <a:bodyPr/>
          <a:lstStyle>
            <a:lvl1pPr>
              <a:defRPr/>
            </a:lvl1pPr>
          </a:lstStyle>
          <a:p>
            <a:pPr>
              <a:defRPr/>
            </a:pPr>
            <a:fld id="{8E375C34-131F-4262-BBA7-2E2C1F0C959D}" type="slidenum">
              <a:rPr lang="es-MX" altLang="es-MX"/>
              <a:pPr>
                <a:defRPr/>
              </a:pPr>
              <a:t>‹Nº›</a:t>
            </a:fld>
            <a:endParaRPr lang="es-MX" altLang="es-MX"/>
          </a:p>
        </p:txBody>
      </p:sp>
    </p:spTree>
    <p:extLst>
      <p:ext uri="{BB962C8B-B14F-4D97-AF65-F5344CB8AC3E}">
        <p14:creationId xmlns:p14="http://schemas.microsoft.com/office/powerpoint/2010/main" val="3451982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MX"/>
          </a:p>
        </p:txBody>
      </p:sp>
      <p:sp>
        <p:nvSpPr>
          <p:cNvPr id="3"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4" name="Marcador de número de diapositiva 5"/>
          <p:cNvSpPr>
            <a:spLocks noGrp="1"/>
          </p:cNvSpPr>
          <p:nvPr>
            <p:ph type="sldNum" sz="quarter" idx="12"/>
          </p:nvPr>
        </p:nvSpPr>
        <p:spPr/>
        <p:txBody>
          <a:bodyPr/>
          <a:lstStyle>
            <a:lvl1pPr>
              <a:defRPr/>
            </a:lvl1pPr>
          </a:lstStyle>
          <a:p>
            <a:pPr>
              <a:defRPr/>
            </a:pPr>
            <a:fld id="{F68F9A2D-654A-4BFE-85BA-6EF634FF1AC8}" type="slidenum">
              <a:rPr lang="es-MX" altLang="es-MX"/>
              <a:pPr>
                <a:defRPr/>
              </a:pPr>
              <a:t>‹Nº›</a:t>
            </a:fld>
            <a:endParaRPr lang="es-MX" altLang="es-MX"/>
          </a:p>
        </p:txBody>
      </p:sp>
    </p:spTree>
    <p:extLst>
      <p:ext uri="{BB962C8B-B14F-4D97-AF65-F5344CB8AC3E}">
        <p14:creationId xmlns:p14="http://schemas.microsoft.com/office/powerpoint/2010/main" val="5014906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9157E4F8-2B6A-477A-8F41-090B821B2BA5}" type="slidenum">
              <a:rPr lang="es-MX" altLang="es-MX"/>
              <a:pPr>
                <a:defRPr/>
              </a:pPr>
              <a:t>‹Nº›</a:t>
            </a:fld>
            <a:endParaRPr lang="es-MX" altLang="es-MX"/>
          </a:p>
        </p:txBody>
      </p:sp>
    </p:spTree>
    <p:extLst>
      <p:ext uri="{BB962C8B-B14F-4D97-AF65-F5344CB8AC3E}">
        <p14:creationId xmlns:p14="http://schemas.microsoft.com/office/powerpoint/2010/main" val="12859973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s-MX" noProof="0" dirty="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1FB0DEA3-3565-42D3-AF32-C89A81DB039D}" type="slidenum">
              <a:rPr lang="es-MX" altLang="es-MX"/>
              <a:pPr>
                <a:defRPr/>
              </a:pPr>
              <a:t>‹Nº›</a:t>
            </a:fld>
            <a:endParaRPr lang="es-MX" altLang="es-MX"/>
          </a:p>
        </p:txBody>
      </p:sp>
    </p:spTree>
    <p:extLst>
      <p:ext uri="{BB962C8B-B14F-4D97-AF65-F5344CB8AC3E}">
        <p14:creationId xmlns:p14="http://schemas.microsoft.com/office/powerpoint/2010/main" val="24834394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7020D0C5-44F1-470C-A786-ABF4C98D6741}" type="slidenum">
              <a:rPr lang="es-MX" altLang="es-MX"/>
              <a:pPr>
                <a:defRPr/>
              </a:pPr>
              <a:t>‹Nº›</a:t>
            </a:fld>
            <a:endParaRPr lang="es-MX" altLang="es-MX"/>
          </a:p>
        </p:txBody>
      </p:sp>
    </p:spTree>
    <p:extLst>
      <p:ext uri="{BB962C8B-B14F-4D97-AF65-F5344CB8AC3E}">
        <p14:creationId xmlns:p14="http://schemas.microsoft.com/office/powerpoint/2010/main" val="8810997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87B02013-E952-4FCF-92A0-68B91DC3DF1C}" type="slidenum">
              <a:rPr lang="es-MX" altLang="es-MX"/>
              <a:pPr>
                <a:defRPr/>
              </a:pPr>
              <a:t>‹Nº›</a:t>
            </a:fld>
            <a:endParaRPr lang="es-MX" altLang="es-MX"/>
          </a:p>
        </p:txBody>
      </p:sp>
    </p:spTree>
    <p:extLst>
      <p:ext uri="{BB962C8B-B14F-4D97-AF65-F5344CB8AC3E}">
        <p14:creationId xmlns:p14="http://schemas.microsoft.com/office/powerpoint/2010/main" val="5859269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ECD23682-A054-44D4-8798-DF682FDE74D7}" type="slidenum">
              <a:rPr lang="es-MX" altLang="es-MX"/>
              <a:pPr>
                <a:defRPr/>
              </a:pPr>
              <a:t>‹Nº›</a:t>
            </a:fld>
            <a:endParaRPr lang="es-MX" altLang="es-MX"/>
          </a:p>
        </p:txBody>
      </p:sp>
    </p:spTree>
    <p:extLst>
      <p:ext uri="{BB962C8B-B14F-4D97-AF65-F5344CB8AC3E}">
        <p14:creationId xmlns:p14="http://schemas.microsoft.com/office/powerpoint/2010/main" val="8112254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442B4CDA-69F5-45A3-A8EE-5A39C0492F01}" type="slidenum">
              <a:rPr lang="es-MX" altLang="es-MX"/>
              <a:pPr>
                <a:defRPr/>
              </a:pPr>
              <a:t>‹Nº›</a:t>
            </a:fld>
            <a:endParaRPr lang="es-MX" altLang="es-MX"/>
          </a:p>
        </p:txBody>
      </p:sp>
    </p:spTree>
    <p:extLst>
      <p:ext uri="{BB962C8B-B14F-4D97-AF65-F5344CB8AC3E}">
        <p14:creationId xmlns:p14="http://schemas.microsoft.com/office/powerpoint/2010/main" val="34722166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8A95D236-2D44-402A-AF42-3C6207B0DA2C}" type="slidenum">
              <a:rPr lang="es-MX" altLang="es-MX"/>
              <a:pPr>
                <a:defRPr/>
              </a:pPr>
              <a:t>‹Nº›</a:t>
            </a:fld>
            <a:endParaRPr lang="es-MX" altLang="es-MX"/>
          </a:p>
        </p:txBody>
      </p:sp>
    </p:spTree>
    <p:extLst>
      <p:ext uri="{BB962C8B-B14F-4D97-AF65-F5344CB8AC3E}">
        <p14:creationId xmlns:p14="http://schemas.microsoft.com/office/powerpoint/2010/main" val="21548419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40319891-0819-4EC4-B88B-335688C5EC04}" type="slidenum">
              <a:rPr lang="es-MX" altLang="es-MX"/>
              <a:pPr>
                <a:defRPr/>
              </a:pPr>
              <a:t>‹Nº›</a:t>
            </a:fld>
            <a:endParaRPr lang="es-MX" altLang="es-MX"/>
          </a:p>
        </p:txBody>
      </p:sp>
    </p:spTree>
    <p:extLst>
      <p:ext uri="{BB962C8B-B14F-4D97-AF65-F5344CB8AC3E}">
        <p14:creationId xmlns:p14="http://schemas.microsoft.com/office/powerpoint/2010/main" val="1102414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lvl1pPr>
              <a:defRPr/>
            </a:lvl1pPr>
          </a:lstStyle>
          <a:p>
            <a:fld id="{A44DCA8C-6948-407C-8C41-16FC173EB3B3}" type="datetime1">
              <a:rPr lang="es-MX" smtClean="0"/>
              <a:t>12/06/2026</a:t>
            </a:fld>
            <a:endParaRPr lang="es-MX" dirty="0"/>
          </a:p>
        </p:txBody>
      </p:sp>
      <p:sp>
        <p:nvSpPr>
          <p:cNvPr id="8" name="Footer Placeholder 7"/>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9" name="Slide Number Placeholder 8"/>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231620433"/>
      </p:ext>
    </p:extLst>
  </p:cSld>
  <p:clrMapOvr>
    <a:masterClrMapping/>
  </p:clrMapOvr>
  <p:transition spd="slow">
    <p:wipe dir="d"/>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MX"/>
          </a:p>
        </p:txBody>
      </p:sp>
      <p:sp>
        <p:nvSpPr>
          <p:cNvPr id="8"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9" name="Marcador de número de diapositiva 5"/>
          <p:cNvSpPr>
            <a:spLocks noGrp="1"/>
          </p:cNvSpPr>
          <p:nvPr>
            <p:ph type="sldNum" sz="quarter" idx="12"/>
          </p:nvPr>
        </p:nvSpPr>
        <p:spPr/>
        <p:txBody>
          <a:bodyPr/>
          <a:lstStyle>
            <a:lvl1pPr>
              <a:defRPr/>
            </a:lvl1pPr>
          </a:lstStyle>
          <a:p>
            <a:pPr>
              <a:defRPr/>
            </a:pPr>
            <a:fld id="{730482B5-E11A-4997-B2CC-FC0DFEC27826}" type="slidenum">
              <a:rPr lang="es-MX" altLang="es-MX"/>
              <a:pPr>
                <a:defRPr/>
              </a:pPr>
              <a:t>‹Nº›</a:t>
            </a:fld>
            <a:endParaRPr lang="es-MX" altLang="es-MX"/>
          </a:p>
        </p:txBody>
      </p:sp>
    </p:spTree>
    <p:extLst>
      <p:ext uri="{BB962C8B-B14F-4D97-AF65-F5344CB8AC3E}">
        <p14:creationId xmlns:p14="http://schemas.microsoft.com/office/powerpoint/2010/main" val="32232500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MX"/>
          </a:p>
        </p:txBody>
      </p:sp>
      <p:sp>
        <p:nvSpPr>
          <p:cNvPr id="4"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5" name="Marcador de número de diapositiva 5"/>
          <p:cNvSpPr>
            <a:spLocks noGrp="1"/>
          </p:cNvSpPr>
          <p:nvPr>
            <p:ph type="sldNum" sz="quarter" idx="12"/>
          </p:nvPr>
        </p:nvSpPr>
        <p:spPr/>
        <p:txBody>
          <a:bodyPr/>
          <a:lstStyle>
            <a:lvl1pPr>
              <a:defRPr/>
            </a:lvl1pPr>
          </a:lstStyle>
          <a:p>
            <a:pPr>
              <a:defRPr/>
            </a:pPr>
            <a:fld id="{38F7DC92-DD6C-4FFA-97A2-C46481B1F1BA}" type="slidenum">
              <a:rPr lang="es-MX" altLang="es-MX"/>
              <a:pPr>
                <a:defRPr/>
              </a:pPr>
              <a:t>‹Nº›</a:t>
            </a:fld>
            <a:endParaRPr lang="es-MX" altLang="es-MX"/>
          </a:p>
        </p:txBody>
      </p:sp>
    </p:spTree>
    <p:extLst>
      <p:ext uri="{BB962C8B-B14F-4D97-AF65-F5344CB8AC3E}">
        <p14:creationId xmlns:p14="http://schemas.microsoft.com/office/powerpoint/2010/main" val="23391151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MX"/>
          </a:p>
        </p:txBody>
      </p:sp>
      <p:sp>
        <p:nvSpPr>
          <p:cNvPr id="3"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4" name="Marcador de número de diapositiva 5"/>
          <p:cNvSpPr>
            <a:spLocks noGrp="1"/>
          </p:cNvSpPr>
          <p:nvPr>
            <p:ph type="sldNum" sz="quarter" idx="12"/>
          </p:nvPr>
        </p:nvSpPr>
        <p:spPr/>
        <p:txBody>
          <a:bodyPr/>
          <a:lstStyle>
            <a:lvl1pPr>
              <a:defRPr/>
            </a:lvl1pPr>
          </a:lstStyle>
          <a:p>
            <a:pPr>
              <a:defRPr/>
            </a:pPr>
            <a:fld id="{576DFAC5-B236-4765-89CC-0667E0DBFCF9}" type="slidenum">
              <a:rPr lang="es-MX" altLang="es-MX"/>
              <a:pPr>
                <a:defRPr/>
              </a:pPr>
              <a:t>‹Nº›</a:t>
            </a:fld>
            <a:endParaRPr lang="es-MX" altLang="es-MX"/>
          </a:p>
        </p:txBody>
      </p:sp>
    </p:spTree>
    <p:extLst>
      <p:ext uri="{BB962C8B-B14F-4D97-AF65-F5344CB8AC3E}">
        <p14:creationId xmlns:p14="http://schemas.microsoft.com/office/powerpoint/2010/main" val="1019601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953B5FD3-F34E-44FD-BF96-0AA8EB532E8F}" type="slidenum">
              <a:rPr lang="es-MX" altLang="es-MX"/>
              <a:pPr>
                <a:defRPr/>
              </a:pPr>
              <a:t>‹Nº›</a:t>
            </a:fld>
            <a:endParaRPr lang="es-MX" altLang="es-MX"/>
          </a:p>
        </p:txBody>
      </p:sp>
    </p:spTree>
    <p:extLst>
      <p:ext uri="{BB962C8B-B14F-4D97-AF65-F5344CB8AC3E}">
        <p14:creationId xmlns:p14="http://schemas.microsoft.com/office/powerpoint/2010/main" val="5482405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s-MX" noProof="0" dirty="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5BF18CF8-128A-4D37-9278-123357537418}" type="slidenum">
              <a:rPr lang="es-MX" altLang="es-MX"/>
              <a:pPr>
                <a:defRPr/>
              </a:pPr>
              <a:t>‹Nº›</a:t>
            </a:fld>
            <a:endParaRPr lang="es-MX" altLang="es-MX"/>
          </a:p>
        </p:txBody>
      </p:sp>
    </p:spTree>
    <p:extLst>
      <p:ext uri="{BB962C8B-B14F-4D97-AF65-F5344CB8AC3E}">
        <p14:creationId xmlns:p14="http://schemas.microsoft.com/office/powerpoint/2010/main" val="22667240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185FEA2F-5196-444D-995C-2B683D7E60E6}" type="slidenum">
              <a:rPr lang="es-MX" altLang="es-MX"/>
              <a:pPr>
                <a:defRPr/>
              </a:pPr>
              <a:t>‹Nº›</a:t>
            </a:fld>
            <a:endParaRPr lang="es-MX" altLang="es-MX"/>
          </a:p>
        </p:txBody>
      </p:sp>
    </p:spTree>
    <p:extLst>
      <p:ext uri="{BB962C8B-B14F-4D97-AF65-F5344CB8AC3E}">
        <p14:creationId xmlns:p14="http://schemas.microsoft.com/office/powerpoint/2010/main" val="32053869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3F08ED8F-2153-48CB-BDD7-224FC7403E43}" type="slidenum">
              <a:rPr lang="es-MX" altLang="es-MX"/>
              <a:pPr>
                <a:defRPr/>
              </a:pPr>
              <a:t>‹Nº›</a:t>
            </a:fld>
            <a:endParaRPr lang="es-MX" altLang="es-MX"/>
          </a:p>
        </p:txBody>
      </p:sp>
    </p:spTree>
    <p:extLst>
      <p:ext uri="{BB962C8B-B14F-4D97-AF65-F5344CB8AC3E}">
        <p14:creationId xmlns:p14="http://schemas.microsoft.com/office/powerpoint/2010/main" val="596515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11" indent="0" algn="ctr">
              <a:buNone/>
              <a:defRPr sz="1500"/>
            </a:lvl2pPr>
            <a:lvl3pPr marL="685821" indent="0" algn="ctr">
              <a:buNone/>
              <a:defRPr sz="1350"/>
            </a:lvl3pPr>
            <a:lvl4pPr marL="1028732" indent="0" algn="ctr">
              <a:buNone/>
              <a:defRPr sz="1200"/>
            </a:lvl4pPr>
            <a:lvl5pPr marL="1371643" indent="0" algn="ctr">
              <a:buNone/>
              <a:defRPr sz="1200"/>
            </a:lvl5pPr>
            <a:lvl6pPr marL="1714553" indent="0" algn="ctr">
              <a:buNone/>
              <a:defRPr sz="1200"/>
            </a:lvl6pPr>
            <a:lvl7pPr marL="2057464" indent="0" algn="ctr">
              <a:buNone/>
              <a:defRPr sz="1200"/>
            </a:lvl7pPr>
            <a:lvl8pPr marL="2400375" indent="0" algn="ctr">
              <a:buNone/>
              <a:defRPr sz="1200"/>
            </a:lvl8pPr>
            <a:lvl9pPr marL="2743286" indent="0" algn="ctr">
              <a:buNone/>
              <a:defRPr sz="12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AD1BD7A0-DE4A-4E48-9921-1198BB575F24}" type="slidenum">
              <a:rPr lang="es-MX" altLang="es-MX"/>
              <a:pPr>
                <a:defRPr/>
              </a:pPr>
              <a:t>‹Nº›</a:t>
            </a:fld>
            <a:endParaRPr lang="es-MX" altLang="es-MX"/>
          </a:p>
        </p:txBody>
      </p:sp>
    </p:spTree>
    <p:extLst>
      <p:ext uri="{BB962C8B-B14F-4D97-AF65-F5344CB8AC3E}">
        <p14:creationId xmlns:p14="http://schemas.microsoft.com/office/powerpoint/2010/main" val="6656326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F8FC93BD-4842-4CB0-9CB2-296F543E1A05}" type="slidenum">
              <a:rPr lang="es-MX" altLang="es-MX"/>
              <a:pPr>
                <a:defRPr/>
              </a:pPr>
              <a:t>‹Nº›</a:t>
            </a:fld>
            <a:endParaRPr lang="es-MX" altLang="es-MX"/>
          </a:p>
        </p:txBody>
      </p:sp>
    </p:spTree>
    <p:extLst>
      <p:ext uri="{BB962C8B-B14F-4D97-AF65-F5344CB8AC3E}">
        <p14:creationId xmlns:p14="http://schemas.microsoft.com/office/powerpoint/2010/main" val="10598467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40"/>
            <a:ext cx="7886700" cy="2852737"/>
          </a:xfrm>
        </p:spPr>
        <p:txBody>
          <a:bodyPr anchor="b"/>
          <a:lstStyle>
            <a:lvl1pPr>
              <a:defRPr sz="45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5"/>
            <a:ext cx="7886700" cy="1500187"/>
          </a:xfrm>
        </p:spPr>
        <p:txBody>
          <a:bodyPr/>
          <a:lstStyle>
            <a:lvl1pPr marL="0" indent="0">
              <a:buNone/>
              <a:defRPr sz="1800">
                <a:solidFill>
                  <a:schemeClr val="tx1">
                    <a:tint val="75000"/>
                  </a:schemeClr>
                </a:solidFill>
              </a:defRPr>
            </a:lvl1pPr>
            <a:lvl2pPr marL="342911" indent="0">
              <a:buNone/>
              <a:defRPr sz="1500">
                <a:solidFill>
                  <a:schemeClr val="tx1">
                    <a:tint val="75000"/>
                  </a:schemeClr>
                </a:solidFill>
              </a:defRPr>
            </a:lvl2pPr>
            <a:lvl3pPr marL="685821" indent="0">
              <a:buNone/>
              <a:defRPr sz="1350">
                <a:solidFill>
                  <a:schemeClr val="tx1">
                    <a:tint val="75000"/>
                  </a:schemeClr>
                </a:solidFill>
              </a:defRPr>
            </a:lvl3pPr>
            <a:lvl4pPr marL="1028732" indent="0">
              <a:buNone/>
              <a:defRPr sz="1200">
                <a:solidFill>
                  <a:schemeClr val="tx1">
                    <a:tint val="75000"/>
                  </a:schemeClr>
                </a:solidFill>
              </a:defRPr>
            </a:lvl4pPr>
            <a:lvl5pPr marL="1371643" indent="0">
              <a:buNone/>
              <a:defRPr sz="1200">
                <a:solidFill>
                  <a:schemeClr val="tx1">
                    <a:tint val="75000"/>
                  </a:schemeClr>
                </a:solidFill>
              </a:defRPr>
            </a:lvl5pPr>
            <a:lvl6pPr marL="1714553" indent="0">
              <a:buNone/>
              <a:defRPr sz="1200">
                <a:solidFill>
                  <a:schemeClr val="tx1">
                    <a:tint val="75000"/>
                  </a:schemeClr>
                </a:solidFill>
              </a:defRPr>
            </a:lvl6pPr>
            <a:lvl7pPr marL="2057464" indent="0">
              <a:buNone/>
              <a:defRPr sz="1200">
                <a:solidFill>
                  <a:schemeClr val="tx1">
                    <a:tint val="75000"/>
                  </a:schemeClr>
                </a:solidFill>
              </a:defRPr>
            </a:lvl7pPr>
            <a:lvl8pPr marL="2400375" indent="0">
              <a:buNone/>
              <a:defRPr sz="1200">
                <a:solidFill>
                  <a:schemeClr val="tx1">
                    <a:tint val="75000"/>
                  </a:schemeClr>
                </a:solidFill>
              </a:defRPr>
            </a:lvl8pPr>
            <a:lvl9pPr marL="2743286" indent="0">
              <a:buNone/>
              <a:defRPr sz="12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91D1A2B0-B471-4F59-93FF-229EE63EF4A2}" type="slidenum">
              <a:rPr lang="es-MX" altLang="es-MX"/>
              <a:pPr>
                <a:defRPr/>
              </a:pPr>
              <a:t>‹Nº›</a:t>
            </a:fld>
            <a:endParaRPr lang="es-MX" altLang="es-MX"/>
          </a:p>
        </p:txBody>
      </p:sp>
    </p:spTree>
    <p:extLst>
      <p:ext uri="{BB962C8B-B14F-4D97-AF65-F5344CB8AC3E}">
        <p14:creationId xmlns:p14="http://schemas.microsoft.com/office/powerpoint/2010/main" val="142665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3"/>
          <p:cNvSpPr>
            <a:spLocks noGrp="1"/>
          </p:cNvSpPr>
          <p:nvPr>
            <p:ph type="dt" sz="half" idx="10"/>
          </p:nvPr>
        </p:nvSpPr>
        <p:spPr/>
        <p:txBody>
          <a:bodyPr/>
          <a:lstStyle>
            <a:lvl1pPr>
              <a:defRPr/>
            </a:lvl1pPr>
          </a:lstStyle>
          <a:p>
            <a:fld id="{C1974A06-3401-4BCB-A456-270286FA9938}" type="datetime1">
              <a:rPr lang="es-MX" smtClean="0"/>
              <a:t>12/06/2026</a:t>
            </a:fld>
            <a:endParaRPr lang="es-MX" dirty="0"/>
          </a:p>
        </p:txBody>
      </p:sp>
      <p:sp>
        <p:nvSpPr>
          <p:cNvPr id="4"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5"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38616314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4608F0E5-8246-4837-8565-6B7D588B33EE}" type="slidenum">
              <a:rPr lang="es-MX" altLang="es-MX"/>
              <a:pPr>
                <a:defRPr/>
              </a:pPr>
              <a:t>‹Nº›</a:t>
            </a:fld>
            <a:endParaRPr lang="es-MX" altLang="es-MX"/>
          </a:p>
        </p:txBody>
      </p:sp>
    </p:spTree>
    <p:extLst>
      <p:ext uri="{BB962C8B-B14F-4D97-AF65-F5344CB8AC3E}">
        <p14:creationId xmlns:p14="http://schemas.microsoft.com/office/powerpoint/2010/main" val="925760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29842" y="1681164"/>
            <a:ext cx="3868340" cy="823912"/>
          </a:xfrm>
        </p:spPr>
        <p:txBody>
          <a:bodyPr anchor="b"/>
          <a:lstStyle>
            <a:lvl1pPr marL="0" indent="0">
              <a:buNone/>
              <a:defRPr sz="1800" b="1"/>
            </a:lvl1pPr>
            <a:lvl2pPr marL="342911" indent="0">
              <a:buNone/>
              <a:defRPr sz="1500" b="1"/>
            </a:lvl2pPr>
            <a:lvl3pPr marL="685821" indent="0">
              <a:buNone/>
              <a:defRPr sz="1350" b="1"/>
            </a:lvl3pPr>
            <a:lvl4pPr marL="1028732" indent="0">
              <a:buNone/>
              <a:defRPr sz="1200" b="1"/>
            </a:lvl4pPr>
            <a:lvl5pPr marL="1371643" indent="0">
              <a:buNone/>
              <a:defRPr sz="1200" b="1"/>
            </a:lvl5pPr>
            <a:lvl6pPr marL="1714553" indent="0">
              <a:buNone/>
              <a:defRPr sz="1200" b="1"/>
            </a:lvl6pPr>
            <a:lvl7pPr marL="2057464" indent="0">
              <a:buNone/>
              <a:defRPr sz="1200" b="1"/>
            </a:lvl7pPr>
            <a:lvl8pPr marL="2400375" indent="0">
              <a:buNone/>
              <a:defRPr sz="1200" b="1"/>
            </a:lvl8pPr>
            <a:lvl9pPr marL="2743286"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4"/>
            <a:ext cx="3887391" cy="823912"/>
          </a:xfrm>
        </p:spPr>
        <p:txBody>
          <a:bodyPr anchor="b"/>
          <a:lstStyle>
            <a:lvl1pPr marL="0" indent="0">
              <a:buNone/>
              <a:defRPr sz="1800" b="1"/>
            </a:lvl1pPr>
            <a:lvl2pPr marL="342911" indent="0">
              <a:buNone/>
              <a:defRPr sz="1500" b="1"/>
            </a:lvl2pPr>
            <a:lvl3pPr marL="685821" indent="0">
              <a:buNone/>
              <a:defRPr sz="1350" b="1"/>
            </a:lvl3pPr>
            <a:lvl4pPr marL="1028732" indent="0">
              <a:buNone/>
              <a:defRPr sz="1200" b="1"/>
            </a:lvl4pPr>
            <a:lvl5pPr marL="1371643" indent="0">
              <a:buNone/>
              <a:defRPr sz="1200" b="1"/>
            </a:lvl5pPr>
            <a:lvl6pPr marL="1714553" indent="0">
              <a:buNone/>
              <a:defRPr sz="1200" b="1"/>
            </a:lvl6pPr>
            <a:lvl7pPr marL="2057464" indent="0">
              <a:buNone/>
              <a:defRPr sz="1200" b="1"/>
            </a:lvl7pPr>
            <a:lvl8pPr marL="2400375" indent="0">
              <a:buNone/>
              <a:defRPr sz="1200" b="1"/>
            </a:lvl8pPr>
            <a:lvl9pPr marL="2743286"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3"/>
          <p:cNvSpPr>
            <a:spLocks noGrp="1"/>
          </p:cNvSpPr>
          <p:nvPr>
            <p:ph type="dt" sz="half" idx="10"/>
          </p:nvPr>
        </p:nvSpPr>
        <p:spPr/>
        <p:txBody>
          <a:bodyPr/>
          <a:lstStyle>
            <a:lvl1pPr>
              <a:defRPr/>
            </a:lvl1pPr>
          </a:lstStyle>
          <a:p>
            <a:pPr>
              <a:defRPr/>
            </a:pPr>
            <a:endParaRPr lang="es-MX"/>
          </a:p>
        </p:txBody>
      </p:sp>
      <p:sp>
        <p:nvSpPr>
          <p:cNvPr id="8"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9" name="Marcador de número de diapositiva 5"/>
          <p:cNvSpPr>
            <a:spLocks noGrp="1"/>
          </p:cNvSpPr>
          <p:nvPr>
            <p:ph type="sldNum" sz="quarter" idx="12"/>
          </p:nvPr>
        </p:nvSpPr>
        <p:spPr/>
        <p:txBody>
          <a:bodyPr/>
          <a:lstStyle>
            <a:lvl1pPr>
              <a:defRPr/>
            </a:lvl1pPr>
          </a:lstStyle>
          <a:p>
            <a:pPr>
              <a:defRPr/>
            </a:pPr>
            <a:fld id="{84A30731-8B64-4CBB-8F13-5C5B2981D347}" type="slidenum">
              <a:rPr lang="es-MX" altLang="es-MX"/>
              <a:pPr>
                <a:defRPr/>
              </a:pPr>
              <a:t>‹Nº›</a:t>
            </a:fld>
            <a:endParaRPr lang="es-MX" altLang="es-MX"/>
          </a:p>
        </p:txBody>
      </p:sp>
    </p:spTree>
    <p:extLst>
      <p:ext uri="{BB962C8B-B14F-4D97-AF65-F5344CB8AC3E}">
        <p14:creationId xmlns:p14="http://schemas.microsoft.com/office/powerpoint/2010/main" val="32716575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3"/>
          <p:cNvSpPr>
            <a:spLocks noGrp="1"/>
          </p:cNvSpPr>
          <p:nvPr>
            <p:ph type="dt" sz="half" idx="10"/>
          </p:nvPr>
        </p:nvSpPr>
        <p:spPr/>
        <p:txBody>
          <a:bodyPr/>
          <a:lstStyle>
            <a:lvl1pPr>
              <a:defRPr/>
            </a:lvl1pPr>
          </a:lstStyle>
          <a:p>
            <a:pPr>
              <a:defRPr/>
            </a:pPr>
            <a:endParaRPr lang="es-MX"/>
          </a:p>
        </p:txBody>
      </p:sp>
      <p:sp>
        <p:nvSpPr>
          <p:cNvPr id="4"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5" name="Marcador de número de diapositiva 5"/>
          <p:cNvSpPr>
            <a:spLocks noGrp="1"/>
          </p:cNvSpPr>
          <p:nvPr>
            <p:ph type="sldNum" sz="quarter" idx="12"/>
          </p:nvPr>
        </p:nvSpPr>
        <p:spPr/>
        <p:txBody>
          <a:bodyPr/>
          <a:lstStyle>
            <a:lvl1pPr>
              <a:defRPr/>
            </a:lvl1pPr>
          </a:lstStyle>
          <a:p>
            <a:pPr>
              <a:defRPr/>
            </a:pPr>
            <a:fld id="{E4001A78-3839-4CFA-9D8A-CF5B4293ACC2}" type="slidenum">
              <a:rPr lang="es-MX" altLang="es-MX"/>
              <a:pPr>
                <a:defRPr/>
              </a:pPr>
              <a:t>‹Nº›</a:t>
            </a:fld>
            <a:endParaRPr lang="es-MX" altLang="es-MX"/>
          </a:p>
        </p:txBody>
      </p:sp>
    </p:spTree>
    <p:extLst>
      <p:ext uri="{BB962C8B-B14F-4D97-AF65-F5344CB8AC3E}">
        <p14:creationId xmlns:p14="http://schemas.microsoft.com/office/powerpoint/2010/main" val="24445890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endParaRPr lang="es-MX"/>
          </a:p>
        </p:txBody>
      </p:sp>
      <p:sp>
        <p:nvSpPr>
          <p:cNvPr id="3"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4" name="Marcador de número de diapositiva 5"/>
          <p:cNvSpPr>
            <a:spLocks noGrp="1"/>
          </p:cNvSpPr>
          <p:nvPr>
            <p:ph type="sldNum" sz="quarter" idx="12"/>
          </p:nvPr>
        </p:nvSpPr>
        <p:spPr/>
        <p:txBody>
          <a:bodyPr/>
          <a:lstStyle>
            <a:lvl1pPr>
              <a:defRPr/>
            </a:lvl1pPr>
          </a:lstStyle>
          <a:p>
            <a:pPr>
              <a:defRPr/>
            </a:pPr>
            <a:fld id="{1EC3AEB8-2DDB-474A-A43D-79B00A3E8CEE}" type="slidenum">
              <a:rPr lang="es-MX" altLang="es-MX"/>
              <a:pPr>
                <a:defRPr/>
              </a:pPr>
              <a:t>‹Nº›</a:t>
            </a:fld>
            <a:endParaRPr lang="es-MX" altLang="es-MX"/>
          </a:p>
        </p:txBody>
      </p:sp>
    </p:spTree>
    <p:extLst>
      <p:ext uri="{BB962C8B-B14F-4D97-AF65-F5344CB8AC3E}">
        <p14:creationId xmlns:p14="http://schemas.microsoft.com/office/powerpoint/2010/main" val="8936566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contenido 2"/>
          <p:cNvSpPr>
            <a:spLocks noGrp="1"/>
          </p:cNvSpPr>
          <p:nvPr>
            <p:ph idx="1"/>
          </p:nvPr>
        </p:nvSpPr>
        <p:spPr>
          <a:xfrm>
            <a:off x="3887391" y="987427"/>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11" indent="0">
              <a:buNone/>
              <a:defRPr sz="1050"/>
            </a:lvl2pPr>
            <a:lvl3pPr marL="685821" indent="0">
              <a:buNone/>
              <a:defRPr sz="900"/>
            </a:lvl3pPr>
            <a:lvl4pPr marL="1028732" indent="0">
              <a:buNone/>
              <a:defRPr sz="750"/>
            </a:lvl4pPr>
            <a:lvl5pPr marL="1371643" indent="0">
              <a:buNone/>
              <a:defRPr sz="750"/>
            </a:lvl5pPr>
            <a:lvl6pPr marL="1714553" indent="0">
              <a:buNone/>
              <a:defRPr sz="750"/>
            </a:lvl6pPr>
            <a:lvl7pPr marL="2057464" indent="0">
              <a:buNone/>
              <a:defRPr sz="750"/>
            </a:lvl7pPr>
            <a:lvl8pPr marL="2400375" indent="0">
              <a:buNone/>
              <a:defRPr sz="750"/>
            </a:lvl8pPr>
            <a:lvl9pPr marL="2743286"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24D4D53A-7745-4FB3-B34F-D896B4C400DC}" type="slidenum">
              <a:rPr lang="es-MX" altLang="es-MX"/>
              <a:pPr>
                <a:defRPr/>
              </a:pPr>
              <a:t>‹Nº›</a:t>
            </a:fld>
            <a:endParaRPr lang="es-MX" altLang="es-MX"/>
          </a:p>
        </p:txBody>
      </p:sp>
    </p:spTree>
    <p:extLst>
      <p:ext uri="{BB962C8B-B14F-4D97-AF65-F5344CB8AC3E}">
        <p14:creationId xmlns:p14="http://schemas.microsoft.com/office/powerpoint/2010/main" val="7532015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391" y="987427"/>
            <a:ext cx="4629150" cy="4873625"/>
          </a:xfrm>
        </p:spPr>
        <p:txBody>
          <a:bodyPr rtlCol="0">
            <a:normAutofit/>
          </a:bodyPr>
          <a:lstStyle>
            <a:lvl1pPr marL="0" indent="0">
              <a:buNone/>
              <a:defRPr sz="2400"/>
            </a:lvl1pPr>
            <a:lvl2pPr marL="342911" indent="0">
              <a:buNone/>
              <a:defRPr sz="2100"/>
            </a:lvl2pPr>
            <a:lvl3pPr marL="685821" indent="0">
              <a:buNone/>
              <a:defRPr sz="1800"/>
            </a:lvl3pPr>
            <a:lvl4pPr marL="1028732" indent="0">
              <a:buNone/>
              <a:defRPr sz="1500"/>
            </a:lvl4pPr>
            <a:lvl5pPr marL="1371643" indent="0">
              <a:buNone/>
              <a:defRPr sz="1500"/>
            </a:lvl5pPr>
            <a:lvl6pPr marL="1714553" indent="0">
              <a:buNone/>
              <a:defRPr sz="1500"/>
            </a:lvl6pPr>
            <a:lvl7pPr marL="2057464" indent="0">
              <a:buNone/>
              <a:defRPr sz="1500"/>
            </a:lvl7pPr>
            <a:lvl8pPr marL="2400375" indent="0">
              <a:buNone/>
              <a:defRPr sz="1500"/>
            </a:lvl8pPr>
            <a:lvl9pPr marL="2743286" indent="0">
              <a:buNone/>
              <a:defRPr sz="1500"/>
            </a:lvl9pPr>
          </a:lstStyle>
          <a:p>
            <a:pPr lvl="0"/>
            <a:r>
              <a:rPr lang="es-ES" noProof="0"/>
              <a:t>Haga clic en el icono para agregar una imagen</a:t>
            </a:r>
            <a:endParaRPr lang="es-MX" noProof="0" dirty="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11" indent="0">
              <a:buNone/>
              <a:defRPr sz="1050"/>
            </a:lvl2pPr>
            <a:lvl3pPr marL="685821" indent="0">
              <a:buNone/>
              <a:defRPr sz="900"/>
            </a:lvl3pPr>
            <a:lvl4pPr marL="1028732" indent="0">
              <a:buNone/>
              <a:defRPr sz="750"/>
            </a:lvl4pPr>
            <a:lvl5pPr marL="1371643" indent="0">
              <a:buNone/>
              <a:defRPr sz="750"/>
            </a:lvl5pPr>
            <a:lvl6pPr marL="1714553" indent="0">
              <a:buNone/>
              <a:defRPr sz="750"/>
            </a:lvl6pPr>
            <a:lvl7pPr marL="2057464" indent="0">
              <a:buNone/>
              <a:defRPr sz="750"/>
            </a:lvl7pPr>
            <a:lvl8pPr marL="2400375" indent="0">
              <a:buNone/>
              <a:defRPr sz="750"/>
            </a:lvl8pPr>
            <a:lvl9pPr marL="2743286" indent="0">
              <a:buNone/>
              <a:defRPr sz="75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endParaRPr lang="es-MX"/>
          </a:p>
        </p:txBody>
      </p:sp>
      <p:sp>
        <p:nvSpPr>
          <p:cNvPr id="6"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7" name="Marcador de número de diapositiva 5"/>
          <p:cNvSpPr>
            <a:spLocks noGrp="1"/>
          </p:cNvSpPr>
          <p:nvPr>
            <p:ph type="sldNum" sz="quarter" idx="12"/>
          </p:nvPr>
        </p:nvSpPr>
        <p:spPr/>
        <p:txBody>
          <a:bodyPr/>
          <a:lstStyle>
            <a:lvl1pPr>
              <a:defRPr/>
            </a:lvl1pPr>
          </a:lstStyle>
          <a:p>
            <a:pPr>
              <a:defRPr/>
            </a:pPr>
            <a:fld id="{3B72767D-DAE1-4B19-8456-6645DF9641C6}" type="slidenum">
              <a:rPr lang="es-MX" altLang="es-MX"/>
              <a:pPr>
                <a:defRPr/>
              </a:pPr>
              <a:t>‹Nº›</a:t>
            </a:fld>
            <a:endParaRPr lang="es-MX" altLang="es-MX"/>
          </a:p>
        </p:txBody>
      </p:sp>
    </p:spTree>
    <p:extLst>
      <p:ext uri="{BB962C8B-B14F-4D97-AF65-F5344CB8AC3E}">
        <p14:creationId xmlns:p14="http://schemas.microsoft.com/office/powerpoint/2010/main" val="36917333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CAA8060D-8495-4C31-8211-70CD6DDE0450}" type="slidenum">
              <a:rPr lang="es-MX" altLang="es-MX"/>
              <a:pPr>
                <a:defRPr/>
              </a:pPr>
              <a:t>‹Nº›</a:t>
            </a:fld>
            <a:endParaRPr lang="es-MX" altLang="es-MX"/>
          </a:p>
        </p:txBody>
      </p:sp>
    </p:spTree>
    <p:extLst>
      <p:ext uri="{BB962C8B-B14F-4D97-AF65-F5344CB8AC3E}">
        <p14:creationId xmlns:p14="http://schemas.microsoft.com/office/powerpoint/2010/main" val="13564182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lvl1pPr>
              <a:defRPr/>
            </a:lvl1pPr>
          </a:lstStyle>
          <a:p>
            <a:pPr>
              <a:defRPr/>
            </a:pPr>
            <a:endParaRPr lang="es-MX"/>
          </a:p>
        </p:txBody>
      </p:sp>
      <p:sp>
        <p:nvSpPr>
          <p:cNvPr id="5" name="Marcador de pie de página 4"/>
          <p:cNvSpPr>
            <a:spLocks noGrp="1"/>
          </p:cNvSpPr>
          <p:nvPr>
            <p:ph type="ftr" sz="quarter" idx="11"/>
          </p:nvPr>
        </p:nvSpPr>
        <p:spPr/>
        <p:txBody>
          <a:bodyPr/>
          <a:lstStyle>
            <a:lvl1pPr>
              <a:defRPr/>
            </a:lvl1pPr>
          </a:lstStyle>
          <a:p>
            <a:pPr>
              <a:defRPr/>
            </a:pPr>
            <a:r>
              <a:rPr lang="es-MX"/>
              <a:t>Elaborado: LC y LI Ruben Torres Benitez</a:t>
            </a:r>
          </a:p>
        </p:txBody>
      </p:sp>
      <p:sp>
        <p:nvSpPr>
          <p:cNvPr id="6" name="Marcador de número de diapositiva 5"/>
          <p:cNvSpPr>
            <a:spLocks noGrp="1"/>
          </p:cNvSpPr>
          <p:nvPr>
            <p:ph type="sldNum" sz="quarter" idx="12"/>
          </p:nvPr>
        </p:nvSpPr>
        <p:spPr/>
        <p:txBody>
          <a:bodyPr/>
          <a:lstStyle>
            <a:lvl1pPr>
              <a:defRPr/>
            </a:lvl1pPr>
          </a:lstStyle>
          <a:p>
            <a:pPr>
              <a:defRPr/>
            </a:pPr>
            <a:fld id="{E7AFC58C-7A02-47AB-911C-760FDEC51CEE}" type="slidenum">
              <a:rPr lang="es-MX" altLang="es-MX"/>
              <a:pPr>
                <a:defRPr/>
              </a:pPr>
              <a:t>‹Nº›</a:t>
            </a:fld>
            <a:endParaRPr lang="es-MX" altLang="es-MX"/>
          </a:p>
        </p:txBody>
      </p:sp>
    </p:spTree>
    <p:extLst>
      <p:ext uri="{BB962C8B-B14F-4D97-AF65-F5344CB8AC3E}">
        <p14:creationId xmlns:p14="http://schemas.microsoft.com/office/powerpoint/2010/main" val="13376956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31"/>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8149" indent="0" algn="ctr">
              <a:buNone/>
              <a:defRPr>
                <a:solidFill>
                  <a:schemeClr val="tx1">
                    <a:tint val="75000"/>
                  </a:schemeClr>
                </a:solidFill>
              </a:defRPr>
            </a:lvl2pPr>
            <a:lvl3pPr marL="816295" indent="0" algn="ctr">
              <a:buNone/>
              <a:defRPr>
                <a:solidFill>
                  <a:schemeClr val="tx1">
                    <a:tint val="75000"/>
                  </a:schemeClr>
                </a:solidFill>
              </a:defRPr>
            </a:lvl3pPr>
            <a:lvl4pPr marL="1224445" indent="0" algn="ctr">
              <a:buNone/>
              <a:defRPr>
                <a:solidFill>
                  <a:schemeClr val="tx1">
                    <a:tint val="75000"/>
                  </a:schemeClr>
                </a:solidFill>
              </a:defRPr>
            </a:lvl4pPr>
            <a:lvl5pPr marL="1632592" indent="0" algn="ctr">
              <a:buNone/>
              <a:defRPr>
                <a:solidFill>
                  <a:schemeClr val="tx1">
                    <a:tint val="75000"/>
                  </a:schemeClr>
                </a:solidFill>
              </a:defRPr>
            </a:lvl5pPr>
            <a:lvl6pPr marL="2040741" indent="0" algn="ctr">
              <a:buNone/>
              <a:defRPr>
                <a:solidFill>
                  <a:schemeClr val="tx1">
                    <a:tint val="75000"/>
                  </a:schemeClr>
                </a:solidFill>
              </a:defRPr>
            </a:lvl6pPr>
            <a:lvl7pPr marL="2448888" indent="0" algn="ctr">
              <a:buNone/>
              <a:defRPr>
                <a:solidFill>
                  <a:schemeClr val="tx1">
                    <a:tint val="75000"/>
                  </a:schemeClr>
                </a:solidFill>
              </a:defRPr>
            </a:lvl7pPr>
            <a:lvl8pPr marL="2857036" indent="0" algn="ctr">
              <a:buNone/>
              <a:defRPr>
                <a:solidFill>
                  <a:schemeClr val="tx1">
                    <a:tint val="75000"/>
                  </a:schemeClr>
                </a:solidFill>
              </a:defRPr>
            </a:lvl8pPr>
            <a:lvl9pPr marL="3265184"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6" name="5 Marcador de número de diapositiva"/>
          <p:cNvSpPr>
            <a:spLocks noGrp="1"/>
          </p:cNvSpPr>
          <p:nvPr>
            <p:ph type="sldNum" sz="quarter" idx="12"/>
          </p:nvPr>
        </p:nvSpPr>
        <p:spPr/>
        <p:txBody>
          <a:bodyPr/>
          <a:lstStyle>
            <a:lvl1pPr>
              <a:defRPr/>
            </a:lvl1pPr>
          </a:lstStyle>
          <a:p>
            <a:pPr>
              <a:defRPr/>
            </a:pPr>
            <a:fld id="{3B76E5C7-0D53-4838-AEBA-AB20C7E25977}" type="slidenum">
              <a:rPr lang="es-MX" altLang="es-MX"/>
              <a:pPr>
                <a:defRPr/>
              </a:pPr>
              <a:t>‹Nº›</a:t>
            </a:fld>
            <a:endParaRPr lang="es-MX" altLang="es-MX"/>
          </a:p>
        </p:txBody>
      </p:sp>
    </p:spTree>
    <p:extLst>
      <p:ext uri="{BB962C8B-B14F-4D97-AF65-F5344CB8AC3E}">
        <p14:creationId xmlns:p14="http://schemas.microsoft.com/office/powerpoint/2010/main" val="6270255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6" name="5 Marcador de número de diapositiva"/>
          <p:cNvSpPr>
            <a:spLocks noGrp="1"/>
          </p:cNvSpPr>
          <p:nvPr>
            <p:ph type="sldNum" sz="quarter" idx="12"/>
          </p:nvPr>
        </p:nvSpPr>
        <p:spPr/>
        <p:txBody>
          <a:bodyPr/>
          <a:lstStyle>
            <a:lvl1pPr>
              <a:defRPr/>
            </a:lvl1pPr>
          </a:lstStyle>
          <a:p>
            <a:pPr>
              <a:defRPr/>
            </a:pPr>
            <a:fld id="{EC454D1B-A29E-4AD3-A464-ED548F671614}" type="slidenum">
              <a:rPr lang="es-MX" altLang="es-MX"/>
              <a:pPr>
                <a:defRPr/>
              </a:pPr>
              <a:t>‹Nº›</a:t>
            </a:fld>
            <a:endParaRPr lang="es-MX" altLang="es-MX"/>
          </a:p>
        </p:txBody>
      </p:sp>
    </p:spTree>
    <p:extLst>
      <p:ext uri="{BB962C8B-B14F-4D97-AF65-F5344CB8AC3E}">
        <p14:creationId xmlns:p14="http://schemas.microsoft.com/office/powerpoint/2010/main" val="2768665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2B5D20F-ABEB-45C5-8141-A79D8F9B3A92}" type="datetime1">
              <a:rPr lang="es-MX" smtClean="0"/>
              <a:t>12/06/2026</a:t>
            </a:fld>
            <a:endParaRPr lang="es-MX" dirty="0"/>
          </a:p>
        </p:txBody>
      </p:sp>
      <p:sp>
        <p:nvSpPr>
          <p:cNvPr id="3" name="Footer Placeholder 4"/>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4" name="Slide Number Placeholder 5"/>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2996190316"/>
      </p:ext>
    </p:extLst>
  </p:cSld>
  <p:clrMapOvr>
    <a:masterClrMapping/>
  </p:clrMapOvr>
  <p:transition spd="slow">
    <p:wipe dir="d"/>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586"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9"/>
            <a:ext cx="7772400" cy="1500187"/>
          </a:xfrm>
        </p:spPr>
        <p:txBody>
          <a:bodyPr anchor="b"/>
          <a:lstStyle>
            <a:lvl1pPr marL="0" indent="0">
              <a:buNone/>
              <a:defRPr sz="1758">
                <a:solidFill>
                  <a:schemeClr val="tx1">
                    <a:tint val="75000"/>
                  </a:schemeClr>
                </a:solidFill>
              </a:defRPr>
            </a:lvl1pPr>
            <a:lvl2pPr marL="408149" indent="0">
              <a:buNone/>
              <a:defRPr sz="1617">
                <a:solidFill>
                  <a:schemeClr val="tx1">
                    <a:tint val="75000"/>
                  </a:schemeClr>
                </a:solidFill>
              </a:defRPr>
            </a:lvl2pPr>
            <a:lvl3pPr marL="816295" indent="0">
              <a:buNone/>
              <a:defRPr sz="1406">
                <a:solidFill>
                  <a:schemeClr val="tx1">
                    <a:tint val="75000"/>
                  </a:schemeClr>
                </a:solidFill>
              </a:defRPr>
            </a:lvl3pPr>
            <a:lvl4pPr marL="1224445" indent="0">
              <a:buNone/>
              <a:defRPr sz="1266">
                <a:solidFill>
                  <a:schemeClr val="tx1">
                    <a:tint val="75000"/>
                  </a:schemeClr>
                </a:solidFill>
              </a:defRPr>
            </a:lvl4pPr>
            <a:lvl5pPr marL="1632592" indent="0">
              <a:buNone/>
              <a:defRPr sz="1266">
                <a:solidFill>
                  <a:schemeClr val="tx1">
                    <a:tint val="75000"/>
                  </a:schemeClr>
                </a:solidFill>
              </a:defRPr>
            </a:lvl5pPr>
            <a:lvl6pPr marL="2040741" indent="0">
              <a:buNone/>
              <a:defRPr sz="1266">
                <a:solidFill>
                  <a:schemeClr val="tx1">
                    <a:tint val="75000"/>
                  </a:schemeClr>
                </a:solidFill>
              </a:defRPr>
            </a:lvl6pPr>
            <a:lvl7pPr marL="2448888" indent="0">
              <a:buNone/>
              <a:defRPr sz="1266">
                <a:solidFill>
                  <a:schemeClr val="tx1">
                    <a:tint val="75000"/>
                  </a:schemeClr>
                </a:solidFill>
              </a:defRPr>
            </a:lvl7pPr>
            <a:lvl8pPr marL="2857036" indent="0">
              <a:buNone/>
              <a:defRPr sz="1266">
                <a:solidFill>
                  <a:schemeClr val="tx1">
                    <a:tint val="75000"/>
                  </a:schemeClr>
                </a:solidFill>
              </a:defRPr>
            </a:lvl8pPr>
            <a:lvl9pPr marL="3265184" indent="0">
              <a:buNone/>
              <a:defRPr sz="1266">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6" name="5 Marcador de número de diapositiva"/>
          <p:cNvSpPr>
            <a:spLocks noGrp="1"/>
          </p:cNvSpPr>
          <p:nvPr>
            <p:ph type="sldNum" sz="quarter" idx="12"/>
          </p:nvPr>
        </p:nvSpPr>
        <p:spPr/>
        <p:txBody>
          <a:bodyPr/>
          <a:lstStyle>
            <a:lvl1pPr>
              <a:defRPr/>
            </a:lvl1pPr>
          </a:lstStyle>
          <a:p>
            <a:pPr>
              <a:defRPr/>
            </a:pPr>
            <a:fld id="{FB9D55F2-3129-4FC4-87F5-E502B6FCD595}" type="slidenum">
              <a:rPr lang="es-MX" altLang="es-MX"/>
              <a:pPr>
                <a:defRPr/>
              </a:pPr>
              <a:t>‹Nº›</a:t>
            </a:fld>
            <a:endParaRPr lang="es-MX" altLang="es-MX"/>
          </a:p>
        </p:txBody>
      </p:sp>
    </p:spTree>
    <p:extLst>
      <p:ext uri="{BB962C8B-B14F-4D97-AF65-F5344CB8AC3E}">
        <p14:creationId xmlns:p14="http://schemas.microsoft.com/office/powerpoint/2010/main" val="37547057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a:defRPr/>
            </a:lvl1pPr>
          </a:lstStyle>
          <a:p>
            <a:pPr>
              <a:defRPr/>
            </a:pPr>
            <a:endParaRPr lang="es-MX"/>
          </a:p>
        </p:txBody>
      </p:sp>
      <p:sp>
        <p:nvSpPr>
          <p:cNvPr id="6"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7" name="5 Marcador de número de diapositiva"/>
          <p:cNvSpPr>
            <a:spLocks noGrp="1"/>
          </p:cNvSpPr>
          <p:nvPr>
            <p:ph type="sldNum" sz="quarter" idx="12"/>
          </p:nvPr>
        </p:nvSpPr>
        <p:spPr/>
        <p:txBody>
          <a:bodyPr/>
          <a:lstStyle>
            <a:lvl1pPr>
              <a:defRPr/>
            </a:lvl1pPr>
          </a:lstStyle>
          <a:p>
            <a:pPr>
              <a:defRPr/>
            </a:pPr>
            <a:fld id="{3FABA3B6-B861-4457-B678-BBDE5A5BEFFC}" type="slidenum">
              <a:rPr lang="es-MX" altLang="es-MX"/>
              <a:pPr>
                <a:defRPr/>
              </a:pPr>
              <a:t>‹Nº›</a:t>
            </a:fld>
            <a:endParaRPr lang="es-MX" altLang="es-MX"/>
          </a:p>
        </p:txBody>
      </p:sp>
    </p:spTree>
    <p:extLst>
      <p:ext uri="{BB962C8B-B14F-4D97-AF65-F5344CB8AC3E}">
        <p14:creationId xmlns:p14="http://schemas.microsoft.com/office/powerpoint/2010/main" val="21557257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2110" b="1"/>
            </a:lvl1pPr>
            <a:lvl2pPr marL="408149" indent="0">
              <a:buNone/>
              <a:defRPr sz="1758" b="1"/>
            </a:lvl2pPr>
            <a:lvl3pPr marL="816295" indent="0">
              <a:buNone/>
              <a:defRPr sz="1617" b="1"/>
            </a:lvl3pPr>
            <a:lvl4pPr marL="1224445" indent="0">
              <a:buNone/>
              <a:defRPr sz="1406" b="1"/>
            </a:lvl4pPr>
            <a:lvl5pPr marL="1632592" indent="0">
              <a:buNone/>
              <a:defRPr sz="1406" b="1"/>
            </a:lvl5pPr>
            <a:lvl6pPr marL="2040741" indent="0">
              <a:buNone/>
              <a:defRPr sz="1406" b="1"/>
            </a:lvl6pPr>
            <a:lvl7pPr marL="2448888" indent="0">
              <a:buNone/>
              <a:defRPr sz="1406" b="1"/>
            </a:lvl7pPr>
            <a:lvl8pPr marL="2857036" indent="0">
              <a:buNone/>
              <a:defRPr sz="1406" b="1"/>
            </a:lvl8pPr>
            <a:lvl9pPr marL="3265184" indent="0">
              <a:buNone/>
              <a:defRPr sz="1406"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2110" b="1"/>
            </a:lvl1pPr>
            <a:lvl2pPr marL="408149" indent="0">
              <a:buNone/>
              <a:defRPr sz="1758" b="1"/>
            </a:lvl2pPr>
            <a:lvl3pPr marL="816295" indent="0">
              <a:buNone/>
              <a:defRPr sz="1617" b="1"/>
            </a:lvl3pPr>
            <a:lvl4pPr marL="1224445" indent="0">
              <a:buNone/>
              <a:defRPr sz="1406" b="1"/>
            </a:lvl4pPr>
            <a:lvl5pPr marL="1632592" indent="0">
              <a:buNone/>
              <a:defRPr sz="1406" b="1"/>
            </a:lvl5pPr>
            <a:lvl6pPr marL="2040741" indent="0">
              <a:buNone/>
              <a:defRPr sz="1406" b="1"/>
            </a:lvl6pPr>
            <a:lvl7pPr marL="2448888" indent="0">
              <a:buNone/>
              <a:defRPr sz="1406" b="1"/>
            </a:lvl7pPr>
            <a:lvl8pPr marL="2857036" indent="0">
              <a:buNone/>
              <a:defRPr sz="1406" b="1"/>
            </a:lvl8pPr>
            <a:lvl9pPr marL="3265184" indent="0">
              <a:buNone/>
              <a:defRPr sz="1406"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a:defRPr/>
            </a:lvl1pPr>
          </a:lstStyle>
          <a:p>
            <a:pPr>
              <a:defRPr/>
            </a:pPr>
            <a:endParaRPr lang="es-MX"/>
          </a:p>
        </p:txBody>
      </p:sp>
      <p:sp>
        <p:nvSpPr>
          <p:cNvPr id="8"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9" name="5 Marcador de número de diapositiva"/>
          <p:cNvSpPr>
            <a:spLocks noGrp="1"/>
          </p:cNvSpPr>
          <p:nvPr>
            <p:ph type="sldNum" sz="quarter" idx="12"/>
          </p:nvPr>
        </p:nvSpPr>
        <p:spPr/>
        <p:txBody>
          <a:bodyPr/>
          <a:lstStyle>
            <a:lvl1pPr>
              <a:defRPr/>
            </a:lvl1pPr>
          </a:lstStyle>
          <a:p>
            <a:pPr>
              <a:defRPr/>
            </a:pPr>
            <a:fld id="{18691840-AEB1-4650-A0D8-78D307B134A4}" type="slidenum">
              <a:rPr lang="es-MX" altLang="es-MX"/>
              <a:pPr>
                <a:defRPr/>
              </a:pPr>
              <a:t>‹Nº›</a:t>
            </a:fld>
            <a:endParaRPr lang="es-MX" altLang="es-MX"/>
          </a:p>
        </p:txBody>
      </p:sp>
    </p:spTree>
    <p:extLst>
      <p:ext uri="{BB962C8B-B14F-4D97-AF65-F5344CB8AC3E}">
        <p14:creationId xmlns:p14="http://schemas.microsoft.com/office/powerpoint/2010/main" val="53933915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a:defRPr/>
            </a:lvl1pPr>
          </a:lstStyle>
          <a:p>
            <a:pPr>
              <a:defRPr/>
            </a:pPr>
            <a:endParaRPr lang="es-MX"/>
          </a:p>
        </p:txBody>
      </p:sp>
      <p:sp>
        <p:nvSpPr>
          <p:cNvPr id="4"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5" name="5 Marcador de número de diapositiva"/>
          <p:cNvSpPr>
            <a:spLocks noGrp="1"/>
          </p:cNvSpPr>
          <p:nvPr>
            <p:ph type="sldNum" sz="quarter" idx="12"/>
          </p:nvPr>
        </p:nvSpPr>
        <p:spPr/>
        <p:txBody>
          <a:bodyPr/>
          <a:lstStyle>
            <a:lvl1pPr>
              <a:defRPr/>
            </a:lvl1pPr>
          </a:lstStyle>
          <a:p>
            <a:pPr>
              <a:defRPr/>
            </a:pPr>
            <a:fld id="{D91A1386-B99C-4D16-AB4E-4682C9D74524}" type="slidenum">
              <a:rPr lang="es-MX" altLang="es-MX"/>
              <a:pPr>
                <a:defRPr/>
              </a:pPr>
              <a:t>‹Nº›</a:t>
            </a:fld>
            <a:endParaRPr lang="es-MX" altLang="es-MX"/>
          </a:p>
        </p:txBody>
      </p:sp>
    </p:spTree>
    <p:extLst>
      <p:ext uri="{BB962C8B-B14F-4D97-AF65-F5344CB8AC3E}">
        <p14:creationId xmlns:p14="http://schemas.microsoft.com/office/powerpoint/2010/main" val="20065650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MX"/>
          </a:p>
        </p:txBody>
      </p:sp>
      <p:sp>
        <p:nvSpPr>
          <p:cNvPr id="3"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4" name="5 Marcador de número de diapositiva"/>
          <p:cNvSpPr>
            <a:spLocks noGrp="1"/>
          </p:cNvSpPr>
          <p:nvPr>
            <p:ph type="sldNum" sz="quarter" idx="12"/>
          </p:nvPr>
        </p:nvSpPr>
        <p:spPr/>
        <p:txBody>
          <a:bodyPr/>
          <a:lstStyle>
            <a:lvl1pPr>
              <a:defRPr/>
            </a:lvl1pPr>
          </a:lstStyle>
          <a:p>
            <a:pPr>
              <a:defRPr/>
            </a:pPr>
            <a:fld id="{5B1F5CC1-EA9A-4A9D-8A8C-96D325EFE421}" type="slidenum">
              <a:rPr lang="es-MX" altLang="es-MX"/>
              <a:pPr>
                <a:defRPr/>
              </a:pPr>
              <a:t>‹Nº›</a:t>
            </a:fld>
            <a:endParaRPr lang="es-MX" altLang="es-MX"/>
          </a:p>
        </p:txBody>
      </p:sp>
    </p:spTree>
    <p:extLst>
      <p:ext uri="{BB962C8B-B14F-4D97-AF65-F5344CB8AC3E}">
        <p14:creationId xmlns:p14="http://schemas.microsoft.com/office/powerpoint/2010/main" val="1996184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758"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6"/>
            <a:ext cx="5111750" cy="5853113"/>
          </a:xfrm>
        </p:spPr>
        <p:txBody>
          <a:bodyPr/>
          <a:lstStyle>
            <a:lvl1pPr>
              <a:defRPr sz="2883"/>
            </a:lvl1pPr>
            <a:lvl2pPr>
              <a:defRPr sz="2531"/>
            </a:lvl2pPr>
            <a:lvl3pPr>
              <a:defRPr sz="2110"/>
            </a:lvl3pPr>
            <a:lvl4pPr>
              <a:defRPr sz="1758"/>
            </a:lvl4pPr>
            <a:lvl5pPr>
              <a:defRPr sz="1758"/>
            </a:lvl5pPr>
            <a:lvl6pPr>
              <a:defRPr sz="1758"/>
            </a:lvl6pPr>
            <a:lvl7pPr>
              <a:defRPr sz="1758"/>
            </a:lvl7pPr>
            <a:lvl8pPr>
              <a:defRPr sz="1758"/>
            </a:lvl8pPr>
            <a:lvl9pPr>
              <a:defRPr sz="1758"/>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06"/>
            <a:ext cx="3008313" cy="4691063"/>
          </a:xfrm>
        </p:spPr>
        <p:txBody>
          <a:bodyPr/>
          <a:lstStyle>
            <a:lvl1pPr marL="0" indent="0">
              <a:buNone/>
              <a:defRPr sz="1266"/>
            </a:lvl1pPr>
            <a:lvl2pPr marL="408149" indent="0">
              <a:buNone/>
              <a:defRPr sz="1055"/>
            </a:lvl2pPr>
            <a:lvl3pPr marL="816295" indent="0">
              <a:buNone/>
              <a:defRPr sz="914"/>
            </a:lvl3pPr>
            <a:lvl4pPr marL="1224445" indent="0">
              <a:buNone/>
              <a:defRPr sz="773"/>
            </a:lvl4pPr>
            <a:lvl5pPr marL="1632592" indent="0">
              <a:buNone/>
              <a:defRPr sz="773"/>
            </a:lvl5pPr>
            <a:lvl6pPr marL="2040741" indent="0">
              <a:buNone/>
              <a:defRPr sz="773"/>
            </a:lvl6pPr>
            <a:lvl7pPr marL="2448888" indent="0">
              <a:buNone/>
              <a:defRPr sz="773"/>
            </a:lvl7pPr>
            <a:lvl8pPr marL="2857036" indent="0">
              <a:buNone/>
              <a:defRPr sz="773"/>
            </a:lvl8pPr>
            <a:lvl9pPr marL="3265184"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MX"/>
          </a:p>
        </p:txBody>
      </p:sp>
      <p:sp>
        <p:nvSpPr>
          <p:cNvPr id="6"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7" name="5 Marcador de número de diapositiva"/>
          <p:cNvSpPr>
            <a:spLocks noGrp="1"/>
          </p:cNvSpPr>
          <p:nvPr>
            <p:ph type="sldNum" sz="quarter" idx="12"/>
          </p:nvPr>
        </p:nvSpPr>
        <p:spPr/>
        <p:txBody>
          <a:bodyPr/>
          <a:lstStyle>
            <a:lvl1pPr>
              <a:defRPr/>
            </a:lvl1pPr>
          </a:lstStyle>
          <a:p>
            <a:pPr>
              <a:defRPr/>
            </a:pPr>
            <a:fld id="{461C2844-8351-4F0A-BEFF-DA5A526B7386}" type="slidenum">
              <a:rPr lang="es-MX" altLang="es-MX"/>
              <a:pPr>
                <a:defRPr/>
              </a:pPr>
              <a:t>‹Nº›</a:t>
            </a:fld>
            <a:endParaRPr lang="es-MX" altLang="es-MX"/>
          </a:p>
        </p:txBody>
      </p:sp>
    </p:spTree>
    <p:extLst>
      <p:ext uri="{BB962C8B-B14F-4D97-AF65-F5344CB8AC3E}">
        <p14:creationId xmlns:p14="http://schemas.microsoft.com/office/powerpoint/2010/main" val="32948405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758"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883"/>
            </a:lvl1pPr>
            <a:lvl2pPr marL="408149" indent="0">
              <a:buNone/>
              <a:defRPr sz="2531"/>
            </a:lvl2pPr>
            <a:lvl3pPr marL="816295" indent="0">
              <a:buNone/>
              <a:defRPr sz="2110"/>
            </a:lvl3pPr>
            <a:lvl4pPr marL="1224445" indent="0">
              <a:buNone/>
              <a:defRPr sz="1758"/>
            </a:lvl4pPr>
            <a:lvl5pPr marL="1632592" indent="0">
              <a:buNone/>
              <a:defRPr sz="1758"/>
            </a:lvl5pPr>
            <a:lvl6pPr marL="2040741" indent="0">
              <a:buNone/>
              <a:defRPr sz="1758"/>
            </a:lvl6pPr>
            <a:lvl7pPr marL="2448888" indent="0">
              <a:buNone/>
              <a:defRPr sz="1758"/>
            </a:lvl7pPr>
            <a:lvl8pPr marL="2857036" indent="0">
              <a:buNone/>
              <a:defRPr sz="1758"/>
            </a:lvl8pPr>
            <a:lvl9pPr marL="3265184" indent="0">
              <a:buNone/>
              <a:defRPr sz="1758"/>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266"/>
            </a:lvl1pPr>
            <a:lvl2pPr marL="408149" indent="0">
              <a:buNone/>
              <a:defRPr sz="1055"/>
            </a:lvl2pPr>
            <a:lvl3pPr marL="816295" indent="0">
              <a:buNone/>
              <a:defRPr sz="914"/>
            </a:lvl3pPr>
            <a:lvl4pPr marL="1224445" indent="0">
              <a:buNone/>
              <a:defRPr sz="773"/>
            </a:lvl4pPr>
            <a:lvl5pPr marL="1632592" indent="0">
              <a:buNone/>
              <a:defRPr sz="773"/>
            </a:lvl5pPr>
            <a:lvl6pPr marL="2040741" indent="0">
              <a:buNone/>
              <a:defRPr sz="773"/>
            </a:lvl6pPr>
            <a:lvl7pPr marL="2448888" indent="0">
              <a:buNone/>
              <a:defRPr sz="773"/>
            </a:lvl7pPr>
            <a:lvl8pPr marL="2857036" indent="0">
              <a:buNone/>
              <a:defRPr sz="773"/>
            </a:lvl8pPr>
            <a:lvl9pPr marL="3265184" indent="0">
              <a:buNone/>
              <a:defRPr sz="773"/>
            </a:lvl9pPr>
          </a:lstStyle>
          <a:p>
            <a:pPr lvl="0"/>
            <a:r>
              <a:rPr lang="es-ES"/>
              <a:t>Editar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MX"/>
          </a:p>
        </p:txBody>
      </p:sp>
      <p:sp>
        <p:nvSpPr>
          <p:cNvPr id="6"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7" name="5 Marcador de número de diapositiva"/>
          <p:cNvSpPr>
            <a:spLocks noGrp="1"/>
          </p:cNvSpPr>
          <p:nvPr>
            <p:ph type="sldNum" sz="quarter" idx="12"/>
          </p:nvPr>
        </p:nvSpPr>
        <p:spPr/>
        <p:txBody>
          <a:bodyPr/>
          <a:lstStyle>
            <a:lvl1pPr>
              <a:defRPr/>
            </a:lvl1pPr>
          </a:lstStyle>
          <a:p>
            <a:pPr>
              <a:defRPr/>
            </a:pPr>
            <a:fld id="{20F6C61D-8347-42D4-8F8C-76D944653695}" type="slidenum">
              <a:rPr lang="es-MX" altLang="es-MX"/>
              <a:pPr>
                <a:defRPr/>
              </a:pPr>
              <a:t>‹Nº›</a:t>
            </a:fld>
            <a:endParaRPr lang="es-MX" altLang="es-MX"/>
          </a:p>
        </p:txBody>
      </p:sp>
    </p:spTree>
    <p:extLst>
      <p:ext uri="{BB962C8B-B14F-4D97-AF65-F5344CB8AC3E}">
        <p14:creationId xmlns:p14="http://schemas.microsoft.com/office/powerpoint/2010/main" val="37924069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6" name="5 Marcador de número de diapositiva"/>
          <p:cNvSpPr>
            <a:spLocks noGrp="1"/>
          </p:cNvSpPr>
          <p:nvPr>
            <p:ph type="sldNum" sz="quarter" idx="12"/>
          </p:nvPr>
        </p:nvSpPr>
        <p:spPr/>
        <p:txBody>
          <a:bodyPr/>
          <a:lstStyle>
            <a:lvl1pPr>
              <a:defRPr/>
            </a:lvl1pPr>
          </a:lstStyle>
          <a:p>
            <a:pPr>
              <a:defRPr/>
            </a:pPr>
            <a:fld id="{B0364435-B5CF-416B-A59C-6ECE2B7D695B}" type="slidenum">
              <a:rPr lang="es-MX" altLang="es-MX"/>
              <a:pPr>
                <a:defRPr/>
              </a:pPr>
              <a:t>‹Nº›</a:t>
            </a:fld>
            <a:endParaRPr lang="es-MX" altLang="es-MX"/>
          </a:p>
        </p:txBody>
      </p:sp>
    </p:spTree>
    <p:extLst>
      <p:ext uri="{BB962C8B-B14F-4D97-AF65-F5344CB8AC3E}">
        <p14:creationId xmlns:p14="http://schemas.microsoft.com/office/powerpoint/2010/main" val="32280092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4"/>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44"/>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a:defRPr/>
            </a:lvl1pPr>
          </a:lstStyle>
          <a:p>
            <a:pPr>
              <a:defRPr/>
            </a:pPr>
            <a:endParaRPr lang="es-MX"/>
          </a:p>
        </p:txBody>
      </p:sp>
      <p:sp>
        <p:nvSpPr>
          <p:cNvPr id="5" name="4 Marcador de pie de página"/>
          <p:cNvSpPr>
            <a:spLocks noGrp="1"/>
          </p:cNvSpPr>
          <p:nvPr>
            <p:ph type="ftr" sz="quarter" idx="11"/>
          </p:nvPr>
        </p:nvSpPr>
        <p:spPr/>
        <p:txBody>
          <a:bodyPr/>
          <a:lstStyle>
            <a:lvl1pPr>
              <a:defRPr/>
            </a:lvl1pPr>
          </a:lstStyle>
          <a:p>
            <a:pPr>
              <a:defRPr/>
            </a:pPr>
            <a:r>
              <a:rPr lang="es-MX"/>
              <a:t>Elaborado: LC y LI Ruben Torres Benitez</a:t>
            </a:r>
          </a:p>
        </p:txBody>
      </p:sp>
      <p:sp>
        <p:nvSpPr>
          <p:cNvPr id="6" name="5 Marcador de número de diapositiva"/>
          <p:cNvSpPr>
            <a:spLocks noGrp="1"/>
          </p:cNvSpPr>
          <p:nvPr>
            <p:ph type="sldNum" sz="quarter" idx="12"/>
          </p:nvPr>
        </p:nvSpPr>
        <p:spPr/>
        <p:txBody>
          <a:bodyPr/>
          <a:lstStyle>
            <a:lvl1pPr>
              <a:defRPr/>
            </a:lvl1pPr>
          </a:lstStyle>
          <a:p>
            <a:pPr>
              <a:defRPr/>
            </a:pPr>
            <a:fld id="{30AA526D-7C5D-44CF-A17B-1A7DFF049AAF}" type="slidenum">
              <a:rPr lang="es-MX" altLang="es-MX"/>
              <a:pPr>
                <a:defRPr/>
              </a:pPr>
              <a:t>‹Nº›</a:t>
            </a:fld>
            <a:endParaRPr lang="es-MX" altLang="es-MX"/>
          </a:p>
        </p:txBody>
      </p:sp>
    </p:spTree>
    <p:extLst>
      <p:ext uri="{BB962C8B-B14F-4D97-AF65-F5344CB8AC3E}">
        <p14:creationId xmlns:p14="http://schemas.microsoft.com/office/powerpoint/2010/main" val="391319865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34"/>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833" indent="0" algn="ctr">
              <a:buNone/>
              <a:defRPr>
                <a:solidFill>
                  <a:schemeClr val="tx1">
                    <a:tint val="75000"/>
                  </a:schemeClr>
                </a:solidFill>
              </a:defRPr>
            </a:lvl2pPr>
            <a:lvl3pPr marL="685665" indent="0" algn="ctr">
              <a:buNone/>
              <a:defRPr>
                <a:solidFill>
                  <a:schemeClr val="tx1">
                    <a:tint val="75000"/>
                  </a:schemeClr>
                </a:solidFill>
              </a:defRPr>
            </a:lvl3pPr>
            <a:lvl4pPr marL="1028500" indent="0" algn="ctr">
              <a:buNone/>
              <a:defRPr>
                <a:solidFill>
                  <a:schemeClr val="tx1">
                    <a:tint val="75000"/>
                  </a:schemeClr>
                </a:solidFill>
              </a:defRPr>
            </a:lvl4pPr>
            <a:lvl5pPr marL="1371331" indent="0" algn="ctr">
              <a:buNone/>
              <a:defRPr>
                <a:solidFill>
                  <a:schemeClr val="tx1">
                    <a:tint val="75000"/>
                  </a:schemeClr>
                </a:solidFill>
              </a:defRPr>
            </a:lvl5pPr>
            <a:lvl6pPr marL="1714166" indent="0" algn="ctr">
              <a:buNone/>
              <a:defRPr>
                <a:solidFill>
                  <a:schemeClr val="tx1">
                    <a:tint val="75000"/>
                  </a:schemeClr>
                </a:solidFill>
              </a:defRPr>
            </a:lvl6pPr>
            <a:lvl7pPr marL="2056997" indent="0" algn="ctr">
              <a:buNone/>
              <a:defRPr>
                <a:solidFill>
                  <a:schemeClr val="tx1">
                    <a:tint val="75000"/>
                  </a:schemeClr>
                </a:solidFill>
              </a:defRPr>
            </a:lvl7pPr>
            <a:lvl8pPr marL="2399829" indent="0" algn="ctr">
              <a:buNone/>
              <a:defRPr>
                <a:solidFill>
                  <a:schemeClr val="tx1">
                    <a:tint val="75000"/>
                  </a:schemeClr>
                </a:solidFill>
              </a:defRPr>
            </a:lvl8pPr>
            <a:lvl9pPr marL="2742661"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12AA4D98-AB00-4FA9-8FCF-1521CC78C5A5}" type="slidenum">
              <a:rPr lang="es-ES" altLang="es-MX"/>
              <a:pPr>
                <a:defRPr/>
              </a:pPr>
              <a:t>‹Nº›</a:t>
            </a:fld>
            <a:endParaRPr lang="es-ES" altLang="es-MX"/>
          </a:p>
        </p:txBody>
      </p:sp>
    </p:spTree>
    <p:extLst>
      <p:ext uri="{BB962C8B-B14F-4D97-AF65-F5344CB8AC3E}">
        <p14:creationId xmlns:p14="http://schemas.microsoft.com/office/powerpoint/2010/main" val="2976829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lvl1pPr>
              <a:defRPr/>
            </a:lvl1pPr>
          </a:lstStyle>
          <a:p>
            <a:fld id="{EF195E99-8FCA-4A68-9236-DA4536AE2449}" type="datetime1">
              <a:rPr lang="es-MX" smtClean="0"/>
              <a:t>12/06/2026</a:t>
            </a:fld>
            <a:endParaRPr lang="es-MX" dirty="0"/>
          </a:p>
        </p:txBody>
      </p:sp>
      <p:sp>
        <p:nvSpPr>
          <p:cNvPr id="6" name="Footer Placeholder 5"/>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7" name="Slide Number Placeholder 6"/>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4023988430"/>
      </p:ext>
    </p:extLst>
  </p:cSld>
  <p:clrMapOvr>
    <a:masterClrMapping/>
  </p:clrMapOvr>
  <p:transition spd="slow">
    <p:wipe dir="d"/>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1CF88DF0-BEA4-4369-9C7E-B1473B456EE5}" type="slidenum">
              <a:rPr lang="es-ES" altLang="es-MX"/>
              <a:pPr>
                <a:defRPr/>
              </a:pPr>
              <a:t>‹Nº›</a:t>
            </a:fld>
            <a:endParaRPr lang="es-ES" altLang="es-MX"/>
          </a:p>
        </p:txBody>
      </p:sp>
    </p:spTree>
    <p:extLst>
      <p:ext uri="{BB962C8B-B14F-4D97-AF65-F5344CB8AC3E}">
        <p14:creationId xmlns:p14="http://schemas.microsoft.com/office/powerpoint/2010/main" val="9518225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22"/>
            <a:ext cx="7772400" cy="1500187"/>
          </a:xfrm>
        </p:spPr>
        <p:txBody>
          <a:bodyPr anchor="b"/>
          <a:lstStyle>
            <a:lvl1pPr marL="0" indent="0">
              <a:buNone/>
              <a:defRPr sz="1500">
                <a:solidFill>
                  <a:schemeClr val="tx1">
                    <a:tint val="75000"/>
                  </a:schemeClr>
                </a:solidFill>
              </a:defRPr>
            </a:lvl1pPr>
            <a:lvl2pPr marL="342833" indent="0">
              <a:buNone/>
              <a:defRPr sz="1350">
                <a:solidFill>
                  <a:schemeClr val="tx1">
                    <a:tint val="75000"/>
                  </a:schemeClr>
                </a:solidFill>
              </a:defRPr>
            </a:lvl2pPr>
            <a:lvl3pPr marL="685665" indent="0">
              <a:buNone/>
              <a:defRPr sz="1200">
                <a:solidFill>
                  <a:schemeClr val="tx1">
                    <a:tint val="75000"/>
                  </a:schemeClr>
                </a:solidFill>
              </a:defRPr>
            </a:lvl3pPr>
            <a:lvl4pPr marL="1028500" indent="0">
              <a:buNone/>
              <a:defRPr sz="1050">
                <a:solidFill>
                  <a:schemeClr val="tx1">
                    <a:tint val="75000"/>
                  </a:schemeClr>
                </a:solidFill>
              </a:defRPr>
            </a:lvl4pPr>
            <a:lvl5pPr marL="1371331" indent="0">
              <a:buNone/>
              <a:defRPr sz="1050">
                <a:solidFill>
                  <a:schemeClr val="tx1">
                    <a:tint val="75000"/>
                  </a:schemeClr>
                </a:solidFill>
              </a:defRPr>
            </a:lvl5pPr>
            <a:lvl6pPr marL="1714166" indent="0">
              <a:buNone/>
              <a:defRPr sz="1050">
                <a:solidFill>
                  <a:schemeClr val="tx1">
                    <a:tint val="75000"/>
                  </a:schemeClr>
                </a:solidFill>
              </a:defRPr>
            </a:lvl6pPr>
            <a:lvl7pPr marL="2056997" indent="0">
              <a:buNone/>
              <a:defRPr sz="1050">
                <a:solidFill>
                  <a:schemeClr val="tx1">
                    <a:tint val="75000"/>
                  </a:schemeClr>
                </a:solidFill>
              </a:defRPr>
            </a:lvl7pPr>
            <a:lvl8pPr marL="2399829" indent="0">
              <a:buNone/>
              <a:defRPr sz="1050">
                <a:solidFill>
                  <a:schemeClr val="tx1">
                    <a:tint val="75000"/>
                  </a:schemeClr>
                </a:solidFill>
              </a:defRPr>
            </a:lvl8pPr>
            <a:lvl9pPr marL="2742661" indent="0">
              <a:buNone/>
              <a:defRPr sz="1050">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0C3FA096-6F4F-425B-AC83-075DF2A3E401}" type="slidenum">
              <a:rPr lang="es-ES" altLang="es-MX"/>
              <a:pPr>
                <a:defRPr/>
              </a:pPr>
              <a:t>‹Nº›</a:t>
            </a:fld>
            <a:endParaRPr lang="es-ES" altLang="es-MX"/>
          </a:p>
        </p:txBody>
      </p:sp>
    </p:spTree>
    <p:extLst>
      <p:ext uri="{BB962C8B-B14F-4D97-AF65-F5344CB8AC3E}">
        <p14:creationId xmlns:p14="http://schemas.microsoft.com/office/powerpoint/2010/main" val="370833210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ECF64692-4096-4D8D-BAC3-CC7CCD5D3E8B}" type="slidenum">
              <a:rPr lang="es-ES" altLang="es-MX"/>
              <a:pPr>
                <a:defRPr/>
              </a:pPr>
              <a:t>‹Nº›</a:t>
            </a:fld>
            <a:endParaRPr lang="es-ES" altLang="es-MX"/>
          </a:p>
        </p:txBody>
      </p:sp>
    </p:spTree>
    <p:extLst>
      <p:ext uri="{BB962C8B-B14F-4D97-AF65-F5344CB8AC3E}">
        <p14:creationId xmlns:p14="http://schemas.microsoft.com/office/powerpoint/2010/main" val="34791814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1800" b="1"/>
            </a:lvl1pPr>
            <a:lvl2pPr marL="342833" indent="0">
              <a:buNone/>
              <a:defRPr sz="1500" b="1"/>
            </a:lvl2pPr>
            <a:lvl3pPr marL="685665" indent="0">
              <a:buNone/>
              <a:defRPr sz="1350" b="1"/>
            </a:lvl3pPr>
            <a:lvl4pPr marL="1028500" indent="0">
              <a:buNone/>
              <a:defRPr sz="1200" b="1"/>
            </a:lvl4pPr>
            <a:lvl5pPr marL="1371331" indent="0">
              <a:buNone/>
              <a:defRPr sz="1200" b="1"/>
            </a:lvl5pPr>
            <a:lvl6pPr marL="1714166" indent="0">
              <a:buNone/>
              <a:defRPr sz="1200" b="1"/>
            </a:lvl6pPr>
            <a:lvl7pPr marL="2056997" indent="0">
              <a:buNone/>
              <a:defRPr sz="1200" b="1"/>
            </a:lvl7pPr>
            <a:lvl8pPr marL="2399829" indent="0">
              <a:buNone/>
              <a:defRPr sz="1200" b="1"/>
            </a:lvl8pPr>
            <a:lvl9pPr marL="2742661" indent="0">
              <a:buNone/>
              <a:defRPr sz="1200"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1800" b="1"/>
            </a:lvl1pPr>
            <a:lvl2pPr marL="342833" indent="0">
              <a:buNone/>
              <a:defRPr sz="1500" b="1"/>
            </a:lvl2pPr>
            <a:lvl3pPr marL="685665" indent="0">
              <a:buNone/>
              <a:defRPr sz="1350" b="1"/>
            </a:lvl3pPr>
            <a:lvl4pPr marL="1028500" indent="0">
              <a:buNone/>
              <a:defRPr sz="1200" b="1"/>
            </a:lvl4pPr>
            <a:lvl5pPr marL="1371331" indent="0">
              <a:buNone/>
              <a:defRPr sz="1200" b="1"/>
            </a:lvl5pPr>
            <a:lvl6pPr marL="1714166" indent="0">
              <a:buNone/>
              <a:defRPr sz="1200" b="1"/>
            </a:lvl6pPr>
            <a:lvl7pPr marL="2056997" indent="0">
              <a:buNone/>
              <a:defRPr sz="1200" b="1"/>
            </a:lvl7pPr>
            <a:lvl8pPr marL="2399829" indent="0">
              <a:buNone/>
              <a:defRPr sz="1200" b="1"/>
            </a:lvl8pPr>
            <a:lvl9pPr marL="2742661" indent="0">
              <a:buNone/>
              <a:defRPr sz="1200"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8"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B1DF46DE-F569-4B54-8C1E-30D8EBEB5D04}" type="slidenum">
              <a:rPr lang="es-ES" altLang="es-MX"/>
              <a:pPr>
                <a:defRPr/>
              </a:pPr>
              <a:t>‹Nº›</a:t>
            </a:fld>
            <a:endParaRPr lang="es-ES" altLang="es-MX"/>
          </a:p>
        </p:txBody>
      </p:sp>
    </p:spTree>
    <p:extLst>
      <p:ext uri="{BB962C8B-B14F-4D97-AF65-F5344CB8AC3E}">
        <p14:creationId xmlns:p14="http://schemas.microsoft.com/office/powerpoint/2010/main" val="33553601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4"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E6C7F0AD-F344-435D-AAD4-ADC801B80F7C}" type="slidenum">
              <a:rPr lang="es-ES" altLang="es-MX"/>
              <a:pPr>
                <a:defRPr/>
              </a:pPr>
              <a:t>‹Nº›</a:t>
            </a:fld>
            <a:endParaRPr lang="es-ES" altLang="es-MX"/>
          </a:p>
        </p:txBody>
      </p:sp>
    </p:spTree>
    <p:extLst>
      <p:ext uri="{BB962C8B-B14F-4D97-AF65-F5344CB8AC3E}">
        <p14:creationId xmlns:p14="http://schemas.microsoft.com/office/powerpoint/2010/main" val="82417827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3"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EF84BC62-962D-4D76-8BC0-26F7D8600181}" type="slidenum">
              <a:rPr lang="es-ES" altLang="es-MX"/>
              <a:pPr>
                <a:defRPr/>
              </a:pPr>
              <a:t>‹Nº›</a:t>
            </a:fld>
            <a:endParaRPr lang="es-ES" altLang="es-MX"/>
          </a:p>
        </p:txBody>
      </p:sp>
    </p:spTree>
    <p:extLst>
      <p:ext uri="{BB962C8B-B14F-4D97-AF65-F5344CB8AC3E}">
        <p14:creationId xmlns:p14="http://schemas.microsoft.com/office/powerpoint/2010/main" val="258645140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50"/>
            <a:ext cx="3008313" cy="1162050"/>
          </a:xfrm>
        </p:spPr>
        <p:txBody>
          <a:bodyPr anchor="b"/>
          <a:lstStyle>
            <a:lvl1pPr algn="l">
              <a:defRPr sz="15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9"/>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2" y="1435109"/>
            <a:ext cx="3008313" cy="4691063"/>
          </a:xfrm>
        </p:spPr>
        <p:txBody>
          <a:bodyPr/>
          <a:lstStyle>
            <a:lvl1pPr marL="0" indent="0">
              <a:buNone/>
              <a:defRPr sz="1050"/>
            </a:lvl1pPr>
            <a:lvl2pPr marL="342833" indent="0">
              <a:buNone/>
              <a:defRPr sz="900"/>
            </a:lvl2pPr>
            <a:lvl3pPr marL="685665" indent="0">
              <a:buNone/>
              <a:defRPr sz="750"/>
            </a:lvl3pPr>
            <a:lvl4pPr marL="1028500" indent="0">
              <a:buNone/>
              <a:defRPr sz="675"/>
            </a:lvl4pPr>
            <a:lvl5pPr marL="1371331" indent="0">
              <a:buNone/>
              <a:defRPr sz="675"/>
            </a:lvl5pPr>
            <a:lvl6pPr marL="1714166" indent="0">
              <a:buNone/>
              <a:defRPr sz="675"/>
            </a:lvl6pPr>
            <a:lvl7pPr marL="2056997" indent="0">
              <a:buNone/>
              <a:defRPr sz="675"/>
            </a:lvl7pPr>
            <a:lvl8pPr marL="2399829" indent="0">
              <a:buNone/>
              <a:defRPr sz="675"/>
            </a:lvl8pPr>
            <a:lvl9pPr marL="2742661" indent="0">
              <a:buNone/>
              <a:defRPr sz="675"/>
            </a:lvl9pPr>
          </a:lstStyle>
          <a:p>
            <a:pPr lvl="0"/>
            <a:r>
              <a:rPr lang="es-ES"/>
              <a:t>Editar el estilo de texto del patrón</a:t>
            </a:r>
          </a:p>
        </p:txBody>
      </p:sp>
      <p:sp>
        <p:nvSpPr>
          <p:cNvPr id="5"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645842A4-CD71-4D23-AED2-331ADD5402D8}" type="slidenum">
              <a:rPr lang="es-ES" altLang="es-MX"/>
              <a:pPr>
                <a:defRPr/>
              </a:pPr>
              <a:t>‹Nº›</a:t>
            </a:fld>
            <a:endParaRPr lang="es-ES" altLang="es-MX"/>
          </a:p>
        </p:txBody>
      </p:sp>
    </p:spTree>
    <p:extLst>
      <p:ext uri="{BB962C8B-B14F-4D97-AF65-F5344CB8AC3E}">
        <p14:creationId xmlns:p14="http://schemas.microsoft.com/office/powerpoint/2010/main" val="38044047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9" y="4800604"/>
            <a:ext cx="5486400" cy="566738"/>
          </a:xfrm>
        </p:spPr>
        <p:txBody>
          <a:bodyPr anchor="b"/>
          <a:lstStyle>
            <a:lvl1pPr algn="l">
              <a:defRPr sz="15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9" y="612775"/>
            <a:ext cx="5486400" cy="4114800"/>
          </a:xfrm>
        </p:spPr>
        <p:txBody>
          <a:bodyPr rtlCol="0">
            <a:normAutofit/>
          </a:bodyPr>
          <a:lstStyle>
            <a:lvl1pPr marL="0" indent="0">
              <a:buNone/>
              <a:defRPr sz="2400"/>
            </a:lvl1pPr>
            <a:lvl2pPr marL="342833" indent="0">
              <a:buNone/>
              <a:defRPr sz="2100"/>
            </a:lvl2pPr>
            <a:lvl3pPr marL="685665" indent="0">
              <a:buNone/>
              <a:defRPr sz="1800"/>
            </a:lvl3pPr>
            <a:lvl4pPr marL="1028500" indent="0">
              <a:buNone/>
              <a:defRPr sz="1500"/>
            </a:lvl4pPr>
            <a:lvl5pPr marL="1371331" indent="0">
              <a:buNone/>
              <a:defRPr sz="1500"/>
            </a:lvl5pPr>
            <a:lvl6pPr marL="1714166" indent="0">
              <a:buNone/>
              <a:defRPr sz="1500"/>
            </a:lvl6pPr>
            <a:lvl7pPr marL="2056997" indent="0">
              <a:buNone/>
              <a:defRPr sz="1500"/>
            </a:lvl7pPr>
            <a:lvl8pPr marL="2399829" indent="0">
              <a:buNone/>
              <a:defRPr sz="1500"/>
            </a:lvl8pPr>
            <a:lvl9pPr marL="2742661" indent="0">
              <a:buNone/>
              <a:defRPr sz="1500"/>
            </a:lvl9pPr>
          </a:lstStyle>
          <a:p>
            <a:pPr lvl="0"/>
            <a:r>
              <a:rPr lang="es-ES" noProof="0"/>
              <a:t>Haga clic en el icono para agregar una imagen</a:t>
            </a:r>
            <a:endParaRPr lang="es-MX" noProof="0" dirty="0"/>
          </a:p>
        </p:txBody>
      </p:sp>
      <p:sp>
        <p:nvSpPr>
          <p:cNvPr id="4" name="3 Marcador de texto"/>
          <p:cNvSpPr>
            <a:spLocks noGrp="1"/>
          </p:cNvSpPr>
          <p:nvPr>
            <p:ph type="body" sz="half" idx="2"/>
          </p:nvPr>
        </p:nvSpPr>
        <p:spPr>
          <a:xfrm>
            <a:off x="1792289" y="5367342"/>
            <a:ext cx="5486400" cy="804862"/>
          </a:xfrm>
        </p:spPr>
        <p:txBody>
          <a:bodyPr/>
          <a:lstStyle>
            <a:lvl1pPr marL="0" indent="0">
              <a:buNone/>
              <a:defRPr sz="1050"/>
            </a:lvl1pPr>
            <a:lvl2pPr marL="342833" indent="0">
              <a:buNone/>
              <a:defRPr sz="900"/>
            </a:lvl2pPr>
            <a:lvl3pPr marL="685665" indent="0">
              <a:buNone/>
              <a:defRPr sz="750"/>
            </a:lvl3pPr>
            <a:lvl4pPr marL="1028500" indent="0">
              <a:buNone/>
              <a:defRPr sz="675"/>
            </a:lvl4pPr>
            <a:lvl5pPr marL="1371331" indent="0">
              <a:buNone/>
              <a:defRPr sz="675"/>
            </a:lvl5pPr>
            <a:lvl6pPr marL="1714166" indent="0">
              <a:buNone/>
              <a:defRPr sz="675"/>
            </a:lvl6pPr>
            <a:lvl7pPr marL="2056997" indent="0">
              <a:buNone/>
              <a:defRPr sz="675"/>
            </a:lvl7pPr>
            <a:lvl8pPr marL="2399829" indent="0">
              <a:buNone/>
              <a:defRPr sz="675"/>
            </a:lvl8pPr>
            <a:lvl9pPr marL="2742661" indent="0">
              <a:buNone/>
              <a:defRPr sz="675"/>
            </a:lvl9pPr>
          </a:lstStyle>
          <a:p>
            <a:pPr lvl="0"/>
            <a:r>
              <a:rPr lang="es-ES"/>
              <a:t>Editar el estilo de texto del patrón</a:t>
            </a:r>
          </a:p>
        </p:txBody>
      </p:sp>
      <p:sp>
        <p:nvSpPr>
          <p:cNvPr id="5"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6"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07EB795A-70C3-492F-B017-DD096DD88948}" type="slidenum">
              <a:rPr lang="es-ES" altLang="es-MX"/>
              <a:pPr>
                <a:defRPr/>
              </a:pPr>
              <a:t>‹Nº›</a:t>
            </a:fld>
            <a:endParaRPr lang="es-ES" altLang="es-MX"/>
          </a:p>
        </p:txBody>
      </p:sp>
    </p:spTree>
    <p:extLst>
      <p:ext uri="{BB962C8B-B14F-4D97-AF65-F5344CB8AC3E}">
        <p14:creationId xmlns:p14="http://schemas.microsoft.com/office/powerpoint/2010/main" val="12704656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4EFB4E5B-E48C-4EA8-8625-7763CE107CE5}" type="slidenum">
              <a:rPr lang="es-ES" altLang="es-MX"/>
              <a:pPr>
                <a:defRPr/>
              </a:pPr>
              <a:t>‹Nº›</a:t>
            </a:fld>
            <a:endParaRPr lang="es-ES" altLang="es-MX"/>
          </a:p>
        </p:txBody>
      </p:sp>
    </p:spTree>
    <p:extLst>
      <p:ext uri="{BB962C8B-B14F-4D97-AF65-F5344CB8AC3E}">
        <p14:creationId xmlns:p14="http://schemas.microsoft.com/office/powerpoint/2010/main" val="15302239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7"/>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47"/>
            <a:ext cx="60198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1FC0014D-8650-4795-9853-10FEC5719052}" type="slidenum">
              <a:rPr lang="es-ES" altLang="es-MX"/>
              <a:pPr>
                <a:defRPr/>
              </a:pPr>
              <a:t>‹Nº›</a:t>
            </a:fld>
            <a:endParaRPr lang="es-ES" altLang="es-MX"/>
          </a:p>
        </p:txBody>
      </p:sp>
    </p:spTree>
    <p:extLst>
      <p:ext uri="{BB962C8B-B14F-4D97-AF65-F5344CB8AC3E}">
        <p14:creationId xmlns:p14="http://schemas.microsoft.com/office/powerpoint/2010/main" val="30532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lvl1pPr>
              <a:defRPr/>
            </a:lvl1pPr>
          </a:lstStyle>
          <a:p>
            <a:fld id="{C61FDD11-5131-4F0F-84AE-AAC0EB987F3B}" type="datetime1">
              <a:rPr lang="es-MX" smtClean="0"/>
              <a:t>12/06/2026</a:t>
            </a:fld>
            <a:endParaRPr lang="es-MX" dirty="0"/>
          </a:p>
        </p:txBody>
      </p:sp>
      <p:sp>
        <p:nvSpPr>
          <p:cNvPr id="6" name="Footer Placeholder 5"/>
          <p:cNvSpPr>
            <a:spLocks noGrp="1"/>
          </p:cNvSpPr>
          <p:nvPr>
            <p:ph type="ftr" sz="quarter" idx="11"/>
          </p:nvPr>
        </p:nvSpPr>
        <p:spPr/>
        <p:txBody>
          <a:bodyPr/>
          <a:lstStyle>
            <a:lvl1pPr>
              <a:defRPr/>
            </a:lvl1pPr>
          </a:lstStyle>
          <a:p>
            <a:r>
              <a:rPr lang="es-MX"/>
              <a:t>Material Didáctico preparado por el Centro de Capacitación de SyL CONTADORES </a:t>
            </a:r>
            <a:endParaRPr lang="es-MX" dirty="0"/>
          </a:p>
        </p:txBody>
      </p:sp>
      <p:sp>
        <p:nvSpPr>
          <p:cNvPr id="7" name="Slide Number Placeholder 6"/>
          <p:cNvSpPr>
            <a:spLocks noGrp="1"/>
          </p:cNvSpPr>
          <p:nvPr>
            <p:ph type="sldNum" sz="quarter" idx="12"/>
          </p:nvPr>
        </p:nvSpPr>
        <p:spPr/>
        <p:txBody>
          <a:bodyPr/>
          <a:lstStyle>
            <a:lvl1pPr>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3910401718"/>
      </p:ext>
    </p:extLst>
  </p:cSld>
  <p:clrMapOvr>
    <a:masterClrMapping/>
  </p:clrMapOvr>
  <p:transition spd="slow">
    <p:wipe dir="d"/>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1" y="1981200"/>
            <a:ext cx="40386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9812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4114800"/>
            <a:ext cx="4038600" cy="1981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7"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8"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048F85D6-1351-47CC-8ADD-60D7B4D3532C}" type="slidenum">
              <a:rPr lang="es-ES" altLang="es-MX"/>
              <a:pPr>
                <a:defRPr/>
              </a:pPr>
              <a:t>‹Nº›</a:t>
            </a:fld>
            <a:endParaRPr lang="es-ES" altLang="es-MX"/>
          </a:p>
        </p:txBody>
      </p:sp>
    </p:spTree>
    <p:extLst>
      <p:ext uri="{BB962C8B-B14F-4D97-AF65-F5344CB8AC3E}">
        <p14:creationId xmlns:p14="http://schemas.microsoft.com/office/powerpoint/2010/main" val="198381743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a:t>Haga clic para modificar el estilo de título del patrón</a:t>
            </a:r>
            <a:endParaRPr lang="es-MX"/>
          </a:p>
        </p:txBody>
      </p:sp>
      <p:sp>
        <p:nvSpPr>
          <p:cNvPr id="3" name="2 Marcador de tabla"/>
          <p:cNvSpPr>
            <a:spLocks noGrp="1"/>
          </p:cNvSpPr>
          <p:nvPr>
            <p:ph type="tbl" idx="1"/>
          </p:nvPr>
        </p:nvSpPr>
        <p:spPr>
          <a:xfrm>
            <a:off x="457200" y="1981200"/>
            <a:ext cx="8229600" cy="4114800"/>
          </a:xfrm>
        </p:spPr>
        <p:txBody>
          <a:bodyPr rtlCol="0">
            <a:normAutofit/>
          </a:bodyPr>
          <a:lstStyle/>
          <a:p>
            <a:pPr lvl="0"/>
            <a:r>
              <a:rPr lang="es-ES" noProof="0"/>
              <a:t>Haga clic en el icono para agregar una tabla</a:t>
            </a:r>
            <a:endParaRPr lang="es-MX" noProof="0" dirty="0"/>
          </a:p>
        </p:txBody>
      </p:sp>
      <p:sp>
        <p:nvSpPr>
          <p:cNvPr id="4"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5"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3D2BDE69-FC1D-451B-8E80-733FFFF67BB2}" type="slidenum">
              <a:rPr lang="es-ES" altLang="es-MX"/>
              <a:pPr>
                <a:defRPr/>
              </a:pPr>
              <a:t>‹Nº›</a:t>
            </a:fld>
            <a:endParaRPr lang="es-ES" altLang="es-MX"/>
          </a:p>
        </p:txBody>
      </p:sp>
    </p:spTree>
    <p:extLst>
      <p:ext uri="{BB962C8B-B14F-4D97-AF65-F5344CB8AC3E}">
        <p14:creationId xmlns:p14="http://schemas.microsoft.com/office/powerpoint/2010/main" val="27633189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1676400" y="457200"/>
            <a:ext cx="7010400" cy="5638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3" name="3 Marcador de fecha"/>
          <p:cNvSpPr>
            <a:spLocks noGrp="1"/>
          </p:cNvSpPr>
          <p:nvPr>
            <p:ph type="dt" sz="half" idx="10"/>
          </p:nvPr>
        </p:nvSpPr>
        <p:spPr/>
        <p:txBody>
          <a:bodyPr/>
          <a:lstStyle>
            <a:lvl1pPr fontAlgn="auto">
              <a:spcBef>
                <a:spcPts val="0"/>
              </a:spcBef>
              <a:spcAft>
                <a:spcPts val="0"/>
              </a:spcAft>
              <a:defRPr>
                <a:latin typeface="Times New Roman" pitchFamily="18" charset="0"/>
              </a:defRPr>
            </a:lvl1pPr>
          </a:lstStyle>
          <a:p>
            <a:pPr>
              <a:defRPr/>
            </a:pPr>
            <a:endParaRPr lang="es-ES"/>
          </a:p>
        </p:txBody>
      </p:sp>
      <p:sp>
        <p:nvSpPr>
          <p:cNvPr id="4" name="4 Marcador de pie de página"/>
          <p:cNvSpPr>
            <a:spLocks noGrp="1"/>
          </p:cNvSpPr>
          <p:nvPr>
            <p:ph type="ftr" sz="quarter" idx="11"/>
          </p:nvPr>
        </p:nvSpPr>
        <p:spPr/>
        <p:txBody>
          <a:bodyPr/>
          <a:lstStyle>
            <a:lvl1pPr fontAlgn="auto">
              <a:spcBef>
                <a:spcPts val="0"/>
              </a:spcBef>
              <a:spcAft>
                <a:spcPts val="0"/>
              </a:spcAft>
              <a:defRPr>
                <a:latin typeface="Times New Roman" pitchFamily="18" charset="0"/>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a:defRPr>
                <a:latin typeface="Times New Roman" panose="02020603050405020304" pitchFamily="18" charset="0"/>
              </a:defRPr>
            </a:lvl1pPr>
          </a:lstStyle>
          <a:p>
            <a:pPr>
              <a:defRPr/>
            </a:pPr>
            <a:fld id="{C078FE1D-9F99-4E30-991F-8D2131B2CCA6}" type="slidenum">
              <a:rPr lang="es-ES" altLang="es-MX"/>
              <a:pPr>
                <a:defRPr/>
              </a:pPr>
              <a:t>‹Nº›</a:t>
            </a:fld>
            <a:endParaRPr lang="es-ES" altLang="es-MX"/>
          </a:p>
        </p:txBody>
      </p:sp>
    </p:spTree>
    <p:extLst>
      <p:ext uri="{BB962C8B-B14F-4D97-AF65-F5344CB8AC3E}">
        <p14:creationId xmlns:p14="http://schemas.microsoft.com/office/powerpoint/2010/main" val="3750583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680"/>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04853" indent="0" algn="ctr">
              <a:buNone/>
              <a:defRPr>
                <a:solidFill>
                  <a:schemeClr val="tx1">
                    <a:tint val="75000"/>
                  </a:schemeClr>
                </a:solidFill>
              </a:defRPr>
            </a:lvl2pPr>
            <a:lvl3pPr marL="809704" indent="0" algn="ctr">
              <a:buNone/>
              <a:defRPr>
                <a:solidFill>
                  <a:schemeClr val="tx1">
                    <a:tint val="75000"/>
                  </a:schemeClr>
                </a:solidFill>
              </a:defRPr>
            </a:lvl3pPr>
            <a:lvl4pPr marL="1214558" indent="0" algn="ctr">
              <a:buNone/>
              <a:defRPr>
                <a:solidFill>
                  <a:schemeClr val="tx1">
                    <a:tint val="75000"/>
                  </a:schemeClr>
                </a:solidFill>
              </a:defRPr>
            </a:lvl4pPr>
            <a:lvl5pPr marL="1619437" indent="0" algn="ctr">
              <a:buNone/>
              <a:defRPr>
                <a:solidFill>
                  <a:schemeClr val="tx1">
                    <a:tint val="75000"/>
                  </a:schemeClr>
                </a:solidFill>
              </a:defRPr>
            </a:lvl5pPr>
            <a:lvl6pPr marL="2024286" indent="0" algn="ctr">
              <a:buNone/>
              <a:defRPr>
                <a:solidFill>
                  <a:schemeClr val="tx1">
                    <a:tint val="75000"/>
                  </a:schemeClr>
                </a:solidFill>
              </a:defRPr>
            </a:lvl6pPr>
            <a:lvl7pPr marL="2429108" indent="0" algn="ctr">
              <a:buNone/>
              <a:defRPr>
                <a:solidFill>
                  <a:schemeClr val="tx1">
                    <a:tint val="75000"/>
                  </a:schemeClr>
                </a:solidFill>
              </a:defRPr>
            </a:lvl7pPr>
            <a:lvl8pPr marL="2833975" indent="0" algn="ctr">
              <a:buNone/>
              <a:defRPr>
                <a:solidFill>
                  <a:schemeClr val="tx1">
                    <a:tint val="75000"/>
                  </a:schemeClr>
                </a:solidFill>
              </a:defRPr>
            </a:lvl8pPr>
            <a:lvl9pPr marL="3238861" indent="0" algn="ctr">
              <a:buNone/>
              <a:defRPr>
                <a:solidFill>
                  <a:schemeClr val="tx1">
                    <a:tint val="75000"/>
                  </a:schemeClr>
                </a:solidFill>
              </a:defRPr>
            </a:lvl9pPr>
          </a:lstStyle>
          <a:p>
            <a:r>
              <a:rPr lang="es-ES"/>
              <a:t>Haga clic para editar el estilo de subtítulo del patrón</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1DE9F07-4263-471A-9C22-8FDE026AA183}" type="slidenum">
              <a:rPr lang="es-ES" altLang="es-MX"/>
              <a:pPr>
                <a:defRPr/>
              </a:pPr>
              <a:t>‹Nº›</a:t>
            </a:fld>
            <a:endParaRPr lang="es-ES" altLang="es-MX"/>
          </a:p>
        </p:txBody>
      </p:sp>
    </p:spTree>
    <p:extLst>
      <p:ext uri="{BB962C8B-B14F-4D97-AF65-F5344CB8AC3E}">
        <p14:creationId xmlns:p14="http://schemas.microsoft.com/office/powerpoint/2010/main" val="24425565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CD87148D-C542-49E0-8248-0151EBD1A961}" type="slidenum">
              <a:rPr lang="es-ES" altLang="es-MX"/>
              <a:pPr>
                <a:defRPr/>
              </a:pPr>
              <a:t>‹Nº›</a:t>
            </a:fld>
            <a:endParaRPr lang="es-ES" altLang="es-MX"/>
          </a:p>
        </p:txBody>
      </p:sp>
    </p:spTree>
    <p:extLst>
      <p:ext uri="{BB962C8B-B14F-4D97-AF65-F5344CB8AC3E}">
        <p14:creationId xmlns:p14="http://schemas.microsoft.com/office/powerpoint/2010/main" val="8730750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4"/>
            <a:ext cx="7772400" cy="1362075"/>
          </a:xfrm>
        </p:spPr>
        <p:txBody>
          <a:bodyPr anchor="t"/>
          <a:lstStyle>
            <a:lvl1pPr algn="l">
              <a:defRPr sz="3586"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41"/>
            <a:ext cx="7772400" cy="1500187"/>
          </a:xfrm>
        </p:spPr>
        <p:txBody>
          <a:bodyPr anchor="b"/>
          <a:lstStyle>
            <a:lvl1pPr marL="0" indent="0">
              <a:buNone/>
              <a:defRPr sz="1758">
                <a:solidFill>
                  <a:schemeClr val="tx1">
                    <a:tint val="75000"/>
                  </a:schemeClr>
                </a:solidFill>
              </a:defRPr>
            </a:lvl1pPr>
            <a:lvl2pPr marL="404853" indent="0">
              <a:buNone/>
              <a:defRPr sz="1617">
                <a:solidFill>
                  <a:schemeClr val="tx1">
                    <a:tint val="75000"/>
                  </a:schemeClr>
                </a:solidFill>
              </a:defRPr>
            </a:lvl2pPr>
            <a:lvl3pPr marL="809704" indent="0">
              <a:buNone/>
              <a:defRPr sz="1406">
                <a:solidFill>
                  <a:schemeClr val="tx1">
                    <a:tint val="75000"/>
                  </a:schemeClr>
                </a:solidFill>
              </a:defRPr>
            </a:lvl3pPr>
            <a:lvl4pPr marL="1214558" indent="0">
              <a:buNone/>
              <a:defRPr sz="1266">
                <a:solidFill>
                  <a:schemeClr val="tx1">
                    <a:tint val="75000"/>
                  </a:schemeClr>
                </a:solidFill>
              </a:defRPr>
            </a:lvl4pPr>
            <a:lvl5pPr marL="1619437" indent="0">
              <a:buNone/>
              <a:defRPr sz="1266">
                <a:solidFill>
                  <a:schemeClr val="tx1">
                    <a:tint val="75000"/>
                  </a:schemeClr>
                </a:solidFill>
              </a:defRPr>
            </a:lvl5pPr>
            <a:lvl6pPr marL="2024286" indent="0">
              <a:buNone/>
              <a:defRPr sz="1266">
                <a:solidFill>
                  <a:schemeClr val="tx1">
                    <a:tint val="75000"/>
                  </a:schemeClr>
                </a:solidFill>
              </a:defRPr>
            </a:lvl6pPr>
            <a:lvl7pPr marL="2429108" indent="0">
              <a:buNone/>
              <a:defRPr sz="1266">
                <a:solidFill>
                  <a:schemeClr val="tx1">
                    <a:tint val="75000"/>
                  </a:schemeClr>
                </a:solidFill>
              </a:defRPr>
            </a:lvl7pPr>
            <a:lvl8pPr marL="2833975" indent="0">
              <a:buNone/>
              <a:defRPr sz="1266">
                <a:solidFill>
                  <a:schemeClr val="tx1">
                    <a:tint val="75000"/>
                  </a:schemeClr>
                </a:solidFill>
              </a:defRPr>
            </a:lvl8pPr>
            <a:lvl9pPr marL="3238861" indent="0">
              <a:buNone/>
              <a:defRPr sz="1266">
                <a:solidFill>
                  <a:schemeClr val="tx1">
                    <a:tint val="75000"/>
                  </a:schemeClr>
                </a:solidFill>
              </a:defRPr>
            </a:lvl9pPr>
          </a:lstStyle>
          <a:p>
            <a:pPr lvl="0"/>
            <a:r>
              <a:rPr lang="es-ES"/>
              <a:t>Editar el estilo de texto del patrón</a:t>
            </a:r>
          </a:p>
        </p:txBody>
      </p:sp>
      <p:sp>
        <p:nvSpPr>
          <p:cNvPr id="4"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5"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541FDF33-06B1-48DB-A7D3-8666A9BB5A5A}" type="slidenum">
              <a:rPr lang="es-ES" altLang="es-MX"/>
              <a:pPr>
                <a:defRPr/>
              </a:pPr>
              <a:t>‹Nº›</a:t>
            </a:fld>
            <a:endParaRPr lang="es-ES" altLang="es-MX"/>
          </a:p>
        </p:txBody>
      </p:sp>
    </p:spTree>
    <p:extLst>
      <p:ext uri="{BB962C8B-B14F-4D97-AF65-F5344CB8AC3E}">
        <p14:creationId xmlns:p14="http://schemas.microsoft.com/office/powerpoint/2010/main" val="14416102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1"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1"/>
            <a:ext cx="4038600" cy="4525963"/>
          </a:xfrm>
        </p:spPr>
        <p:txBody>
          <a:bodyPr/>
          <a:lstStyle>
            <a:lvl1pPr>
              <a:defRPr sz="2531"/>
            </a:lvl1pPr>
            <a:lvl2pPr>
              <a:defRPr sz="2110"/>
            </a:lvl2pPr>
            <a:lvl3pPr>
              <a:defRPr sz="1758"/>
            </a:lvl3pPr>
            <a:lvl4pPr>
              <a:defRPr sz="1617"/>
            </a:lvl4pPr>
            <a:lvl5pPr>
              <a:defRPr sz="1617"/>
            </a:lvl5pPr>
            <a:lvl6pPr>
              <a:defRPr sz="1617"/>
            </a:lvl6pPr>
            <a:lvl7pPr>
              <a:defRPr sz="1617"/>
            </a:lvl7pPr>
            <a:lvl8pPr>
              <a:defRPr sz="1617"/>
            </a:lvl8pPr>
            <a:lvl9pPr>
              <a:defRPr sz="1617"/>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6"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7"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2A8F06FD-81C9-419C-BC6D-087584CC1A1D}" type="slidenum">
              <a:rPr lang="es-ES" altLang="es-MX"/>
              <a:pPr>
                <a:defRPr/>
              </a:pPr>
              <a:t>‹Nº›</a:t>
            </a:fld>
            <a:endParaRPr lang="es-ES" altLang="es-MX"/>
          </a:p>
        </p:txBody>
      </p:sp>
    </p:spTree>
    <p:extLst>
      <p:ext uri="{BB962C8B-B14F-4D97-AF65-F5344CB8AC3E}">
        <p14:creationId xmlns:p14="http://schemas.microsoft.com/office/powerpoint/2010/main" val="32710138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1" y="1535117"/>
            <a:ext cx="4040188" cy="639762"/>
          </a:xfrm>
        </p:spPr>
        <p:txBody>
          <a:bodyPr anchor="b"/>
          <a:lstStyle>
            <a:lvl1pPr marL="0" indent="0">
              <a:buNone/>
              <a:defRPr sz="2110" b="1"/>
            </a:lvl1pPr>
            <a:lvl2pPr marL="404853" indent="0">
              <a:buNone/>
              <a:defRPr sz="1758" b="1"/>
            </a:lvl2pPr>
            <a:lvl3pPr marL="809704" indent="0">
              <a:buNone/>
              <a:defRPr sz="1617" b="1"/>
            </a:lvl3pPr>
            <a:lvl4pPr marL="1214558" indent="0">
              <a:buNone/>
              <a:defRPr sz="1406" b="1"/>
            </a:lvl4pPr>
            <a:lvl5pPr marL="1619437" indent="0">
              <a:buNone/>
              <a:defRPr sz="1406" b="1"/>
            </a:lvl5pPr>
            <a:lvl6pPr marL="2024286" indent="0">
              <a:buNone/>
              <a:defRPr sz="1406" b="1"/>
            </a:lvl6pPr>
            <a:lvl7pPr marL="2429108" indent="0">
              <a:buNone/>
              <a:defRPr sz="1406" b="1"/>
            </a:lvl7pPr>
            <a:lvl8pPr marL="2833975" indent="0">
              <a:buNone/>
              <a:defRPr sz="1406" b="1"/>
            </a:lvl8pPr>
            <a:lvl9pPr marL="3238861" indent="0">
              <a:buNone/>
              <a:defRPr sz="1406" b="1"/>
            </a:lvl9pPr>
          </a:lstStyle>
          <a:p>
            <a:pPr lvl="0"/>
            <a:r>
              <a:rPr lang="es-ES"/>
              <a:t>Editar el estilo de texto del patrón</a:t>
            </a:r>
          </a:p>
        </p:txBody>
      </p:sp>
      <p:sp>
        <p:nvSpPr>
          <p:cNvPr id="4" name="3 Marcador de contenido"/>
          <p:cNvSpPr>
            <a:spLocks noGrp="1"/>
          </p:cNvSpPr>
          <p:nvPr>
            <p:ph sz="half" idx="2"/>
          </p:nvPr>
        </p:nvSpPr>
        <p:spPr>
          <a:xfrm>
            <a:off x="457201" y="2174879"/>
            <a:ext cx="4040188"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7" y="1535117"/>
            <a:ext cx="4041775" cy="639762"/>
          </a:xfrm>
        </p:spPr>
        <p:txBody>
          <a:bodyPr anchor="b"/>
          <a:lstStyle>
            <a:lvl1pPr marL="0" indent="0">
              <a:buNone/>
              <a:defRPr sz="2110" b="1"/>
            </a:lvl1pPr>
            <a:lvl2pPr marL="404853" indent="0">
              <a:buNone/>
              <a:defRPr sz="1758" b="1"/>
            </a:lvl2pPr>
            <a:lvl3pPr marL="809704" indent="0">
              <a:buNone/>
              <a:defRPr sz="1617" b="1"/>
            </a:lvl3pPr>
            <a:lvl4pPr marL="1214558" indent="0">
              <a:buNone/>
              <a:defRPr sz="1406" b="1"/>
            </a:lvl4pPr>
            <a:lvl5pPr marL="1619437" indent="0">
              <a:buNone/>
              <a:defRPr sz="1406" b="1"/>
            </a:lvl5pPr>
            <a:lvl6pPr marL="2024286" indent="0">
              <a:buNone/>
              <a:defRPr sz="1406" b="1"/>
            </a:lvl6pPr>
            <a:lvl7pPr marL="2429108" indent="0">
              <a:buNone/>
              <a:defRPr sz="1406" b="1"/>
            </a:lvl7pPr>
            <a:lvl8pPr marL="2833975" indent="0">
              <a:buNone/>
              <a:defRPr sz="1406" b="1"/>
            </a:lvl8pPr>
            <a:lvl9pPr marL="3238861" indent="0">
              <a:buNone/>
              <a:defRPr sz="1406" b="1"/>
            </a:lvl9pPr>
          </a:lstStyle>
          <a:p>
            <a:pPr lvl="0"/>
            <a:r>
              <a:rPr lang="es-ES"/>
              <a:t>Editar el estilo de texto del patrón</a:t>
            </a:r>
          </a:p>
        </p:txBody>
      </p:sp>
      <p:sp>
        <p:nvSpPr>
          <p:cNvPr id="6" name="5 Marcador de contenido"/>
          <p:cNvSpPr>
            <a:spLocks noGrp="1"/>
          </p:cNvSpPr>
          <p:nvPr>
            <p:ph sz="quarter" idx="4"/>
          </p:nvPr>
        </p:nvSpPr>
        <p:spPr>
          <a:xfrm>
            <a:off x="4645027" y="2174879"/>
            <a:ext cx="4041775" cy="3951288"/>
          </a:xfrm>
        </p:spPr>
        <p:txBody>
          <a:bodyPr/>
          <a:lstStyle>
            <a:lvl1pPr>
              <a:defRPr sz="2110"/>
            </a:lvl1pPr>
            <a:lvl2pPr>
              <a:defRPr sz="1758"/>
            </a:lvl2pPr>
            <a:lvl3pPr>
              <a:defRPr sz="1617"/>
            </a:lvl3pPr>
            <a:lvl4pPr>
              <a:defRPr sz="1406"/>
            </a:lvl4pPr>
            <a:lvl5pPr>
              <a:defRPr sz="1406"/>
            </a:lvl5pPr>
            <a:lvl6pPr>
              <a:defRPr sz="1406"/>
            </a:lvl6pPr>
            <a:lvl7pPr>
              <a:defRPr sz="1406"/>
            </a:lvl7pPr>
            <a:lvl8pPr>
              <a:defRPr sz="1406"/>
            </a:lvl8pPr>
            <a:lvl9pPr>
              <a:defRPr sz="1406"/>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8"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9"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BF02F4CF-6D10-4966-ACD7-53222130DF7C}" type="slidenum">
              <a:rPr lang="es-ES" altLang="es-MX"/>
              <a:pPr>
                <a:defRPr/>
              </a:pPr>
              <a:t>‹Nº›</a:t>
            </a:fld>
            <a:endParaRPr lang="es-ES" altLang="es-MX"/>
          </a:p>
        </p:txBody>
      </p:sp>
    </p:spTree>
    <p:extLst>
      <p:ext uri="{BB962C8B-B14F-4D97-AF65-F5344CB8AC3E}">
        <p14:creationId xmlns:p14="http://schemas.microsoft.com/office/powerpoint/2010/main" val="1175000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4"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5"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AA3452B5-89D6-4345-AD36-92871F216BA7}" type="slidenum">
              <a:rPr lang="es-ES" altLang="es-MX"/>
              <a:pPr>
                <a:defRPr/>
              </a:pPr>
              <a:t>‹Nº›</a:t>
            </a:fld>
            <a:endParaRPr lang="es-ES" altLang="es-MX"/>
          </a:p>
        </p:txBody>
      </p:sp>
    </p:spTree>
    <p:extLst>
      <p:ext uri="{BB962C8B-B14F-4D97-AF65-F5344CB8AC3E}">
        <p14:creationId xmlns:p14="http://schemas.microsoft.com/office/powerpoint/2010/main" val="35913260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defTabSz="914400" fontAlgn="auto">
              <a:spcBef>
                <a:spcPts val="0"/>
              </a:spcBef>
              <a:spcAft>
                <a:spcPts val="0"/>
              </a:spcAft>
              <a:defRPr>
                <a:latin typeface="+mn-lt"/>
              </a:defRPr>
            </a:lvl1pPr>
          </a:lstStyle>
          <a:p>
            <a:pPr>
              <a:defRPr/>
            </a:pPr>
            <a:endParaRPr lang="es-ES"/>
          </a:p>
        </p:txBody>
      </p:sp>
      <p:sp>
        <p:nvSpPr>
          <p:cNvPr id="3" name="4 Marcador de pie de página"/>
          <p:cNvSpPr>
            <a:spLocks noGrp="1"/>
          </p:cNvSpPr>
          <p:nvPr>
            <p:ph type="ftr" sz="quarter" idx="11"/>
          </p:nvPr>
        </p:nvSpPr>
        <p:spPr/>
        <p:txBody>
          <a:bodyPr/>
          <a:lstStyle>
            <a:lvl1pPr defTabSz="914400" fontAlgn="auto">
              <a:spcBef>
                <a:spcPts val="0"/>
              </a:spcBef>
              <a:spcAft>
                <a:spcPts val="0"/>
              </a:spcAft>
              <a:defRPr>
                <a:latin typeface="+mn-lt"/>
              </a:defRPr>
            </a:lvl1pPr>
          </a:lstStyle>
          <a:p>
            <a:pPr>
              <a:defRPr/>
            </a:pPr>
            <a:r>
              <a:rPr lang="es-MX"/>
              <a:t>Elaborado: LC y LI Ruben Torres Benitez</a:t>
            </a:r>
            <a:endParaRPr lang="es-ES"/>
          </a:p>
        </p:txBody>
      </p:sp>
      <p:sp>
        <p:nvSpPr>
          <p:cNvPr id="4" name="5 Marcador de número de diapositiva"/>
          <p:cNvSpPr>
            <a:spLocks noGrp="1"/>
          </p:cNvSpPr>
          <p:nvPr>
            <p:ph type="sldNum" sz="quarter" idx="12"/>
          </p:nvPr>
        </p:nvSpPr>
        <p:spPr/>
        <p:txBody>
          <a:bodyPr/>
          <a:lstStyle>
            <a:lvl1pPr defTabSz="914400">
              <a:defRPr>
                <a:latin typeface="Calibri" panose="020F0502020204030204" pitchFamily="34" charset="0"/>
              </a:defRPr>
            </a:lvl1pPr>
          </a:lstStyle>
          <a:p>
            <a:pPr>
              <a:defRPr/>
            </a:pPr>
            <a:fld id="{04FA0277-A903-468E-B8F8-D367D7AE5E65}" type="slidenum">
              <a:rPr lang="es-ES" altLang="es-MX"/>
              <a:pPr>
                <a:defRPr/>
              </a:pPr>
              <a:t>‹Nº›</a:t>
            </a:fld>
            <a:endParaRPr lang="es-ES" altLang="es-MX"/>
          </a:p>
        </p:txBody>
      </p:sp>
    </p:spTree>
    <p:extLst>
      <p:ext uri="{BB962C8B-B14F-4D97-AF65-F5344CB8AC3E}">
        <p14:creationId xmlns:p14="http://schemas.microsoft.com/office/powerpoint/2010/main" val="89023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slideLayout" Target="../slideLayouts/slideLayout119.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slideLayout" Target="../slideLayouts/slideLayout118.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theme" Target="../theme/theme10.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1.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slideLayout" Target="../slideLayouts/slideLayout147.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theme" Target="../theme/theme12.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slideLayout" Target="../slideLayouts/slideLayout14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theme" Target="../theme/theme1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image" Target="../media/image6.jpeg"/><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theme" Target="../theme/theme1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15.xml"/><Relationship Id="rId1" Type="http://schemas.openxmlformats.org/officeDocument/2006/relationships/slideLayout" Target="../slideLayouts/slideLayout174.xml"/><Relationship Id="rId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5.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4.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heme" Target="../theme/theme8.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theme" Target="../theme/theme9.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F8CBAD"/>
            </a:gs>
            <a:gs pos="19000">
              <a:srgbClr val="F8CBAD"/>
            </a:gs>
            <a:gs pos="74001">
              <a:srgbClr val="B5D2EC"/>
            </a:gs>
            <a:gs pos="96001">
              <a:srgbClr val="B5D2EC"/>
            </a:gs>
            <a:gs pos="100000">
              <a:srgbClr val="CEE1F2"/>
            </a:gs>
          </a:gsLst>
          <a:lin ang="5400000" scaled="1"/>
        </a:gradFill>
        <a:effectLst/>
      </p:bgPr>
    </p:bg>
    <p:spTree>
      <p:nvGrpSpPr>
        <p:cNvPr id="1" name=""/>
        <p:cNvGrpSpPr/>
        <p:nvPr/>
      </p:nvGrpSpPr>
      <p:grpSpPr>
        <a:xfrm>
          <a:off x="0" y="0"/>
          <a:ext cx="0" cy="0"/>
          <a:chOff x="0" y="0"/>
          <a:chExt cx="0" cy="0"/>
        </a:xfrm>
      </p:grpSpPr>
      <p:sp>
        <p:nvSpPr>
          <p:cNvPr id="15362"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n-US" altLang="es-MX"/>
          </a:p>
        </p:txBody>
      </p:sp>
      <p:sp>
        <p:nvSpPr>
          <p:cNvPr id="15363"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Editar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n-US" altLang="es-MX"/>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fld id="{6823C188-DB78-4061-86B2-DC8B10C32CE7}" type="datetime1">
              <a:rPr lang="es-MX" smtClean="0"/>
              <a:t>12/06/2026</a:t>
            </a:fld>
            <a:endParaRPr lang="es-MX"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r>
              <a:rPr lang="es-MX"/>
              <a:t>Material Didáctico preparado por el Centro de Capacitación de SyL CONTADORES </a:t>
            </a:r>
            <a:endParaRPr lang="es-MX"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62E0296-29EA-4A81-881B-1E4A5228A350}" type="slidenum">
              <a:rPr lang="es-MX" smtClean="0"/>
              <a:pPr/>
              <a:t>‹Nº›</a:t>
            </a:fld>
            <a:endParaRPr lang="es-MX" dirty="0"/>
          </a:p>
        </p:txBody>
      </p:sp>
    </p:spTree>
    <p:extLst>
      <p:ext uri="{BB962C8B-B14F-4D97-AF65-F5344CB8AC3E}">
        <p14:creationId xmlns:p14="http://schemas.microsoft.com/office/powerpoint/2010/main" val="1402431210"/>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ransition spd="slow">
    <p:wipe dir="d"/>
  </p:transition>
  <p:hf sldNum="0"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9219"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900">
                <a:solidFill>
                  <a:prstClr val="black">
                    <a:tint val="75000"/>
                  </a:prstClr>
                </a:solidFill>
                <a:latin typeface="Tahoma"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900">
                <a:solidFill>
                  <a:prstClr val="black">
                    <a:tint val="75000"/>
                  </a:prstClr>
                </a:solidFill>
                <a:latin typeface="Tahoma"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Tahoma" panose="020B0604030504040204" pitchFamily="34" charset="0"/>
              </a:defRPr>
            </a:lvl1pPr>
          </a:lstStyle>
          <a:p>
            <a:pPr>
              <a:defRPr/>
            </a:pPr>
            <a:fld id="{0164CA8C-9888-41DF-B204-8C09247878E1}" type="slidenum">
              <a:rPr lang="es-ES" altLang="es-MX"/>
              <a:pPr>
                <a:defRPr/>
              </a:pPr>
              <a:t>‹Nº›</a:t>
            </a:fld>
            <a:endParaRPr lang="es-ES" altLang="es-MX"/>
          </a:p>
        </p:txBody>
      </p:sp>
    </p:spTree>
    <p:extLst>
      <p:ext uri="{BB962C8B-B14F-4D97-AF65-F5344CB8AC3E}">
        <p14:creationId xmlns:p14="http://schemas.microsoft.com/office/powerpoint/2010/main" val="280078470"/>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Lst>
  <p:hf sldNum="0" hdr="0" ftr="0" dt="0"/>
  <p:txStyles>
    <p:titleStyle>
      <a:lvl1pPr algn="ctr" rtl="0" eaLnBrk="1" fontAlgn="base" hangingPunct="1">
        <a:spcBef>
          <a:spcPct val="0"/>
        </a:spcBef>
        <a:spcAft>
          <a:spcPct val="0"/>
        </a:spcAft>
        <a:defRPr sz="3300" kern="1200">
          <a:solidFill>
            <a:schemeClr val="tx1"/>
          </a:solidFill>
          <a:latin typeface="+mj-lt"/>
          <a:ea typeface="+mj-ea"/>
          <a:cs typeface="+mj-cs"/>
        </a:defRPr>
      </a:lvl1pPr>
      <a:lvl2pPr algn="ctr" rtl="0" eaLnBrk="1" fontAlgn="base" hangingPunct="1">
        <a:spcBef>
          <a:spcPct val="0"/>
        </a:spcBef>
        <a:spcAft>
          <a:spcPct val="0"/>
        </a:spcAft>
        <a:defRPr sz="3300">
          <a:solidFill>
            <a:schemeClr val="tx1"/>
          </a:solidFill>
          <a:latin typeface="Calibri" pitchFamily="34" charset="0"/>
        </a:defRPr>
      </a:lvl2pPr>
      <a:lvl3pPr algn="ctr" rtl="0" eaLnBrk="1" fontAlgn="base" hangingPunct="1">
        <a:spcBef>
          <a:spcPct val="0"/>
        </a:spcBef>
        <a:spcAft>
          <a:spcPct val="0"/>
        </a:spcAft>
        <a:defRPr sz="3300">
          <a:solidFill>
            <a:schemeClr val="tx1"/>
          </a:solidFill>
          <a:latin typeface="Calibri" pitchFamily="34" charset="0"/>
        </a:defRPr>
      </a:lvl3pPr>
      <a:lvl4pPr algn="ctr" rtl="0" eaLnBrk="1" fontAlgn="base" hangingPunct="1">
        <a:spcBef>
          <a:spcPct val="0"/>
        </a:spcBef>
        <a:spcAft>
          <a:spcPct val="0"/>
        </a:spcAft>
        <a:defRPr sz="3300">
          <a:solidFill>
            <a:schemeClr val="tx1"/>
          </a:solidFill>
          <a:latin typeface="Calibri" pitchFamily="34" charset="0"/>
        </a:defRPr>
      </a:lvl4pPr>
      <a:lvl5pPr algn="ctr" rtl="0" eaLnBrk="1" fontAlgn="base" hangingPunct="1">
        <a:spcBef>
          <a:spcPct val="0"/>
        </a:spcBef>
        <a:spcAft>
          <a:spcPct val="0"/>
        </a:spcAft>
        <a:defRPr sz="3300">
          <a:solidFill>
            <a:schemeClr val="tx1"/>
          </a:solidFill>
          <a:latin typeface="Calibri" pitchFamily="34" charset="0"/>
        </a:defRPr>
      </a:lvl5pPr>
      <a:lvl6pPr marL="342900" algn="ctr" rtl="0" eaLnBrk="1" fontAlgn="base" hangingPunct="1">
        <a:spcBef>
          <a:spcPct val="0"/>
        </a:spcBef>
        <a:spcAft>
          <a:spcPct val="0"/>
        </a:spcAft>
        <a:defRPr sz="3300">
          <a:solidFill>
            <a:schemeClr val="tx1"/>
          </a:solidFill>
          <a:latin typeface="Calibri" pitchFamily="34" charset="0"/>
        </a:defRPr>
      </a:lvl6pPr>
      <a:lvl7pPr marL="685800" algn="ctr" rtl="0" eaLnBrk="1" fontAlgn="base" hangingPunct="1">
        <a:spcBef>
          <a:spcPct val="0"/>
        </a:spcBef>
        <a:spcAft>
          <a:spcPct val="0"/>
        </a:spcAft>
        <a:defRPr sz="3300">
          <a:solidFill>
            <a:schemeClr val="tx1"/>
          </a:solidFill>
          <a:latin typeface="Calibri" pitchFamily="34" charset="0"/>
        </a:defRPr>
      </a:lvl7pPr>
      <a:lvl8pPr marL="1028700" algn="ctr" rtl="0" eaLnBrk="1" fontAlgn="base" hangingPunct="1">
        <a:spcBef>
          <a:spcPct val="0"/>
        </a:spcBef>
        <a:spcAft>
          <a:spcPct val="0"/>
        </a:spcAft>
        <a:defRPr sz="3300">
          <a:solidFill>
            <a:schemeClr val="tx1"/>
          </a:solidFill>
          <a:latin typeface="Calibri" pitchFamily="34" charset="0"/>
        </a:defRPr>
      </a:lvl8pPr>
      <a:lvl9pPr marL="1371600" algn="ctr" rtl="0" eaLnBrk="1" fontAlgn="base" hangingPunct="1">
        <a:spcBef>
          <a:spcPct val="0"/>
        </a:spcBef>
        <a:spcAft>
          <a:spcPct val="0"/>
        </a:spcAft>
        <a:defRPr sz="3300">
          <a:solidFill>
            <a:schemeClr val="tx1"/>
          </a:solidFill>
          <a:latin typeface="Calibri" pitchFamily="34"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505" tIns="57778" rIns="115505" bIns="57778"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0243"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505" tIns="57778" rIns="115505" bIns="5777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115505" tIns="57778" rIns="115505" bIns="57778" rtlCol="0" anchor="ctr"/>
          <a:lstStyle>
            <a:lvl1pPr algn="l" defTabSz="812192" eaLnBrk="1" hangingPunct="1">
              <a:defRPr sz="1055">
                <a:solidFill>
                  <a:prstClr val="black">
                    <a:tint val="75000"/>
                  </a:prstClr>
                </a:solidFill>
                <a:latin typeface="Arial"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115505" tIns="57778" rIns="115505" bIns="57778" rtlCol="0" anchor="ctr"/>
          <a:lstStyle>
            <a:lvl1pPr algn="ctr" defTabSz="812192" eaLnBrk="1" hangingPunct="1">
              <a:defRPr sz="1055">
                <a:solidFill>
                  <a:prstClr val="black">
                    <a:tint val="75000"/>
                  </a:prstClr>
                </a:solidFill>
                <a:latin typeface="Arial"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15505" tIns="57778" rIns="115505" bIns="57778" numCol="1" anchor="ctr" anchorCtr="0" compatLnSpc="1">
            <a:prstTxWarp prst="textNoShape">
              <a:avLst/>
            </a:prstTxWarp>
          </a:bodyPr>
          <a:lstStyle>
            <a:lvl1pPr algn="r" defTabSz="811213" eaLnBrk="1" hangingPunct="1">
              <a:defRPr sz="1000">
                <a:solidFill>
                  <a:srgbClr val="898989"/>
                </a:solidFill>
                <a:latin typeface="Arial" panose="020B0604020202020204" pitchFamily="34" charset="0"/>
              </a:defRPr>
            </a:lvl1pPr>
          </a:lstStyle>
          <a:p>
            <a:pPr>
              <a:defRPr/>
            </a:pPr>
            <a:fld id="{45EFDA5F-BAC4-45FF-8DA5-12EC7843D97D}" type="slidenum">
              <a:rPr lang="es-ES" altLang="es-MX"/>
              <a:pPr>
                <a:defRPr/>
              </a:pPr>
              <a:t>‹Nº›</a:t>
            </a:fld>
            <a:endParaRPr lang="es-ES" altLang="es-MX"/>
          </a:p>
        </p:txBody>
      </p:sp>
    </p:spTree>
    <p:extLst>
      <p:ext uri="{BB962C8B-B14F-4D97-AF65-F5344CB8AC3E}">
        <p14:creationId xmlns:p14="http://schemas.microsoft.com/office/powerpoint/2010/main" val="686255712"/>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Lst>
  <p:hf sldNum="0" hdr="0" ftr="0" dt="0"/>
  <p:txStyles>
    <p:titleStyle>
      <a:lvl1pPr algn="ctr" rtl="0" eaLnBrk="1" fontAlgn="base" hangingPunct="1">
        <a:spcBef>
          <a:spcPct val="0"/>
        </a:spcBef>
        <a:spcAft>
          <a:spcPct val="0"/>
        </a:spcAft>
        <a:defRPr sz="3900" kern="1200">
          <a:solidFill>
            <a:schemeClr val="tx1"/>
          </a:solidFill>
          <a:latin typeface="+mj-lt"/>
          <a:ea typeface="+mj-ea"/>
          <a:cs typeface="+mj-cs"/>
        </a:defRPr>
      </a:lvl1pPr>
      <a:lvl2pPr algn="ctr" rtl="0" eaLnBrk="1" fontAlgn="base" hangingPunct="1">
        <a:spcBef>
          <a:spcPct val="0"/>
        </a:spcBef>
        <a:spcAft>
          <a:spcPct val="0"/>
        </a:spcAft>
        <a:defRPr sz="3900">
          <a:solidFill>
            <a:schemeClr val="tx1"/>
          </a:solidFill>
          <a:latin typeface="Calibri" pitchFamily="34" charset="0"/>
        </a:defRPr>
      </a:lvl2pPr>
      <a:lvl3pPr algn="ctr" rtl="0" eaLnBrk="1" fontAlgn="base" hangingPunct="1">
        <a:spcBef>
          <a:spcPct val="0"/>
        </a:spcBef>
        <a:spcAft>
          <a:spcPct val="0"/>
        </a:spcAft>
        <a:defRPr sz="3900">
          <a:solidFill>
            <a:schemeClr val="tx1"/>
          </a:solidFill>
          <a:latin typeface="Calibri" pitchFamily="34" charset="0"/>
        </a:defRPr>
      </a:lvl3pPr>
      <a:lvl4pPr algn="ctr" rtl="0" eaLnBrk="1" fontAlgn="base" hangingPunct="1">
        <a:spcBef>
          <a:spcPct val="0"/>
        </a:spcBef>
        <a:spcAft>
          <a:spcPct val="0"/>
        </a:spcAft>
        <a:defRPr sz="3900">
          <a:solidFill>
            <a:schemeClr val="tx1"/>
          </a:solidFill>
          <a:latin typeface="Calibri" pitchFamily="34" charset="0"/>
        </a:defRPr>
      </a:lvl4pPr>
      <a:lvl5pPr algn="ctr" rtl="0" eaLnBrk="1" fontAlgn="base" hangingPunct="1">
        <a:spcBef>
          <a:spcPct val="0"/>
        </a:spcBef>
        <a:spcAft>
          <a:spcPct val="0"/>
        </a:spcAft>
        <a:defRPr sz="3900">
          <a:solidFill>
            <a:schemeClr val="tx1"/>
          </a:solidFill>
          <a:latin typeface="Calibri" pitchFamily="34" charset="0"/>
        </a:defRPr>
      </a:lvl5pPr>
      <a:lvl6pPr marL="406097" algn="ctr" rtl="0" eaLnBrk="1" fontAlgn="base" hangingPunct="1">
        <a:spcBef>
          <a:spcPct val="0"/>
        </a:spcBef>
        <a:spcAft>
          <a:spcPct val="0"/>
        </a:spcAft>
        <a:defRPr sz="3938">
          <a:solidFill>
            <a:schemeClr val="tx1"/>
          </a:solidFill>
          <a:latin typeface="Calibri" pitchFamily="34" charset="0"/>
        </a:defRPr>
      </a:lvl6pPr>
      <a:lvl7pPr marL="812192" algn="ctr" rtl="0" eaLnBrk="1" fontAlgn="base" hangingPunct="1">
        <a:spcBef>
          <a:spcPct val="0"/>
        </a:spcBef>
        <a:spcAft>
          <a:spcPct val="0"/>
        </a:spcAft>
        <a:defRPr sz="3938">
          <a:solidFill>
            <a:schemeClr val="tx1"/>
          </a:solidFill>
          <a:latin typeface="Calibri" pitchFamily="34" charset="0"/>
        </a:defRPr>
      </a:lvl7pPr>
      <a:lvl8pPr marL="1218291" algn="ctr" rtl="0" eaLnBrk="1" fontAlgn="base" hangingPunct="1">
        <a:spcBef>
          <a:spcPct val="0"/>
        </a:spcBef>
        <a:spcAft>
          <a:spcPct val="0"/>
        </a:spcAft>
        <a:defRPr sz="3938">
          <a:solidFill>
            <a:schemeClr val="tx1"/>
          </a:solidFill>
          <a:latin typeface="Calibri" pitchFamily="34" charset="0"/>
        </a:defRPr>
      </a:lvl8pPr>
      <a:lvl9pPr marL="1624388" algn="ctr" rtl="0" eaLnBrk="1" fontAlgn="base" hangingPunct="1">
        <a:spcBef>
          <a:spcPct val="0"/>
        </a:spcBef>
        <a:spcAft>
          <a:spcPct val="0"/>
        </a:spcAft>
        <a:defRPr sz="3938">
          <a:solidFill>
            <a:schemeClr val="tx1"/>
          </a:solidFill>
          <a:latin typeface="Calibri" pitchFamily="34" charset="0"/>
        </a:defRPr>
      </a:lvl9pPr>
    </p:titleStyle>
    <p:bodyStyle>
      <a:lvl1pPr marL="303213" indent="-303213"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658813" indent="-252413" algn="l"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2pPr>
      <a:lvl3pPr marL="1014413" indent="-201613"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3pPr>
      <a:lvl4pPr marL="1420813" indent="-201613"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827213" indent="-201613"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233531" indent="-203048" algn="l" defTabSz="812192" rtl="0" eaLnBrk="1" latinLnBrk="0" hangingPunct="1">
        <a:spcBef>
          <a:spcPct val="20000"/>
        </a:spcBef>
        <a:buFont typeface="Arial" pitchFamily="34" charset="0"/>
        <a:buChar char="•"/>
        <a:defRPr sz="1758" kern="1200">
          <a:solidFill>
            <a:schemeClr val="tx1"/>
          </a:solidFill>
          <a:latin typeface="+mn-lt"/>
          <a:ea typeface="+mn-ea"/>
          <a:cs typeface="+mn-cs"/>
        </a:defRPr>
      </a:lvl6pPr>
      <a:lvl7pPr marL="2639638" indent="-203048" algn="l" defTabSz="812192" rtl="0" eaLnBrk="1" latinLnBrk="0" hangingPunct="1">
        <a:spcBef>
          <a:spcPct val="20000"/>
        </a:spcBef>
        <a:buFont typeface="Arial" pitchFamily="34" charset="0"/>
        <a:buChar char="•"/>
        <a:defRPr sz="1758" kern="1200">
          <a:solidFill>
            <a:schemeClr val="tx1"/>
          </a:solidFill>
          <a:latin typeface="+mn-lt"/>
          <a:ea typeface="+mn-ea"/>
          <a:cs typeface="+mn-cs"/>
        </a:defRPr>
      </a:lvl7pPr>
      <a:lvl8pPr marL="3045736" indent="-203048" algn="l" defTabSz="812192" rtl="0" eaLnBrk="1" latinLnBrk="0" hangingPunct="1">
        <a:spcBef>
          <a:spcPct val="20000"/>
        </a:spcBef>
        <a:buFont typeface="Arial" pitchFamily="34" charset="0"/>
        <a:buChar char="•"/>
        <a:defRPr sz="1758" kern="1200">
          <a:solidFill>
            <a:schemeClr val="tx1"/>
          </a:solidFill>
          <a:latin typeface="+mn-lt"/>
          <a:ea typeface="+mn-ea"/>
          <a:cs typeface="+mn-cs"/>
        </a:defRPr>
      </a:lvl8pPr>
      <a:lvl9pPr marL="3451823" indent="-203048" algn="l" defTabSz="812192" rtl="0" eaLnBrk="1" latinLnBrk="0" hangingPunct="1">
        <a:spcBef>
          <a:spcPct val="20000"/>
        </a:spcBef>
        <a:buFont typeface="Arial" pitchFamily="34" charset="0"/>
        <a:buChar char="•"/>
        <a:defRPr sz="1758" kern="1200">
          <a:solidFill>
            <a:schemeClr val="tx1"/>
          </a:solidFill>
          <a:latin typeface="+mn-lt"/>
          <a:ea typeface="+mn-ea"/>
          <a:cs typeface="+mn-cs"/>
        </a:defRPr>
      </a:lvl9pPr>
    </p:bodyStyle>
    <p:otherStyle>
      <a:defPPr>
        <a:defRPr lang="es-MX"/>
      </a:defPPr>
      <a:lvl1pPr marL="0" algn="l" defTabSz="812192" rtl="0" eaLnBrk="1" latinLnBrk="0" hangingPunct="1">
        <a:defRPr sz="1617" kern="1200">
          <a:solidFill>
            <a:schemeClr val="tx1"/>
          </a:solidFill>
          <a:latin typeface="+mn-lt"/>
          <a:ea typeface="+mn-ea"/>
          <a:cs typeface="+mn-cs"/>
        </a:defRPr>
      </a:lvl1pPr>
      <a:lvl2pPr marL="406097" algn="l" defTabSz="812192" rtl="0" eaLnBrk="1" latinLnBrk="0" hangingPunct="1">
        <a:defRPr sz="1617" kern="1200">
          <a:solidFill>
            <a:schemeClr val="tx1"/>
          </a:solidFill>
          <a:latin typeface="+mn-lt"/>
          <a:ea typeface="+mn-ea"/>
          <a:cs typeface="+mn-cs"/>
        </a:defRPr>
      </a:lvl2pPr>
      <a:lvl3pPr marL="812192" algn="l" defTabSz="812192" rtl="0" eaLnBrk="1" latinLnBrk="0" hangingPunct="1">
        <a:defRPr sz="1617" kern="1200">
          <a:solidFill>
            <a:schemeClr val="tx1"/>
          </a:solidFill>
          <a:latin typeface="+mn-lt"/>
          <a:ea typeface="+mn-ea"/>
          <a:cs typeface="+mn-cs"/>
        </a:defRPr>
      </a:lvl3pPr>
      <a:lvl4pPr marL="1218291" algn="l" defTabSz="812192" rtl="0" eaLnBrk="1" latinLnBrk="0" hangingPunct="1">
        <a:defRPr sz="1617" kern="1200">
          <a:solidFill>
            <a:schemeClr val="tx1"/>
          </a:solidFill>
          <a:latin typeface="+mn-lt"/>
          <a:ea typeface="+mn-ea"/>
          <a:cs typeface="+mn-cs"/>
        </a:defRPr>
      </a:lvl4pPr>
      <a:lvl5pPr marL="1624388" algn="l" defTabSz="812192" rtl="0" eaLnBrk="1" latinLnBrk="0" hangingPunct="1">
        <a:defRPr sz="1617" kern="1200">
          <a:solidFill>
            <a:schemeClr val="tx1"/>
          </a:solidFill>
          <a:latin typeface="+mn-lt"/>
          <a:ea typeface="+mn-ea"/>
          <a:cs typeface="+mn-cs"/>
        </a:defRPr>
      </a:lvl5pPr>
      <a:lvl6pPr marL="2030494" algn="l" defTabSz="812192" rtl="0" eaLnBrk="1" latinLnBrk="0" hangingPunct="1">
        <a:defRPr sz="1617" kern="1200">
          <a:solidFill>
            <a:schemeClr val="tx1"/>
          </a:solidFill>
          <a:latin typeface="+mn-lt"/>
          <a:ea typeface="+mn-ea"/>
          <a:cs typeface="+mn-cs"/>
        </a:defRPr>
      </a:lvl6pPr>
      <a:lvl7pPr marL="2436574" algn="l" defTabSz="812192" rtl="0" eaLnBrk="1" latinLnBrk="0" hangingPunct="1">
        <a:defRPr sz="1617" kern="1200">
          <a:solidFill>
            <a:schemeClr val="tx1"/>
          </a:solidFill>
          <a:latin typeface="+mn-lt"/>
          <a:ea typeface="+mn-ea"/>
          <a:cs typeface="+mn-cs"/>
        </a:defRPr>
      </a:lvl7pPr>
      <a:lvl8pPr marL="2842665" algn="l" defTabSz="812192" rtl="0" eaLnBrk="1" latinLnBrk="0" hangingPunct="1">
        <a:defRPr sz="1617" kern="1200">
          <a:solidFill>
            <a:schemeClr val="tx1"/>
          </a:solidFill>
          <a:latin typeface="+mn-lt"/>
          <a:ea typeface="+mn-ea"/>
          <a:cs typeface="+mn-cs"/>
        </a:defRPr>
      </a:lvl8pPr>
      <a:lvl9pPr marL="3248770" algn="l" defTabSz="812192" rtl="0" eaLnBrk="1" latinLnBrk="0" hangingPunct="1">
        <a:defRPr sz="1617"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718" tIns="57875" rIns="115718" bIns="57875"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126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718" tIns="57875" rIns="115718" bIns="57875"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115718" tIns="57875" rIns="115718" bIns="57875" rtlCol="0" anchor="ctr"/>
          <a:lstStyle>
            <a:lvl1pPr algn="l" defTabSz="813674" eaLnBrk="1" hangingPunct="1">
              <a:defRPr sz="1055">
                <a:solidFill>
                  <a:prstClr val="black">
                    <a:tint val="75000"/>
                  </a:prstClr>
                </a:solidFill>
                <a:latin typeface="Tahoma"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115718" tIns="57875" rIns="115718" bIns="57875" rtlCol="0" anchor="ctr"/>
          <a:lstStyle>
            <a:lvl1pPr algn="ctr" defTabSz="813674" eaLnBrk="1" hangingPunct="1">
              <a:defRPr sz="1055">
                <a:solidFill>
                  <a:prstClr val="black">
                    <a:tint val="75000"/>
                  </a:prstClr>
                </a:solidFill>
                <a:latin typeface="Tahoma"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15718" tIns="57875" rIns="115718" bIns="57875" numCol="1" anchor="ctr" anchorCtr="0" compatLnSpc="1">
            <a:prstTxWarp prst="textNoShape">
              <a:avLst/>
            </a:prstTxWarp>
          </a:bodyPr>
          <a:lstStyle>
            <a:lvl1pPr algn="r" defTabSz="812800" eaLnBrk="1" hangingPunct="1">
              <a:defRPr sz="1000">
                <a:solidFill>
                  <a:srgbClr val="898989"/>
                </a:solidFill>
                <a:latin typeface="Tahoma" panose="020B0604030504040204" pitchFamily="34" charset="0"/>
              </a:defRPr>
            </a:lvl1pPr>
          </a:lstStyle>
          <a:p>
            <a:pPr>
              <a:defRPr/>
            </a:pPr>
            <a:fld id="{3AD74DA0-EFCE-4ECC-A54C-17B9FCEA1D12}" type="slidenum">
              <a:rPr lang="es-ES" altLang="es-MX"/>
              <a:pPr>
                <a:defRPr/>
              </a:pPr>
              <a:t>‹Nº›</a:t>
            </a:fld>
            <a:endParaRPr lang="es-ES" altLang="es-MX"/>
          </a:p>
        </p:txBody>
      </p:sp>
    </p:spTree>
    <p:extLst>
      <p:ext uri="{BB962C8B-B14F-4D97-AF65-F5344CB8AC3E}">
        <p14:creationId xmlns:p14="http://schemas.microsoft.com/office/powerpoint/2010/main" val="3396290038"/>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Lst>
  <p:hf sldNum="0" hdr="0" ftr="0" dt="0"/>
  <p:txStyles>
    <p:titleStyle>
      <a:lvl1pPr algn="ctr" rtl="0" eaLnBrk="1" fontAlgn="base" hangingPunct="1">
        <a:spcBef>
          <a:spcPct val="0"/>
        </a:spcBef>
        <a:spcAft>
          <a:spcPct val="0"/>
        </a:spcAft>
        <a:defRPr sz="3900" kern="1200">
          <a:solidFill>
            <a:schemeClr val="tx1"/>
          </a:solidFill>
          <a:latin typeface="+mj-lt"/>
          <a:ea typeface="+mj-ea"/>
          <a:cs typeface="+mj-cs"/>
        </a:defRPr>
      </a:lvl1pPr>
      <a:lvl2pPr algn="ctr" rtl="0" eaLnBrk="1" fontAlgn="base" hangingPunct="1">
        <a:spcBef>
          <a:spcPct val="0"/>
        </a:spcBef>
        <a:spcAft>
          <a:spcPct val="0"/>
        </a:spcAft>
        <a:defRPr sz="3900">
          <a:solidFill>
            <a:schemeClr val="tx1"/>
          </a:solidFill>
          <a:latin typeface="Calibri" pitchFamily="34" charset="0"/>
        </a:defRPr>
      </a:lvl2pPr>
      <a:lvl3pPr algn="ctr" rtl="0" eaLnBrk="1" fontAlgn="base" hangingPunct="1">
        <a:spcBef>
          <a:spcPct val="0"/>
        </a:spcBef>
        <a:spcAft>
          <a:spcPct val="0"/>
        </a:spcAft>
        <a:defRPr sz="3900">
          <a:solidFill>
            <a:schemeClr val="tx1"/>
          </a:solidFill>
          <a:latin typeface="Calibri" pitchFamily="34" charset="0"/>
        </a:defRPr>
      </a:lvl3pPr>
      <a:lvl4pPr algn="ctr" rtl="0" eaLnBrk="1" fontAlgn="base" hangingPunct="1">
        <a:spcBef>
          <a:spcPct val="0"/>
        </a:spcBef>
        <a:spcAft>
          <a:spcPct val="0"/>
        </a:spcAft>
        <a:defRPr sz="3900">
          <a:solidFill>
            <a:schemeClr val="tx1"/>
          </a:solidFill>
          <a:latin typeface="Calibri" pitchFamily="34" charset="0"/>
        </a:defRPr>
      </a:lvl4pPr>
      <a:lvl5pPr algn="ctr" rtl="0" eaLnBrk="1" fontAlgn="base" hangingPunct="1">
        <a:spcBef>
          <a:spcPct val="0"/>
        </a:spcBef>
        <a:spcAft>
          <a:spcPct val="0"/>
        </a:spcAft>
        <a:defRPr sz="3900">
          <a:solidFill>
            <a:schemeClr val="tx1"/>
          </a:solidFill>
          <a:latin typeface="Calibri" pitchFamily="34" charset="0"/>
        </a:defRPr>
      </a:lvl5pPr>
      <a:lvl6pPr marL="406838" algn="ctr" rtl="0" eaLnBrk="1" fontAlgn="base" hangingPunct="1">
        <a:spcBef>
          <a:spcPct val="0"/>
        </a:spcBef>
        <a:spcAft>
          <a:spcPct val="0"/>
        </a:spcAft>
        <a:defRPr sz="3938">
          <a:solidFill>
            <a:schemeClr val="tx1"/>
          </a:solidFill>
          <a:latin typeface="Calibri" pitchFamily="34" charset="0"/>
        </a:defRPr>
      </a:lvl6pPr>
      <a:lvl7pPr marL="813674" algn="ctr" rtl="0" eaLnBrk="1" fontAlgn="base" hangingPunct="1">
        <a:spcBef>
          <a:spcPct val="0"/>
        </a:spcBef>
        <a:spcAft>
          <a:spcPct val="0"/>
        </a:spcAft>
        <a:defRPr sz="3938">
          <a:solidFill>
            <a:schemeClr val="tx1"/>
          </a:solidFill>
          <a:latin typeface="Calibri" pitchFamily="34" charset="0"/>
        </a:defRPr>
      </a:lvl7pPr>
      <a:lvl8pPr marL="1220514" algn="ctr" rtl="0" eaLnBrk="1" fontAlgn="base" hangingPunct="1">
        <a:spcBef>
          <a:spcPct val="0"/>
        </a:spcBef>
        <a:spcAft>
          <a:spcPct val="0"/>
        </a:spcAft>
        <a:defRPr sz="3938">
          <a:solidFill>
            <a:schemeClr val="tx1"/>
          </a:solidFill>
          <a:latin typeface="Calibri" pitchFamily="34" charset="0"/>
        </a:defRPr>
      </a:lvl8pPr>
      <a:lvl9pPr marL="1627351" algn="ctr" rtl="0" eaLnBrk="1" fontAlgn="base" hangingPunct="1">
        <a:spcBef>
          <a:spcPct val="0"/>
        </a:spcBef>
        <a:spcAft>
          <a:spcPct val="0"/>
        </a:spcAft>
        <a:defRPr sz="3938">
          <a:solidFill>
            <a:schemeClr val="tx1"/>
          </a:solidFill>
          <a:latin typeface="Calibri" pitchFamily="34" charset="0"/>
        </a:defRPr>
      </a:lvl9pPr>
    </p:titleStyle>
    <p:bodyStyle>
      <a:lvl1pPr marL="304800" indent="-30480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660400" indent="-254000" algn="l"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2pPr>
      <a:lvl3pPr marL="1016000" indent="-203200"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3pPr>
      <a:lvl4pPr marL="1422400" indent="-203200"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830388" indent="-203200"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237607" indent="-203418" algn="l" defTabSz="813674" rtl="0" eaLnBrk="1" latinLnBrk="0" hangingPunct="1">
        <a:spcBef>
          <a:spcPct val="20000"/>
        </a:spcBef>
        <a:buFont typeface="Arial" pitchFamily="34" charset="0"/>
        <a:buChar char="•"/>
        <a:defRPr sz="1758" kern="1200">
          <a:solidFill>
            <a:schemeClr val="tx1"/>
          </a:solidFill>
          <a:latin typeface="+mn-lt"/>
          <a:ea typeface="+mn-ea"/>
          <a:cs typeface="+mn-cs"/>
        </a:defRPr>
      </a:lvl6pPr>
      <a:lvl7pPr marL="2644446" indent="-203418" algn="l" defTabSz="813674" rtl="0" eaLnBrk="1" latinLnBrk="0" hangingPunct="1">
        <a:spcBef>
          <a:spcPct val="20000"/>
        </a:spcBef>
        <a:buFont typeface="Arial" pitchFamily="34" charset="0"/>
        <a:buChar char="•"/>
        <a:defRPr sz="1758" kern="1200">
          <a:solidFill>
            <a:schemeClr val="tx1"/>
          </a:solidFill>
          <a:latin typeface="+mn-lt"/>
          <a:ea typeface="+mn-ea"/>
          <a:cs typeface="+mn-cs"/>
        </a:defRPr>
      </a:lvl7pPr>
      <a:lvl8pPr marL="3051286" indent="-203418" algn="l" defTabSz="813674" rtl="0" eaLnBrk="1" latinLnBrk="0" hangingPunct="1">
        <a:spcBef>
          <a:spcPct val="20000"/>
        </a:spcBef>
        <a:buFont typeface="Arial" pitchFamily="34" charset="0"/>
        <a:buChar char="•"/>
        <a:defRPr sz="1758" kern="1200">
          <a:solidFill>
            <a:schemeClr val="tx1"/>
          </a:solidFill>
          <a:latin typeface="+mn-lt"/>
          <a:ea typeface="+mn-ea"/>
          <a:cs typeface="+mn-cs"/>
        </a:defRPr>
      </a:lvl8pPr>
      <a:lvl9pPr marL="3458121" indent="-203418" algn="l" defTabSz="813674" rtl="0" eaLnBrk="1" latinLnBrk="0" hangingPunct="1">
        <a:spcBef>
          <a:spcPct val="20000"/>
        </a:spcBef>
        <a:buFont typeface="Arial" pitchFamily="34" charset="0"/>
        <a:buChar char="•"/>
        <a:defRPr sz="1758" kern="1200">
          <a:solidFill>
            <a:schemeClr val="tx1"/>
          </a:solidFill>
          <a:latin typeface="+mn-lt"/>
          <a:ea typeface="+mn-ea"/>
          <a:cs typeface="+mn-cs"/>
        </a:defRPr>
      </a:lvl9pPr>
    </p:bodyStyle>
    <p:otherStyle>
      <a:defPPr>
        <a:defRPr lang="es-MX"/>
      </a:defPPr>
      <a:lvl1pPr marL="0" algn="l" defTabSz="813674" rtl="0" eaLnBrk="1" latinLnBrk="0" hangingPunct="1">
        <a:defRPr sz="1617" kern="1200">
          <a:solidFill>
            <a:schemeClr val="tx1"/>
          </a:solidFill>
          <a:latin typeface="+mn-lt"/>
          <a:ea typeface="+mn-ea"/>
          <a:cs typeface="+mn-cs"/>
        </a:defRPr>
      </a:lvl1pPr>
      <a:lvl2pPr marL="406838" algn="l" defTabSz="813674" rtl="0" eaLnBrk="1" latinLnBrk="0" hangingPunct="1">
        <a:defRPr sz="1617" kern="1200">
          <a:solidFill>
            <a:schemeClr val="tx1"/>
          </a:solidFill>
          <a:latin typeface="+mn-lt"/>
          <a:ea typeface="+mn-ea"/>
          <a:cs typeface="+mn-cs"/>
        </a:defRPr>
      </a:lvl2pPr>
      <a:lvl3pPr marL="813674" algn="l" defTabSz="813674" rtl="0" eaLnBrk="1" latinLnBrk="0" hangingPunct="1">
        <a:defRPr sz="1617" kern="1200">
          <a:solidFill>
            <a:schemeClr val="tx1"/>
          </a:solidFill>
          <a:latin typeface="+mn-lt"/>
          <a:ea typeface="+mn-ea"/>
          <a:cs typeface="+mn-cs"/>
        </a:defRPr>
      </a:lvl3pPr>
      <a:lvl4pPr marL="1220514" algn="l" defTabSz="813674" rtl="0" eaLnBrk="1" latinLnBrk="0" hangingPunct="1">
        <a:defRPr sz="1617" kern="1200">
          <a:solidFill>
            <a:schemeClr val="tx1"/>
          </a:solidFill>
          <a:latin typeface="+mn-lt"/>
          <a:ea typeface="+mn-ea"/>
          <a:cs typeface="+mn-cs"/>
        </a:defRPr>
      </a:lvl4pPr>
      <a:lvl5pPr marL="1627351" algn="l" defTabSz="813674" rtl="0" eaLnBrk="1" latinLnBrk="0" hangingPunct="1">
        <a:defRPr sz="1617" kern="1200">
          <a:solidFill>
            <a:schemeClr val="tx1"/>
          </a:solidFill>
          <a:latin typeface="+mn-lt"/>
          <a:ea typeface="+mn-ea"/>
          <a:cs typeface="+mn-cs"/>
        </a:defRPr>
      </a:lvl5pPr>
      <a:lvl6pPr marL="2034194" algn="l" defTabSz="813674" rtl="0" eaLnBrk="1" latinLnBrk="0" hangingPunct="1">
        <a:defRPr sz="1617" kern="1200">
          <a:solidFill>
            <a:schemeClr val="tx1"/>
          </a:solidFill>
          <a:latin typeface="+mn-lt"/>
          <a:ea typeface="+mn-ea"/>
          <a:cs typeface="+mn-cs"/>
        </a:defRPr>
      </a:lvl6pPr>
      <a:lvl7pPr marL="2441021" algn="l" defTabSz="813674" rtl="0" eaLnBrk="1" latinLnBrk="0" hangingPunct="1">
        <a:defRPr sz="1617" kern="1200">
          <a:solidFill>
            <a:schemeClr val="tx1"/>
          </a:solidFill>
          <a:latin typeface="+mn-lt"/>
          <a:ea typeface="+mn-ea"/>
          <a:cs typeface="+mn-cs"/>
        </a:defRPr>
      </a:lvl7pPr>
      <a:lvl8pPr marL="2847854" algn="l" defTabSz="813674" rtl="0" eaLnBrk="1" latinLnBrk="0" hangingPunct="1">
        <a:defRPr sz="1617" kern="1200">
          <a:solidFill>
            <a:schemeClr val="tx1"/>
          </a:solidFill>
          <a:latin typeface="+mn-lt"/>
          <a:ea typeface="+mn-ea"/>
          <a:cs typeface="+mn-cs"/>
        </a:defRPr>
      </a:lvl8pPr>
      <a:lvl9pPr marL="3254699" algn="l" defTabSz="813674" rtl="0" eaLnBrk="1" latinLnBrk="0" hangingPunct="1">
        <a:defRPr sz="161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855" tIns="57938" rIns="115855" bIns="57938"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2291"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855" tIns="57938" rIns="115855" bIns="579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115855" tIns="57938" rIns="115855" bIns="57938" rtlCol="0" anchor="ctr"/>
          <a:lstStyle>
            <a:lvl1pPr algn="l" defTabSz="814628" eaLnBrk="1" hangingPunct="1">
              <a:defRPr sz="1055">
                <a:solidFill>
                  <a:prstClr val="black">
                    <a:tint val="75000"/>
                  </a:prstClr>
                </a:solidFill>
                <a:latin typeface="Tahoma"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115855" tIns="57938" rIns="115855" bIns="57938" rtlCol="0" anchor="ctr"/>
          <a:lstStyle>
            <a:lvl1pPr algn="ctr" defTabSz="814628" eaLnBrk="1" hangingPunct="1">
              <a:defRPr sz="1055">
                <a:solidFill>
                  <a:prstClr val="black">
                    <a:tint val="75000"/>
                  </a:prstClr>
                </a:solidFill>
                <a:latin typeface="Tahoma"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15855" tIns="57938" rIns="115855" bIns="57938" numCol="1" anchor="ctr" anchorCtr="0" compatLnSpc="1">
            <a:prstTxWarp prst="textNoShape">
              <a:avLst/>
            </a:prstTxWarp>
          </a:bodyPr>
          <a:lstStyle>
            <a:lvl1pPr algn="r" defTabSz="814388" eaLnBrk="1" hangingPunct="1">
              <a:defRPr sz="1000">
                <a:solidFill>
                  <a:srgbClr val="898989"/>
                </a:solidFill>
                <a:latin typeface="Tahoma" panose="020B0604030504040204" pitchFamily="34" charset="0"/>
              </a:defRPr>
            </a:lvl1pPr>
          </a:lstStyle>
          <a:p>
            <a:pPr>
              <a:defRPr/>
            </a:pPr>
            <a:fld id="{C962593F-1AC8-4387-85FF-4B24C838991B}" type="slidenum">
              <a:rPr lang="es-ES" altLang="es-MX"/>
              <a:pPr>
                <a:defRPr/>
              </a:pPr>
              <a:t>‹Nº›</a:t>
            </a:fld>
            <a:endParaRPr lang="es-ES" altLang="es-MX"/>
          </a:p>
        </p:txBody>
      </p:sp>
    </p:spTree>
    <p:extLst>
      <p:ext uri="{BB962C8B-B14F-4D97-AF65-F5344CB8AC3E}">
        <p14:creationId xmlns:p14="http://schemas.microsoft.com/office/powerpoint/2010/main" val="3023082207"/>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Lst>
  <p:hf sldNum="0" hdr="0" ftr="0" dt="0"/>
  <p:txStyles>
    <p:titleStyle>
      <a:lvl1pPr algn="ctr" rtl="0" eaLnBrk="1" fontAlgn="base" hangingPunct="1">
        <a:spcBef>
          <a:spcPct val="0"/>
        </a:spcBef>
        <a:spcAft>
          <a:spcPct val="0"/>
        </a:spcAft>
        <a:defRPr sz="3900" kern="1200">
          <a:solidFill>
            <a:schemeClr val="tx1"/>
          </a:solidFill>
          <a:latin typeface="+mj-lt"/>
          <a:ea typeface="+mj-ea"/>
          <a:cs typeface="+mj-cs"/>
        </a:defRPr>
      </a:lvl1pPr>
      <a:lvl2pPr algn="ctr" rtl="0" eaLnBrk="1" fontAlgn="base" hangingPunct="1">
        <a:spcBef>
          <a:spcPct val="0"/>
        </a:spcBef>
        <a:spcAft>
          <a:spcPct val="0"/>
        </a:spcAft>
        <a:defRPr sz="3900">
          <a:solidFill>
            <a:schemeClr val="tx1"/>
          </a:solidFill>
          <a:latin typeface="Calibri" pitchFamily="34" charset="0"/>
        </a:defRPr>
      </a:lvl2pPr>
      <a:lvl3pPr algn="ctr" rtl="0" eaLnBrk="1" fontAlgn="base" hangingPunct="1">
        <a:spcBef>
          <a:spcPct val="0"/>
        </a:spcBef>
        <a:spcAft>
          <a:spcPct val="0"/>
        </a:spcAft>
        <a:defRPr sz="3900">
          <a:solidFill>
            <a:schemeClr val="tx1"/>
          </a:solidFill>
          <a:latin typeface="Calibri" pitchFamily="34" charset="0"/>
        </a:defRPr>
      </a:lvl3pPr>
      <a:lvl4pPr algn="ctr" rtl="0" eaLnBrk="1" fontAlgn="base" hangingPunct="1">
        <a:spcBef>
          <a:spcPct val="0"/>
        </a:spcBef>
        <a:spcAft>
          <a:spcPct val="0"/>
        </a:spcAft>
        <a:defRPr sz="3900">
          <a:solidFill>
            <a:schemeClr val="tx1"/>
          </a:solidFill>
          <a:latin typeface="Calibri" pitchFamily="34" charset="0"/>
        </a:defRPr>
      </a:lvl4pPr>
      <a:lvl5pPr algn="ctr" rtl="0" eaLnBrk="1" fontAlgn="base" hangingPunct="1">
        <a:spcBef>
          <a:spcPct val="0"/>
        </a:spcBef>
        <a:spcAft>
          <a:spcPct val="0"/>
        </a:spcAft>
        <a:defRPr sz="3900">
          <a:solidFill>
            <a:schemeClr val="tx1"/>
          </a:solidFill>
          <a:latin typeface="Calibri" pitchFamily="34" charset="0"/>
        </a:defRPr>
      </a:lvl5pPr>
      <a:lvl6pPr marL="407315" algn="ctr" rtl="0" eaLnBrk="1" fontAlgn="base" hangingPunct="1">
        <a:spcBef>
          <a:spcPct val="0"/>
        </a:spcBef>
        <a:spcAft>
          <a:spcPct val="0"/>
        </a:spcAft>
        <a:defRPr sz="3938">
          <a:solidFill>
            <a:schemeClr val="tx1"/>
          </a:solidFill>
          <a:latin typeface="Calibri" pitchFamily="34" charset="0"/>
        </a:defRPr>
      </a:lvl6pPr>
      <a:lvl7pPr marL="814628" algn="ctr" rtl="0" eaLnBrk="1" fontAlgn="base" hangingPunct="1">
        <a:spcBef>
          <a:spcPct val="0"/>
        </a:spcBef>
        <a:spcAft>
          <a:spcPct val="0"/>
        </a:spcAft>
        <a:defRPr sz="3938">
          <a:solidFill>
            <a:schemeClr val="tx1"/>
          </a:solidFill>
          <a:latin typeface="Calibri" pitchFamily="34" charset="0"/>
        </a:defRPr>
      </a:lvl7pPr>
      <a:lvl8pPr marL="1221944" algn="ctr" rtl="0" eaLnBrk="1" fontAlgn="base" hangingPunct="1">
        <a:spcBef>
          <a:spcPct val="0"/>
        </a:spcBef>
        <a:spcAft>
          <a:spcPct val="0"/>
        </a:spcAft>
        <a:defRPr sz="3938">
          <a:solidFill>
            <a:schemeClr val="tx1"/>
          </a:solidFill>
          <a:latin typeface="Calibri" pitchFamily="34" charset="0"/>
        </a:defRPr>
      </a:lvl8pPr>
      <a:lvl9pPr marL="1629257" algn="ctr" rtl="0" eaLnBrk="1" fontAlgn="base" hangingPunct="1">
        <a:spcBef>
          <a:spcPct val="0"/>
        </a:spcBef>
        <a:spcAft>
          <a:spcPct val="0"/>
        </a:spcAft>
        <a:defRPr sz="3938">
          <a:solidFill>
            <a:schemeClr val="tx1"/>
          </a:solidFill>
          <a:latin typeface="Calibri" pitchFamily="34" charset="0"/>
        </a:defRPr>
      </a:lvl9pPr>
    </p:titleStyle>
    <p:bodyStyle>
      <a:lvl1pPr marL="304800" indent="-30480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660400" indent="-254000" algn="l"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2pPr>
      <a:lvl3pPr marL="1017588" indent="-203200"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3pPr>
      <a:lvl4pPr marL="1425575" indent="-203200"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831975" indent="-203200"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240228" indent="-203657" algn="l" defTabSz="814628" rtl="0" eaLnBrk="1" latinLnBrk="0" hangingPunct="1">
        <a:spcBef>
          <a:spcPct val="20000"/>
        </a:spcBef>
        <a:buFont typeface="Arial" pitchFamily="34" charset="0"/>
        <a:buChar char="•"/>
        <a:defRPr sz="1758" kern="1200">
          <a:solidFill>
            <a:schemeClr val="tx1"/>
          </a:solidFill>
          <a:latin typeface="+mn-lt"/>
          <a:ea typeface="+mn-ea"/>
          <a:cs typeface="+mn-cs"/>
        </a:defRPr>
      </a:lvl6pPr>
      <a:lvl7pPr marL="2647544" indent="-203657" algn="l" defTabSz="814628" rtl="0" eaLnBrk="1" latinLnBrk="0" hangingPunct="1">
        <a:spcBef>
          <a:spcPct val="20000"/>
        </a:spcBef>
        <a:buFont typeface="Arial" pitchFamily="34" charset="0"/>
        <a:buChar char="•"/>
        <a:defRPr sz="1758" kern="1200">
          <a:solidFill>
            <a:schemeClr val="tx1"/>
          </a:solidFill>
          <a:latin typeface="+mn-lt"/>
          <a:ea typeface="+mn-ea"/>
          <a:cs typeface="+mn-cs"/>
        </a:defRPr>
      </a:lvl7pPr>
      <a:lvl8pPr marL="3054856" indent="-203657" algn="l" defTabSz="814628" rtl="0" eaLnBrk="1" latinLnBrk="0" hangingPunct="1">
        <a:spcBef>
          <a:spcPct val="20000"/>
        </a:spcBef>
        <a:buFont typeface="Arial" pitchFamily="34" charset="0"/>
        <a:buChar char="•"/>
        <a:defRPr sz="1758" kern="1200">
          <a:solidFill>
            <a:schemeClr val="tx1"/>
          </a:solidFill>
          <a:latin typeface="+mn-lt"/>
          <a:ea typeface="+mn-ea"/>
          <a:cs typeface="+mn-cs"/>
        </a:defRPr>
      </a:lvl8pPr>
      <a:lvl9pPr marL="3462171" indent="-203657" algn="l" defTabSz="814628" rtl="0" eaLnBrk="1" latinLnBrk="0" hangingPunct="1">
        <a:spcBef>
          <a:spcPct val="20000"/>
        </a:spcBef>
        <a:buFont typeface="Arial" pitchFamily="34" charset="0"/>
        <a:buChar char="•"/>
        <a:defRPr sz="1758" kern="1200">
          <a:solidFill>
            <a:schemeClr val="tx1"/>
          </a:solidFill>
          <a:latin typeface="+mn-lt"/>
          <a:ea typeface="+mn-ea"/>
          <a:cs typeface="+mn-cs"/>
        </a:defRPr>
      </a:lvl9pPr>
    </p:bodyStyle>
    <p:otherStyle>
      <a:defPPr>
        <a:defRPr lang="es-MX"/>
      </a:defPPr>
      <a:lvl1pPr marL="0" algn="l" defTabSz="814628" rtl="0" eaLnBrk="1" latinLnBrk="0" hangingPunct="1">
        <a:defRPr sz="1617" kern="1200">
          <a:solidFill>
            <a:schemeClr val="tx1"/>
          </a:solidFill>
          <a:latin typeface="+mn-lt"/>
          <a:ea typeface="+mn-ea"/>
          <a:cs typeface="+mn-cs"/>
        </a:defRPr>
      </a:lvl1pPr>
      <a:lvl2pPr marL="407315" algn="l" defTabSz="814628" rtl="0" eaLnBrk="1" latinLnBrk="0" hangingPunct="1">
        <a:defRPr sz="1617" kern="1200">
          <a:solidFill>
            <a:schemeClr val="tx1"/>
          </a:solidFill>
          <a:latin typeface="+mn-lt"/>
          <a:ea typeface="+mn-ea"/>
          <a:cs typeface="+mn-cs"/>
        </a:defRPr>
      </a:lvl2pPr>
      <a:lvl3pPr marL="814628" algn="l" defTabSz="814628" rtl="0" eaLnBrk="1" latinLnBrk="0" hangingPunct="1">
        <a:defRPr sz="1617" kern="1200">
          <a:solidFill>
            <a:schemeClr val="tx1"/>
          </a:solidFill>
          <a:latin typeface="+mn-lt"/>
          <a:ea typeface="+mn-ea"/>
          <a:cs typeface="+mn-cs"/>
        </a:defRPr>
      </a:lvl3pPr>
      <a:lvl4pPr marL="1221944" algn="l" defTabSz="814628" rtl="0" eaLnBrk="1" latinLnBrk="0" hangingPunct="1">
        <a:defRPr sz="1617" kern="1200">
          <a:solidFill>
            <a:schemeClr val="tx1"/>
          </a:solidFill>
          <a:latin typeface="+mn-lt"/>
          <a:ea typeface="+mn-ea"/>
          <a:cs typeface="+mn-cs"/>
        </a:defRPr>
      </a:lvl4pPr>
      <a:lvl5pPr marL="1629257" algn="l" defTabSz="814628" rtl="0" eaLnBrk="1" latinLnBrk="0" hangingPunct="1">
        <a:defRPr sz="1617" kern="1200">
          <a:solidFill>
            <a:schemeClr val="tx1"/>
          </a:solidFill>
          <a:latin typeface="+mn-lt"/>
          <a:ea typeface="+mn-ea"/>
          <a:cs typeface="+mn-cs"/>
        </a:defRPr>
      </a:lvl5pPr>
      <a:lvl6pPr marL="2036572" algn="l" defTabSz="814628" rtl="0" eaLnBrk="1" latinLnBrk="0" hangingPunct="1">
        <a:defRPr sz="1617" kern="1200">
          <a:solidFill>
            <a:schemeClr val="tx1"/>
          </a:solidFill>
          <a:latin typeface="+mn-lt"/>
          <a:ea typeface="+mn-ea"/>
          <a:cs typeface="+mn-cs"/>
        </a:defRPr>
      </a:lvl6pPr>
      <a:lvl7pPr marL="2443883" algn="l" defTabSz="814628" rtl="0" eaLnBrk="1" latinLnBrk="0" hangingPunct="1">
        <a:defRPr sz="1617" kern="1200">
          <a:solidFill>
            <a:schemeClr val="tx1"/>
          </a:solidFill>
          <a:latin typeface="+mn-lt"/>
          <a:ea typeface="+mn-ea"/>
          <a:cs typeface="+mn-cs"/>
        </a:defRPr>
      </a:lvl7pPr>
      <a:lvl8pPr marL="2851189" algn="l" defTabSz="814628" rtl="0" eaLnBrk="1" latinLnBrk="0" hangingPunct="1">
        <a:defRPr sz="1617" kern="1200">
          <a:solidFill>
            <a:schemeClr val="tx1"/>
          </a:solidFill>
          <a:latin typeface="+mn-lt"/>
          <a:ea typeface="+mn-ea"/>
          <a:cs typeface="+mn-cs"/>
        </a:defRPr>
      </a:lvl8pPr>
      <a:lvl9pPr marL="3258512" algn="l" defTabSz="814628" rtl="0" eaLnBrk="1" latinLnBrk="0" hangingPunct="1">
        <a:defRPr sz="1617"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3314"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p:nvPr>
        </p:nvSpPr>
        <p:spPr bwMode="auto">
          <a:xfrm>
            <a:off x="457200" y="5794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n-US" altLang="es-MX"/>
          </a:p>
        </p:txBody>
      </p:sp>
      <p:sp>
        <p:nvSpPr>
          <p:cNvPr id="13316" name="Rectangle 3"/>
          <p:cNvSpPr>
            <a:spLocks noGrp="1" noChangeArrowheads="1"/>
          </p:cNvSpPr>
          <p:nvPr>
            <p:ph type="body" idx="1"/>
          </p:nvPr>
        </p:nvSpPr>
        <p:spPr bwMode="auto">
          <a:xfrm>
            <a:off x="457200" y="19050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n-US" altLang="es-MX"/>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solidFill>
                  <a:schemeClr val="tx2"/>
                </a:solidFill>
                <a:latin typeface="+mn-lt"/>
              </a:defRPr>
            </a:lvl1pPr>
          </a:lstStyle>
          <a:p>
            <a:pPr>
              <a:defRPr/>
            </a:pPr>
            <a:endParaRPr lang="es-MX"/>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200">
                <a:solidFill>
                  <a:schemeClr val="tx2"/>
                </a:solidFill>
                <a:latin typeface="+mn-lt"/>
              </a:defRPr>
            </a:lvl1pPr>
          </a:lstStyle>
          <a:p>
            <a:pPr>
              <a:defRPr/>
            </a:pPr>
            <a:r>
              <a:rPr lang="es-MX"/>
              <a:t>Elaborado: LC y LI Ruben Torres Benitez</a:t>
            </a:r>
            <a:endParaRPr lang="es-MX"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2"/>
                </a:solidFill>
                <a:latin typeface="Tahoma" panose="020B0604030504040204" pitchFamily="34" charset="0"/>
              </a:defRPr>
            </a:lvl1pPr>
          </a:lstStyle>
          <a:p>
            <a:pPr>
              <a:defRPr/>
            </a:pPr>
            <a:fld id="{A28F82AB-1FD3-4E15-9C7E-E0092A765ECA}" type="slidenum">
              <a:rPr lang="es-MX" altLang="es-MX"/>
              <a:pPr>
                <a:defRPr/>
              </a:pPr>
              <a:t>‹Nº›</a:t>
            </a:fld>
            <a:endParaRPr lang="es-MX" altLang="es-MX"/>
          </a:p>
        </p:txBody>
      </p:sp>
    </p:spTree>
    <p:extLst>
      <p:ext uri="{BB962C8B-B14F-4D97-AF65-F5344CB8AC3E}">
        <p14:creationId xmlns:p14="http://schemas.microsoft.com/office/powerpoint/2010/main" val="2731484245"/>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ransition spd="slow">
    <p:wipe dir="d"/>
  </p:transition>
  <p:hf sldNum="0" hdr="0" ftr="0" dt="0"/>
  <p:txStyles>
    <p:titleStyle>
      <a:lvl1pPr algn="ctr" rtl="0" eaLnBrk="1" fontAlgn="base" hangingPunct="1">
        <a:spcBef>
          <a:spcPct val="0"/>
        </a:spcBef>
        <a:spcAft>
          <a:spcPct val="0"/>
        </a:spcAft>
        <a:defRPr sz="3800">
          <a:solidFill>
            <a:schemeClr val="tx2"/>
          </a:solidFill>
          <a:latin typeface="+mj-lt"/>
          <a:ea typeface="+mj-ea"/>
          <a:cs typeface="+mj-cs"/>
        </a:defRPr>
      </a:lvl1pPr>
      <a:lvl2pPr algn="ctr" rtl="0" eaLnBrk="1" fontAlgn="base" hangingPunct="1">
        <a:spcBef>
          <a:spcPct val="0"/>
        </a:spcBef>
        <a:spcAft>
          <a:spcPct val="0"/>
        </a:spcAft>
        <a:defRPr sz="3800">
          <a:solidFill>
            <a:schemeClr val="tx2"/>
          </a:solidFill>
          <a:latin typeface="Tahoma" pitchFamily="34" charset="0"/>
        </a:defRPr>
      </a:lvl2pPr>
      <a:lvl3pPr algn="ctr" rtl="0" eaLnBrk="1" fontAlgn="base" hangingPunct="1">
        <a:spcBef>
          <a:spcPct val="0"/>
        </a:spcBef>
        <a:spcAft>
          <a:spcPct val="0"/>
        </a:spcAft>
        <a:defRPr sz="3800">
          <a:solidFill>
            <a:schemeClr val="tx2"/>
          </a:solidFill>
          <a:latin typeface="Tahoma" pitchFamily="34" charset="0"/>
        </a:defRPr>
      </a:lvl3pPr>
      <a:lvl4pPr algn="ctr" rtl="0" eaLnBrk="1" fontAlgn="base" hangingPunct="1">
        <a:spcBef>
          <a:spcPct val="0"/>
        </a:spcBef>
        <a:spcAft>
          <a:spcPct val="0"/>
        </a:spcAft>
        <a:defRPr sz="3800">
          <a:solidFill>
            <a:schemeClr val="tx2"/>
          </a:solidFill>
          <a:latin typeface="Tahoma" pitchFamily="34" charset="0"/>
        </a:defRPr>
      </a:lvl4pPr>
      <a:lvl5pPr algn="ctr" rtl="0" eaLnBrk="1" fontAlgn="base" hangingPunct="1">
        <a:spcBef>
          <a:spcPct val="0"/>
        </a:spcBef>
        <a:spcAft>
          <a:spcPct val="0"/>
        </a:spcAft>
        <a:defRPr sz="3800">
          <a:solidFill>
            <a:schemeClr val="tx2"/>
          </a:solidFill>
          <a:latin typeface="Tahoma" pitchFamily="34" charset="0"/>
        </a:defRPr>
      </a:lvl5pPr>
      <a:lvl6pPr marL="457200" algn="ctr" rtl="0" eaLnBrk="1" fontAlgn="base" hangingPunct="1">
        <a:spcBef>
          <a:spcPct val="0"/>
        </a:spcBef>
        <a:spcAft>
          <a:spcPct val="0"/>
        </a:spcAft>
        <a:defRPr sz="3800">
          <a:solidFill>
            <a:schemeClr val="tx2"/>
          </a:solidFill>
          <a:latin typeface="Tahoma" pitchFamily="34" charset="0"/>
        </a:defRPr>
      </a:lvl6pPr>
      <a:lvl7pPr marL="914400" algn="ctr" rtl="0" eaLnBrk="1" fontAlgn="base" hangingPunct="1">
        <a:spcBef>
          <a:spcPct val="0"/>
        </a:spcBef>
        <a:spcAft>
          <a:spcPct val="0"/>
        </a:spcAft>
        <a:defRPr sz="3800">
          <a:solidFill>
            <a:schemeClr val="tx2"/>
          </a:solidFill>
          <a:latin typeface="Tahoma" pitchFamily="34" charset="0"/>
        </a:defRPr>
      </a:lvl7pPr>
      <a:lvl8pPr marL="1371600" algn="ctr" rtl="0" eaLnBrk="1" fontAlgn="base" hangingPunct="1">
        <a:spcBef>
          <a:spcPct val="0"/>
        </a:spcBef>
        <a:spcAft>
          <a:spcPct val="0"/>
        </a:spcAft>
        <a:defRPr sz="3800">
          <a:solidFill>
            <a:schemeClr val="tx2"/>
          </a:solidFill>
          <a:latin typeface="Tahoma" pitchFamily="34" charset="0"/>
        </a:defRPr>
      </a:lvl8pPr>
      <a:lvl9pPr marL="1828800" algn="ctr" rtl="0" eaLnBrk="1" fontAlgn="base" hangingPunct="1">
        <a:spcBef>
          <a:spcPct val="0"/>
        </a:spcBef>
        <a:spcAft>
          <a:spcPct val="0"/>
        </a:spcAft>
        <a:defRPr sz="3800">
          <a:solidFill>
            <a:schemeClr val="tx2"/>
          </a:solidFill>
          <a:latin typeface="Tahoma" pitchFamily="34" charset="0"/>
        </a:defRPr>
      </a:lvl9pPr>
    </p:titleStyle>
    <p:bodyStyle>
      <a:lvl1pPr marL="342900" indent="-342900" algn="l" rtl="0" eaLnBrk="1" fontAlgn="base" hangingPunct="1">
        <a:spcBef>
          <a:spcPct val="20000"/>
        </a:spcBef>
        <a:spcAft>
          <a:spcPct val="0"/>
        </a:spcAft>
        <a:buChar char="•"/>
        <a:defRPr sz="30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433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p:cNvSpPr>
            <a:spLocks noGrp="1" noChangeArrowheads="1"/>
          </p:cNvSpPr>
          <p:nvPr>
            <p:ph type="title"/>
          </p:nvPr>
        </p:nvSpPr>
        <p:spPr bwMode="auto">
          <a:xfrm>
            <a:off x="457200" y="5794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n-US" altLang="es-MX"/>
          </a:p>
        </p:txBody>
      </p:sp>
      <p:sp>
        <p:nvSpPr>
          <p:cNvPr id="14340" name="Rectangle 3"/>
          <p:cNvSpPr>
            <a:spLocks noGrp="1" noChangeArrowheads="1"/>
          </p:cNvSpPr>
          <p:nvPr>
            <p:ph type="body" idx="1"/>
          </p:nvPr>
        </p:nvSpPr>
        <p:spPr bwMode="auto">
          <a:xfrm>
            <a:off x="457200" y="19050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n-US" altLang="es-MX"/>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solidFill>
                  <a:srgbClr val="3A566E"/>
                </a:solidFill>
                <a:latin typeface="+mn-lt"/>
              </a:defRPr>
            </a:lvl1pPr>
          </a:lstStyle>
          <a:p>
            <a:pPr>
              <a:defRPr/>
            </a:pPr>
            <a:endParaRPr lang="en-US" altLang="es-MX"/>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200">
                <a:solidFill>
                  <a:srgbClr val="3A566E"/>
                </a:solidFill>
                <a:latin typeface="+mn-lt"/>
              </a:defRPr>
            </a:lvl1pPr>
          </a:lstStyle>
          <a:p>
            <a:pPr>
              <a:defRPr/>
            </a:pPr>
            <a:endParaRPr lang="en-US" altLang="es-MX"/>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rgbClr val="3A566E"/>
                </a:solidFill>
                <a:latin typeface="Tahoma" panose="020B0604030504040204" pitchFamily="34" charset="0"/>
              </a:defRPr>
            </a:lvl1pPr>
          </a:lstStyle>
          <a:p>
            <a:pPr>
              <a:defRPr/>
            </a:pPr>
            <a:fld id="{5895BA5E-7BBB-46AB-99B6-ED1E37F022C3}" type="slidenum">
              <a:rPr lang="en-US" altLang="es-MX"/>
              <a:pPr>
                <a:defRPr/>
              </a:pPr>
              <a:t>‹Nº›</a:t>
            </a:fld>
            <a:endParaRPr lang="en-US" altLang="es-MX"/>
          </a:p>
        </p:txBody>
      </p:sp>
    </p:spTree>
    <p:extLst>
      <p:ext uri="{BB962C8B-B14F-4D97-AF65-F5344CB8AC3E}">
        <p14:creationId xmlns:p14="http://schemas.microsoft.com/office/powerpoint/2010/main" val="1058823177"/>
      </p:ext>
    </p:extLst>
  </p:cSld>
  <p:clrMap bg1="lt1" tx1="dk1" bg2="lt2" tx2="dk2" accent1="accent1" accent2="accent2" accent3="accent3" accent4="accent4" accent5="accent5" accent6="accent6" hlink="hlink" folHlink="folHlink"/>
  <p:sldLayoutIdLst>
    <p:sldLayoutId id="2147483927" r:id="rId1"/>
  </p:sldLayoutIdLst>
  <p:txStyles>
    <p:titleStyle>
      <a:lvl1pPr algn="ctr" rtl="0" eaLnBrk="1" fontAlgn="base" hangingPunct="1">
        <a:spcBef>
          <a:spcPct val="0"/>
        </a:spcBef>
        <a:spcAft>
          <a:spcPct val="0"/>
        </a:spcAft>
        <a:defRPr sz="3800">
          <a:solidFill>
            <a:schemeClr val="tx2"/>
          </a:solidFill>
          <a:latin typeface="+mj-lt"/>
          <a:ea typeface="+mj-ea"/>
          <a:cs typeface="+mj-cs"/>
        </a:defRPr>
      </a:lvl1pPr>
      <a:lvl2pPr algn="ctr" rtl="0" eaLnBrk="1" fontAlgn="base" hangingPunct="1">
        <a:spcBef>
          <a:spcPct val="0"/>
        </a:spcBef>
        <a:spcAft>
          <a:spcPct val="0"/>
        </a:spcAft>
        <a:defRPr sz="3800">
          <a:solidFill>
            <a:schemeClr val="tx2"/>
          </a:solidFill>
          <a:latin typeface="Tahoma" pitchFamily="34" charset="0"/>
        </a:defRPr>
      </a:lvl2pPr>
      <a:lvl3pPr algn="ctr" rtl="0" eaLnBrk="1" fontAlgn="base" hangingPunct="1">
        <a:spcBef>
          <a:spcPct val="0"/>
        </a:spcBef>
        <a:spcAft>
          <a:spcPct val="0"/>
        </a:spcAft>
        <a:defRPr sz="3800">
          <a:solidFill>
            <a:schemeClr val="tx2"/>
          </a:solidFill>
          <a:latin typeface="Tahoma" pitchFamily="34" charset="0"/>
        </a:defRPr>
      </a:lvl3pPr>
      <a:lvl4pPr algn="ctr" rtl="0" eaLnBrk="1" fontAlgn="base" hangingPunct="1">
        <a:spcBef>
          <a:spcPct val="0"/>
        </a:spcBef>
        <a:spcAft>
          <a:spcPct val="0"/>
        </a:spcAft>
        <a:defRPr sz="3800">
          <a:solidFill>
            <a:schemeClr val="tx2"/>
          </a:solidFill>
          <a:latin typeface="Tahoma" pitchFamily="34" charset="0"/>
        </a:defRPr>
      </a:lvl4pPr>
      <a:lvl5pPr algn="ctr" rtl="0" eaLnBrk="1" fontAlgn="base" hangingPunct="1">
        <a:spcBef>
          <a:spcPct val="0"/>
        </a:spcBef>
        <a:spcAft>
          <a:spcPct val="0"/>
        </a:spcAft>
        <a:defRPr sz="3800">
          <a:solidFill>
            <a:schemeClr val="tx2"/>
          </a:solidFill>
          <a:latin typeface="Tahoma" pitchFamily="34" charset="0"/>
        </a:defRPr>
      </a:lvl5pPr>
      <a:lvl6pPr marL="457200" algn="ctr" rtl="0" eaLnBrk="1" fontAlgn="base" hangingPunct="1">
        <a:spcBef>
          <a:spcPct val="0"/>
        </a:spcBef>
        <a:spcAft>
          <a:spcPct val="0"/>
        </a:spcAft>
        <a:defRPr sz="3800">
          <a:solidFill>
            <a:schemeClr val="tx2"/>
          </a:solidFill>
          <a:latin typeface="Tahoma" pitchFamily="34" charset="0"/>
        </a:defRPr>
      </a:lvl6pPr>
      <a:lvl7pPr marL="914400" algn="ctr" rtl="0" eaLnBrk="1" fontAlgn="base" hangingPunct="1">
        <a:spcBef>
          <a:spcPct val="0"/>
        </a:spcBef>
        <a:spcAft>
          <a:spcPct val="0"/>
        </a:spcAft>
        <a:defRPr sz="3800">
          <a:solidFill>
            <a:schemeClr val="tx2"/>
          </a:solidFill>
          <a:latin typeface="Tahoma" pitchFamily="34" charset="0"/>
        </a:defRPr>
      </a:lvl7pPr>
      <a:lvl8pPr marL="1371600" algn="ctr" rtl="0" eaLnBrk="1" fontAlgn="base" hangingPunct="1">
        <a:spcBef>
          <a:spcPct val="0"/>
        </a:spcBef>
        <a:spcAft>
          <a:spcPct val="0"/>
        </a:spcAft>
        <a:defRPr sz="3800">
          <a:solidFill>
            <a:schemeClr val="tx2"/>
          </a:solidFill>
          <a:latin typeface="Tahoma" pitchFamily="34" charset="0"/>
        </a:defRPr>
      </a:lvl8pPr>
      <a:lvl9pPr marL="1828800" algn="ctr" rtl="0" eaLnBrk="1" fontAlgn="base" hangingPunct="1">
        <a:spcBef>
          <a:spcPct val="0"/>
        </a:spcBef>
        <a:spcAft>
          <a:spcPct val="0"/>
        </a:spcAft>
        <a:defRPr sz="3800">
          <a:solidFill>
            <a:schemeClr val="tx2"/>
          </a:solidFill>
          <a:latin typeface="Tahoma" pitchFamily="34" charset="0"/>
        </a:defRPr>
      </a:lvl9pPr>
    </p:titleStyle>
    <p:bodyStyle>
      <a:lvl1pPr marL="342900" indent="-342900" algn="l" rtl="0" eaLnBrk="1" fontAlgn="base" hangingPunct="1">
        <a:spcBef>
          <a:spcPct val="20000"/>
        </a:spcBef>
        <a:spcAft>
          <a:spcPct val="0"/>
        </a:spcAft>
        <a:buChar char="•"/>
        <a:defRPr sz="30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1027"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r>
              <a:rPr lang="es-MX"/>
              <a:t>Elaborado: LC y LI Ruben Torres Benitez</a:t>
            </a:r>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09753BAF-30BA-47D2-9BBD-2D6E8C9A91B6}" type="slidenum">
              <a:rPr lang="es-MX" altLang="es-MX"/>
              <a:pPr>
                <a:defRPr/>
              </a:pPr>
              <a:t>‹Nº›</a:t>
            </a:fld>
            <a:endParaRPr lang="es-MX" altLang="es-MX"/>
          </a:p>
        </p:txBody>
      </p:sp>
      <p:pic>
        <p:nvPicPr>
          <p:cNvPr id="1031" name="Imagen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42300" y="288925"/>
            <a:ext cx="5461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n 7"/>
          <p:cNvPicPr>
            <a:picLocks noChangeAspect="1" noChangeArrowheads="1"/>
          </p:cNvPicPr>
          <p:nvPr/>
        </p:nvPicPr>
        <p:blipFill>
          <a:blip r:embed="rId15">
            <a:extLst>
              <a:ext uri="{28A0092B-C50C-407E-A947-70E740481C1C}">
                <a14:useLocalDpi xmlns:a14="http://schemas.microsoft.com/office/drawing/2010/main" val="0"/>
              </a:ext>
            </a:extLst>
          </a:blip>
          <a:srcRect l="307" t="81889" r="-307" b="13644"/>
          <a:stretch>
            <a:fillRect/>
          </a:stretch>
        </p:blipFill>
        <p:spPr bwMode="auto">
          <a:xfrm>
            <a:off x="0" y="6515100"/>
            <a:ext cx="91709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35143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ransition spd="slow">
    <p:wipe dir="d"/>
  </p:transition>
  <p:hf sldNum="0" hdr="0" ftr="0" dt="0"/>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2051"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r>
              <a:rPr lang="es-MX"/>
              <a:t>Elaborado: LC y LI Ruben Torres Benitez</a:t>
            </a:r>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1ED10EE5-4F96-4B05-8BFC-00CFC9536875}" type="slidenum">
              <a:rPr lang="es-MX" altLang="es-MX"/>
              <a:pPr>
                <a:defRPr/>
              </a:pPr>
              <a:t>‹Nº›</a:t>
            </a:fld>
            <a:endParaRPr lang="es-MX" altLang="es-MX"/>
          </a:p>
        </p:txBody>
      </p:sp>
      <p:pic>
        <p:nvPicPr>
          <p:cNvPr id="2055" name="Imagen 7"/>
          <p:cNvPicPr>
            <a:picLocks noChangeAspect="1" noChangeArrowheads="1"/>
          </p:cNvPicPr>
          <p:nvPr/>
        </p:nvPicPr>
        <p:blipFill>
          <a:blip r:embed="rId13">
            <a:extLst>
              <a:ext uri="{28A0092B-C50C-407E-A947-70E740481C1C}">
                <a14:useLocalDpi xmlns:a14="http://schemas.microsoft.com/office/drawing/2010/main" val="0"/>
              </a:ext>
            </a:extLst>
          </a:blip>
          <a:srcRect l="307" t="81889" r="-307" b="13644"/>
          <a:stretch>
            <a:fillRect/>
          </a:stretch>
        </p:blipFill>
        <p:spPr bwMode="auto">
          <a:xfrm>
            <a:off x="0" y="6515100"/>
            <a:ext cx="91709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6" name="Grupo 8"/>
          <p:cNvGrpSpPr>
            <a:grpSpLocks/>
          </p:cNvGrpSpPr>
          <p:nvPr/>
        </p:nvGrpSpPr>
        <p:grpSpPr bwMode="auto">
          <a:xfrm>
            <a:off x="7672388" y="65088"/>
            <a:ext cx="1498600" cy="1295400"/>
            <a:chOff x="9355951" y="260589"/>
            <a:chExt cx="2912249" cy="1979076"/>
          </a:xfrm>
        </p:grpSpPr>
        <p:pic>
          <p:nvPicPr>
            <p:cNvPr id="2057" name="Imagen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07152" y="260589"/>
              <a:ext cx="1237595" cy="1255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0"/>
            <p:cNvSpPr txBox="1"/>
            <p:nvPr userDrawn="1"/>
          </p:nvSpPr>
          <p:spPr>
            <a:xfrm>
              <a:off x="9355951" y="1516914"/>
              <a:ext cx="2912249" cy="722751"/>
            </a:xfrm>
            <a:prstGeom prst="rect">
              <a:avLst/>
            </a:prstGeom>
            <a:noFill/>
          </p:spPr>
          <p:txBody>
            <a:bodyPr>
              <a:spAutoFit/>
            </a:bodyPr>
            <a:lstStyle/>
            <a:p>
              <a:pPr algn="ctr" eaLnBrk="1" fontAlgn="auto" hangingPunct="1">
                <a:spcBef>
                  <a:spcPts val="0"/>
                </a:spcBef>
                <a:spcAft>
                  <a:spcPts val="0"/>
                </a:spcAft>
                <a:defRPr/>
              </a:pPr>
              <a:r>
                <a:rPr lang="es-MX" sz="825" b="1" dirty="0">
                  <a:solidFill>
                    <a:srgbClr val="990000"/>
                  </a:solidFill>
                  <a:latin typeface="Angsana New" panose="02020603050405020304" pitchFamily="18" charset="-34"/>
                  <a:cs typeface="Angsana New" panose="02020603050405020304" pitchFamily="18" charset="-34"/>
                </a:rPr>
                <a:t>COLEGIO DE PROFESIONALES DE LA CONTADURÍA DE OAXACA, A.C.</a:t>
              </a:r>
            </a:p>
            <a:p>
              <a:pPr eaLnBrk="1" fontAlgn="auto" hangingPunct="1">
                <a:spcBef>
                  <a:spcPts val="0"/>
                </a:spcBef>
                <a:spcAft>
                  <a:spcPts val="0"/>
                </a:spcAft>
                <a:defRPr/>
              </a:pPr>
              <a:endParaRPr lang="es-MX" sz="825" b="1" dirty="0">
                <a:solidFill>
                  <a:srgbClr val="990000"/>
                </a:solidFill>
                <a:latin typeface="Angsana New" panose="02020603050405020304" pitchFamily="18" charset="-34"/>
                <a:cs typeface="Angsana New" panose="02020603050405020304" pitchFamily="18" charset="-34"/>
              </a:endParaRPr>
            </a:p>
          </p:txBody>
        </p:sp>
      </p:grpSp>
    </p:spTree>
    <p:extLst>
      <p:ext uri="{BB962C8B-B14F-4D97-AF65-F5344CB8AC3E}">
        <p14:creationId xmlns:p14="http://schemas.microsoft.com/office/powerpoint/2010/main" val="129043567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hf sldNum="0" hdr="0" ftr="0" dt="0"/>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Marcador de título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3075"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r>
              <a:rPr lang="es-MX"/>
              <a:t>Elaborado: LC y LI Ruben Torres Benitez</a:t>
            </a:r>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102BD0CD-B816-46B8-AA10-24B0342B996E}" type="slidenum">
              <a:rPr lang="es-MX" altLang="es-MX"/>
              <a:pPr>
                <a:defRPr/>
              </a:pPr>
              <a:t>‹Nº›</a:t>
            </a:fld>
            <a:endParaRPr lang="es-MX" altLang="es-MX"/>
          </a:p>
        </p:txBody>
      </p:sp>
      <p:grpSp>
        <p:nvGrpSpPr>
          <p:cNvPr id="3079" name="Grupo 8"/>
          <p:cNvGrpSpPr>
            <a:grpSpLocks/>
          </p:cNvGrpSpPr>
          <p:nvPr/>
        </p:nvGrpSpPr>
        <p:grpSpPr bwMode="auto">
          <a:xfrm>
            <a:off x="7626350" y="438150"/>
            <a:ext cx="1498600" cy="1295400"/>
            <a:chOff x="9355951" y="260589"/>
            <a:chExt cx="2912249" cy="1979076"/>
          </a:xfrm>
        </p:grpSpPr>
        <p:pic>
          <p:nvPicPr>
            <p:cNvPr id="3082" name="Imagen 6"/>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307152" y="260589"/>
              <a:ext cx="1237595" cy="1255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uadroTexto 7"/>
            <p:cNvSpPr txBox="1"/>
            <p:nvPr userDrawn="1"/>
          </p:nvSpPr>
          <p:spPr>
            <a:xfrm>
              <a:off x="9355951" y="1516914"/>
              <a:ext cx="2912249" cy="722751"/>
            </a:xfrm>
            <a:prstGeom prst="rect">
              <a:avLst/>
            </a:prstGeom>
            <a:noFill/>
          </p:spPr>
          <p:txBody>
            <a:bodyPr>
              <a:spAutoFit/>
            </a:bodyPr>
            <a:lstStyle/>
            <a:p>
              <a:pPr algn="ctr" eaLnBrk="1" fontAlgn="auto" hangingPunct="1">
                <a:spcBef>
                  <a:spcPts val="0"/>
                </a:spcBef>
                <a:spcAft>
                  <a:spcPts val="0"/>
                </a:spcAft>
                <a:defRPr/>
              </a:pPr>
              <a:r>
                <a:rPr lang="es-MX" sz="825" b="1" dirty="0">
                  <a:solidFill>
                    <a:srgbClr val="990000"/>
                  </a:solidFill>
                  <a:latin typeface="Angsana New" panose="02020603050405020304" pitchFamily="18" charset="-34"/>
                  <a:cs typeface="Angsana New" panose="02020603050405020304" pitchFamily="18" charset="-34"/>
                </a:rPr>
                <a:t>COLEGIO DE PROFESIONALES DE LA CONTADURÍA DE OAXACA, A.C.</a:t>
              </a:r>
            </a:p>
            <a:p>
              <a:pPr eaLnBrk="1" fontAlgn="auto" hangingPunct="1">
                <a:spcBef>
                  <a:spcPts val="0"/>
                </a:spcBef>
                <a:spcAft>
                  <a:spcPts val="0"/>
                </a:spcAft>
                <a:defRPr/>
              </a:pPr>
              <a:endParaRPr lang="es-MX" sz="825" b="1" dirty="0">
                <a:solidFill>
                  <a:srgbClr val="990000"/>
                </a:solidFill>
                <a:latin typeface="Angsana New" panose="02020603050405020304" pitchFamily="18" charset="-34"/>
                <a:cs typeface="Angsana New" panose="02020603050405020304" pitchFamily="18" charset="-34"/>
              </a:endParaRPr>
            </a:p>
          </p:txBody>
        </p:sp>
      </p:grpSp>
      <p:pic>
        <p:nvPicPr>
          <p:cNvPr id="3080" name="Imagen 9"/>
          <p:cNvPicPr>
            <a:picLocks noChangeAspect="1" noChangeArrowheads="1"/>
          </p:cNvPicPr>
          <p:nvPr/>
        </p:nvPicPr>
        <p:blipFill>
          <a:blip r:embed="rId14">
            <a:extLst>
              <a:ext uri="{28A0092B-C50C-407E-A947-70E740481C1C}">
                <a14:useLocalDpi xmlns:a14="http://schemas.microsoft.com/office/drawing/2010/main" val="0"/>
              </a:ext>
            </a:extLst>
          </a:blip>
          <a:srcRect l="307" t="81889" r="-307" b="13644"/>
          <a:stretch>
            <a:fillRect/>
          </a:stretch>
        </p:blipFill>
        <p:spPr bwMode="auto">
          <a:xfrm>
            <a:off x="0" y="6675438"/>
            <a:ext cx="91709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Imagen 10"/>
          <p:cNvPicPr>
            <a:picLocks noChangeAspect="1" noChangeArrowheads="1"/>
          </p:cNvPicPr>
          <p:nvPr/>
        </p:nvPicPr>
        <p:blipFill>
          <a:blip r:embed="rId15">
            <a:extLst>
              <a:ext uri="{28A0092B-C50C-407E-A947-70E740481C1C}">
                <a14:useLocalDpi xmlns:a14="http://schemas.microsoft.com/office/drawing/2010/main" val="0"/>
              </a:ext>
            </a:extLst>
          </a:blip>
          <a:srcRect l="-307" t="13644" r="307" b="81889"/>
          <a:stretch>
            <a:fillRect/>
          </a:stretch>
        </p:blipFill>
        <p:spPr bwMode="auto">
          <a:xfrm>
            <a:off x="-26988" y="0"/>
            <a:ext cx="91709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5006538"/>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sldNum="0" hdr="0" ftr="0" dt="0"/>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Marcador de título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4099"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r>
              <a:rPr lang="es-MX"/>
              <a:t>Elaborado: LC y LI Ruben Torres Benitez</a:t>
            </a:r>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9B03ED04-153D-4161-B77F-36AB298DB534}" type="slidenum">
              <a:rPr lang="es-MX" altLang="es-MX"/>
              <a:pPr>
                <a:defRPr/>
              </a:pPr>
              <a:t>‹Nº›</a:t>
            </a:fld>
            <a:endParaRPr lang="es-MX" altLang="es-MX"/>
          </a:p>
        </p:txBody>
      </p:sp>
      <p:pic>
        <p:nvPicPr>
          <p:cNvPr id="4103" name="Imagen 9"/>
          <p:cNvPicPr>
            <a:picLocks noChangeAspect="1" noChangeArrowheads="1"/>
          </p:cNvPicPr>
          <p:nvPr/>
        </p:nvPicPr>
        <p:blipFill>
          <a:blip r:embed="rId13">
            <a:extLst>
              <a:ext uri="{28A0092B-C50C-407E-A947-70E740481C1C}">
                <a14:useLocalDpi xmlns:a14="http://schemas.microsoft.com/office/drawing/2010/main" val="0"/>
              </a:ext>
            </a:extLst>
          </a:blip>
          <a:srcRect l="307" t="81889" r="-307" b="13644"/>
          <a:stretch>
            <a:fillRect/>
          </a:stretch>
        </p:blipFill>
        <p:spPr bwMode="auto">
          <a:xfrm>
            <a:off x="0" y="6675438"/>
            <a:ext cx="9170988"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Imagen 10"/>
          <p:cNvPicPr>
            <a:picLocks noChangeAspect="1" noChangeArrowheads="1"/>
          </p:cNvPicPr>
          <p:nvPr/>
        </p:nvPicPr>
        <p:blipFill>
          <a:blip r:embed="rId14">
            <a:extLst>
              <a:ext uri="{28A0092B-C50C-407E-A947-70E740481C1C}">
                <a14:useLocalDpi xmlns:a14="http://schemas.microsoft.com/office/drawing/2010/main" val="0"/>
              </a:ext>
            </a:extLst>
          </a:blip>
          <a:srcRect l="-307" t="13644" r="307" b="81889"/>
          <a:stretch>
            <a:fillRect/>
          </a:stretch>
        </p:blipFill>
        <p:spPr bwMode="auto">
          <a:xfrm>
            <a:off x="-26988" y="0"/>
            <a:ext cx="91709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9377805"/>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hf sldNum="0" hdr="0" ftr="0" dt="0"/>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Marcador de título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5123" name="Marcador de texto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Editar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MX"/>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r>
              <a:rPr lang="es-MX"/>
              <a:t>Elaborado: LC y LI Ruben Torres Benitez</a:t>
            </a:r>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9DF84018-CEF8-4BB5-AFCF-E0E850715B92}" type="slidenum">
              <a:rPr lang="es-MX" altLang="es-MX"/>
              <a:pPr>
                <a:defRPr/>
              </a:pPr>
              <a:t>‹Nº›</a:t>
            </a:fld>
            <a:endParaRPr lang="es-MX" altLang="es-MX"/>
          </a:p>
        </p:txBody>
      </p:sp>
    </p:spTree>
    <p:extLst>
      <p:ext uri="{BB962C8B-B14F-4D97-AF65-F5344CB8AC3E}">
        <p14:creationId xmlns:p14="http://schemas.microsoft.com/office/powerpoint/2010/main" val="10849755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hf sldNum="0" hdr="0" ftr="0" dt="0"/>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6009" indent="-171456" algn="l" defTabSz="68582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20" indent="-171456" algn="l" defTabSz="68582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30" indent="-171456" algn="l" defTabSz="68582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42" indent="-171456" algn="l" defTabSz="685821"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MX"/>
      </a:defPPr>
      <a:lvl1pPr marL="0" algn="l" defTabSz="685821" rtl="0" eaLnBrk="1" latinLnBrk="0" hangingPunct="1">
        <a:defRPr sz="1350" kern="1200">
          <a:solidFill>
            <a:schemeClr val="tx1"/>
          </a:solidFill>
          <a:latin typeface="+mn-lt"/>
          <a:ea typeface="+mn-ea"/>
          <a:cs typeface="+mn-cs"/>
        </a:defRPr>
      </a:lvl1pPr>
      <a:lvl2pPr marL="342911" algn="l" defTabSz="685821" rtl="0" eaLnBrk="1" latinLnBrk="0" hangingPunct="1">
        <a:defRPr sz="1350" kern="1200">
          <a:solidFill>
            <a:schemeClr val="tx1"/>
          </a:solidFill>
          <a:latin typeface="+mn-lt"/>
          <a:ea typeface="+mn-ea"/>
          <a:cs typeface="+mn-cs"/>
        </a:defRPr>
      </a:lvl2pPr>
      <a:lvl3pPr marL="685821" algn="l" defTabSz="685821" rtl="0" eaLnBrk="1" latinLnBrk="0" hangingPunct="1">
        <a:defRPr sz="1350" kern="1200">
          <a:solidFill>
            <a:schemeClr val="tx1"/>
          </a:solidFill>
          <a:latin typeface="+mn-lt"/>
          <a:ea typeface="+mn-ea"/>
          <a:cs typeface="+mn-cs"/>
        </a:defRPr>
      </a:lvl3pPr>
      <a:lvl4pPr marL="1028732" algn="l" defTabSz="685821" rtl="0" eaLnBrk="1" latinLnBrk="0" hangingPunct="1">
        <a:defRPr sz="1350" kern="1200">
          <a:solidFill>
            <a:schemeClr val="tx1"/>
          </a:solidFill>
          <a:latin typeface="+mn-lt"/>
          <a:ea typeface="+mn-ea"/>
          <a:cs typeface="+mn-cs"/>
        </a:defRPr>
      </a:lvl4pPr>
      <a:lvl5pPr marL="1371643" algn="l" defTabSz="685821" rtl="0" eaLnBrk="1" latinLnBrk="0" hangingPunct="1">
        <a:defRPr sz="1350" kern="1200">
          <a:solidFill>
            <a:schemeClr val="tx1"/>
          </a:solidFill>
          <a:latin typeface="+mn-lt"/>
          <a:ea typeface="+mn-ea"/>
          <a:cs typeface="+mn-cs"/>
        </a:defRPr>
      </a:lvl5pPr>
      <a:lvl6pPr marL="1714553" algn="l" defTabSz="685821" rtl="0" eaLnBrk="1" latinLnBrk="0" hangingPunct="1">
        <a:defRPr sz="1350" kern="1200">
          <a:solidFill>
            <a:schemeClr val="tx1"/>
          </a:solidFill>
          <a:latin typeface="+mn-lt"/>
          <a:ea typeface="+mn-ea"/>
          <a:cs typeface="+mn-cs"/>
        </a:defRPr>
      </a:lvl6pPr>
      <a:lvl7pPr marL="2057464" algn="l" defTabSz="685821" rtl="0" eaLnBrk="1" latinLnBrk="0" hangingPunct="1">
        <a:defRPr sz="1350" kern="1200">
          <a:solidFill>
            <a:schemeClr val="tx1"/>
          </a:solidFill>
          <a:latin typeface="+mn-lt"/>
          <a:ea typeface="+mn-ea"/>
          <a:cs typeface="+mn-cs"/>
        </a:defRPr>
      </a:lvl7pPr>
      <a:lvl8pPr marL="2400375" algn="l" defTabSz="685821" rtl="0" eaLnBrk="1" latinLnBrk="0" hangingPunct="1">
        <a:defRPr sz="1350" kern="1200">
          <a:solidFill>
            <a:schemeClr val="tx1"/>
          </a:solidFill>
          <a:latin typeface="+mn-lt"/>
          <a:ea typeface="+mn-ea"/>
          <a:cs typeface="+mn-cs"/>
        </a:defRPr>
      </a:lvl8pPr>
      <a:lvl9pPr marL="2743286" algn="l" defTabSz="685821"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6095" tIns="58048" rIns="116095" bIns="58048"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614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6095" tIns="58048" rIns="116095" bIns="5804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116095" tIns="58048" rIns="116095" bIns="58048" rtlCol="0" anchor="ctr"/>
          <a:lstStyle>
            <a:lvl1pPr algn="l" eaLnBrk="1" fontAlgn="auto" hangingPunct="1">
              <a:spcBef>
                <a:spcPts val="0"/>
              </a:spcBef>
              <a:spcAft>
                <a:spcPts val="0"/>
              </a:spcAft>
              <a:defRPr sz="1055">
                <a:solidFill>
                  <a:schemeClr val="tx1">
                    <a:tint val="75000"/>
                  </a:schemeClr>
                </a:solidFill>
                <a:latin typeface="+mn-lt"/>
              </a:defRPr>
            </a:lvl1pPr>
          </a:lstStyle>
          <a:p>
            <a:pPr>
              <a:defRPr/>
            </a:pPr>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116095" tIns="58048" rIns="116095" bIns="58048" rtlCol="0" anchor="ctr"/>
          <a:lstStyle>
            <a:lvl1pPr algn="ctr" eaLnBrk="1" fontAlgn="auto" hangingPunct="1">
              <a:spcBef>
                <a:spcPts val="0"/>
              </a:spcBef>
              <a:spcAft>
                <a:spcPts val="0"/>
              </a:spcAft>
              <a:defRPr sz="1055">
                <a:solidFill>
                  <a:schemeClr val="tx1">
                    <a:tint val="75000"/>
                  </a:schemeClr>
                </a:solidFill>
                <a:latin typeface="+mn-lt"/>
              </a:defRPr>
            </a:lvl1pPr>
          </a:lstStyle>
          <a:p>
            <a:pPr>
              <a:defRPr/>
            </a:pPr>
            <a:r>
              <a:rPr lang="es-MX"/>
              <a:t>Elaborado: LC y LI Ruben Torres Benitez</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16095" tIns="58048" rIns="116095" bIns="58048" numCol="1" anchor="ctr" anchorCtr="0" compatLnSpc="1">
            <a:prstTxWarp prst="textNoShape">
              <a:avLst/>
            </a:prstTxWarp>
          </a:bodyPr>
          <a:lstStyle>
            <a:lvl1pPr algn="r" eaLnBrk="1" hangingPunct="1">
              <a:defRPr sz="1000">
                <a:solidFill>
                  <a:srgbClr val="898989"/>
                </a:solidFill>
              </a:defRPr>
            </a:lvl1pPr>
          </a:lstStyle>
          <a:p>
            <a:pPr>
              <a:defRPr/>
            </a:pPr>
            <a:fld id="{754DE9EE-C1A2-4EF7-B855-320FC813ACE5}" type="slidenum">
              <a:rPr lang="es-MX" altLang="es-MX"/>
              <a:pPr>
                <a:defRPr/>
              </a:pPr>
              <a:t>‹Nº›</a:t>
            </a:fld>
            <a:endParaRPr lang="es-MX" altLang="es-MX"/>
          </a:p>
        </p:txBody>
      </p:sp>
    </p:spTree>
    <p:extLst>
      <p:ext uri="{BB962C8B-B14F-4D97-AF65-F5344CB8AC3E}">
        <p14:creationId xmlns:p14="http://schemas.microsoft.com/office/powerpoint/2010/main" val="2192497367"/>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hf sldNum="0" hdr="0" ftr="0" dt="0"/>
  <p:txStyles>
    <p:titleStyle>
      <a:lvl1pPr algn="ctr" defTabSz="815975" rtl="0" eaLnBrk="1" fontAlgn="base" hangingPunct="1">
        <a:spcBef>
          <a:spcPct val="0"/>
        </a:spcBef>
        <a:spcAft>
          <a:spcPct val="0"/>
        </a:spcAft>
        <a:defRPr sz="3900" kern="1200">
          <a:solidFill>
            <a:schemeClr val="tx1"/>
          </a:solidFill>
          <a:latin typeface="+mj-lt"/>
          <a:ea typeface="+mj-ea"/>
          <a:cs typeface="+mj-cs"/>
        </a:defRPr>
      </a:lvl1pPr>
      <a:lvl2pPr algn="ctr" defTabSz="815975" rtl="0" eaLnBrk="1" fontAlgn="base" hangingPunct="1">
        <a:spcBef>
          <a:spcPct val="0"/>
        </a:spcBef>
        <a:spcAft>
          <a:spcPct val="0"/>
        </a:spcAft>
        <a:defRPr sz="3900">
          <a:solidFill>
            <a:schemeClr val="tx1"/>
          </a:solidFill>
          <a:latin typeface="Calibri" panose="020F0502020204030204" pitchFamily="34" charset="0"/>
        </a:defRPr>
      </a:lvl2pPr>
      <a:lvl3pPr algn="ctr" defTabSz="815975" rtl="0" eaLnBrk="1" fontAlgn="base" hangingPunct="1">
        <a:spcBef>
          <a:spcPct val="0"/>
        </a:spcBef>
        <a:spcAft>
          <a:spcPct val="0"/>
        </a:spcAft>
        <a:defRPr sz="3900">
          <a:solidFill>
            <a:schemeClr val="tx1"/>
          </a:solidFill>
          <a:latin typeface="Calibri" panose="020F0502020204030204" pitchFamily="34" charset="0"/>
        </a:defRPr>
      </a:lvl3pPr>
      <a:lvl4pPr algn="ctr" defTabSz="815975" rtl="0" eaLnBrk="1" fontAlgn="base" hangingPunct="1">
        <a:spcBef>
          <a:spcPct val="0"/>
        </a:spcBef>
        <a:spcAft>
          <a:spcPct val="0"/>
        </a:spcAft>
        <a:defRPr sz="3900">
          <a:solidFill>
            <a:schemeClr val="tx1"/>
          </a:solidFill>
          <a:latin typeface="Calibri" panose="020F0502020204030204" pitchFamily="34" charset="0"/>
        </a:defRPr>
      </a:lvl4pPr>
      <a:lvl5pPr algn="ctr" defTabSz="815975" rtl="0" eaLnBrk="1" fontAlgn="base" hangingPunct="1">
        <a:spcBef>
          <a:spcPct val="0"/>
        </a:spcBef>
        <a:spcAft>
          <a:spcPct val="0"/>
        </a:spcAft>
        <a:defRPr sz="3900">
          <a:solidFill>
            <a:schemeClr val="tx1"/>
          </a:solidFill>
          <a:latin typeface="Calibri" panose="020F0502020204030204" pitchFamily="34" charset="0"/>
        </a:defRPr>
      </a:lvl5pPr>
      <a:lvl6pPr marL="457200" algn="ctr" defTabSz="815975" rtl="0" eaLnBrk="1" fontAlgn="base" hangingPunct="1">
        <a:spcBef>
          <a:spcPct val="0"/>
        </a:spcBef>
        <a:spcAft>
          <a:spcPct val="0"/>
        </a:spcAft>
        <a:defRPr sz="3900">
          <a:solidFill>
            <a:schemeClr val="tx1"/>
          </a:solidFill>
          <a:latin typeface="Calibri" panose="020F0502020204030204" pitchFamily="34" charset="0"/>
        </a:defRPr>
      </a:lvl6pPr>
      <a:lvl7pPr marL="914400" algn="ctr" defTabSz="815975" rtl="0" eaLnBrk="1" fontAlgn="base" hangingPunct="1">
        <a:spcBef>
          <a:spcPct val="0"/>
        </a:spcBef>
        <a:spcAft>
          <a:spcPct val="0"/>
        </a:spcAft>
        <a:defRPr sz="3900">
          <a:solidFill>
            <a:schemeClr val="tx1"/>
          </a:solidFill>
          <a:latin typeface="Calibri" panose="020F0502020204030204" pitchFamily="34" charset="0"/>
        </a:defRPr>
      </a:lvl7pPr>
      <a:lvl8pPr marL="1371600" algn="ctr" defTabSz="815975" rtl="0" eaLnBrk="1" fontAlgn="base" hangingPunct="1">
        <a:spcBef>
          <a:spcPct val="0"/>
        </a:spcBef>
        <a:spcAft>
          <a:spcPct val="0"/>
        </a:spcAft>
        <a:defRPr sz="3900">
          <a:solidFill>
            <a:schemeClr val="tx1"/>
          </a:solidFill>
          <a:latin typeface="Calibri" panose="020F0502020204030204" pitchFamily="34" charset="0"/>
        </a:defRPr>
      </a:lvl8pPr>
      <a:lvl9pPr marL="1828800" algn="ctr" defTabSz="815975" rtl="0" eaLnBrk="1" fontAlgn="base" hangingPunct="1">
        <a:spcBef>
          <a:spcPct val="0"/>
        </a:spcBef>
        <a:spcAft>
          <a:spcPct val="0"/>
        </a:spcAft>
        <a:defRPr sz="3900">
          <a:solidFill>
            <a:schemeClr val="tx1"/>
          </a:solidFill>
          <a:latin typeface="Calibri" panose="020F0502020204030204" pitchFamily="34" charset="0"/>
        </a:defRPr>
      </a:lvl9pPr>
    </p:titleStyle>
    <p:bodyStyle>
      <a:lvl1pPr marL="304800" indent="-304800" algn="l" defTabSz="815975"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661988" indent="-254000" algn="l" defTabSz="815975"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2pPr>
      <a:lvl3pPr marL="1019175" indent="-203200" algn="l" defTabSz="815975"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3pPr>
      <a:lvl4pPr marL="1427163" indent="-203200" algn="l" defTabSz="815975"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835150" indent="-203200" algn="l" defTabSz="815975"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244814" indent="-204074" algn="l" defTabSz="816295" rtl="0" eaLnBrk="1" latinLnBrk="0" hangingPunct="1">
        <a:spcBef>
          <a:spcPct val="20000"/>
        </a:spcBef>
        <a:buFont typeface="Arial" panose="020B0604020202020204" pitchFamily="34" charset="0"/>
        <a:buChar char="•"/>
        <a:defRPr sz="1758" kern="1200">
          <a:solidFill>
            <a:schemeClr val="tx1"/>
          </a:solidFill>
          <a:latin typeface="+mn-lt"/>
          <a:ea typeface="+mn-ea"/>
          <a:cs typeface="+mn-cs"/>
        </a:defRPr>
      </a:lvl6pPr>
      <a:lvl7pPr marL="2652963" indent="-204074" algn="l" defTabSz="816295" rtl="0" eaLnBrk="1" latinLnBrk="0" hangingPunct="1">
        <a:spcBef>
          <a:spcPct val="20000"/>
        </a:spcBef>
        <a:buFont typeface="Arial" panose="020B0604020202020204" pitchFamily="34" charset="0"/>
        <a:buChar char="•"/>
        <a:defRPr sz="1758" kern="1200">
          <a:solidFill>
            <a:schemeClr val="tx1"/>
          </a:solidFill>
          <a:latin typeface="+mn-lt"/>
          <a:ea typeface="+mn-ea"/>
          <a:cs typeface="+mn-cs"/>
        </a:defRPr>
      </a:lvl7pPr>
      <a:lvl8pPr marL="3061110" indent="-204074" algn="l" defTabSz="816295" rtl="0" eaLnBrk="1" latinLnBrk="0" hangingPunct="1">
        <a:spcBef>
          <a:spcPct val="20000"/>
        </a:spcBef>
        <a:buFont typeface="Arial" panose="020B0604020202020204" pitchFamily="34" charset="0"/>
        <a:buChar char="•"/>
        <a:defRPr sz="1758" kern="1200">
          <a:solidFill>
            <a:schemeClr val="tx1"/>
          </a:solidFill>
          <a:latin typeface="+mn-lt"/>
          <a:ea typeface="+mn-ea"/>
          <a:cs typeface="+mn-cs"/>
        </a:defRPr>
      </a:lvl8pPr>
      <a:lvl9pPr marL="3469259" indent="-204074" algn="l" defTabSz="816295" rtl="0" eaLnBrk="1" latinLnBrk="0" hangingPunct="1">
        <a:spcBef>
          <a:spcPct val="20000"/>
        </a:spcBef>
        <a:buFont typeface="Arial" panose="020B0604020202020204" pitchFamily="34" charset="0"/>
        <a:buChar char="•"/>
        <a:defRPr sz="1758" kern="1200">
          <a:solidFill>
            <a:schemeClr val="tx1"/>
          </a:solidFill>
          <a:latin typeface="+mn-lt"/>
          <a:ea typeface="+mn-ea"/>
          <a:cs typeface="+mn-cs"/>
        </a:defRPr>
      </a:lvl9pPr>
    </p:bodyStyle>
    <p:otherStyle>
      <a:defPPr>
        <a:defRPr lang="es-MX"/>
      </a:defPPr>
      <a:lvl1pPr marL="0" algn="l" defTabSz="816295" rtl="0" eaLnBrk="1" latinLnBrk="0" hangingPunct="1">
        <a:defRPr sz="1617" kern="1200">
          <a:solidFill>
            <a:schemeClr val="tx1"/>
          </a:solidFill>
          <a:latin typeface="+mn-lt"/>
          <a:ea typeface="+mn-ea"/>
          <a:cs typeface="+mn-cs"/>
        </a:defRPr>
      </a:lvl1pPr>
      <a:lvl2pPr marL="408149" algn="l" defTabSz="816295" rtl="0" eaLnBrk="1" latinLnBrk="0" hangingPunct="1">
        <a:defRPr sz="1617" kern="1200">
          <a:solidFill>
            <a:schemeClr val="tx1"/>
          </a:solidFill>
          <a:latin typeface="+mn-lt"/>
          <a:ea typeface="+mn-ea"/>
          <a:cs typeface="+mn-cs"/>
        </a:defRPr>
      </a:lvl2pPr>
      <a:lvl3pPr marL="816295" algn="l" defTabSz="816295" rtl="0" eaLnBrk="1" latinLnBrk="0" hangingPunct="1">
        <a:defRPr sz="1617" kern="1200">
          <a:solidFill>
            <a:schemeClr val="tx1"/>
          </a:solidFill>
          <a:latin typeface="+mn-lt"/>
          <a:ea typeface="+mn-ea"/>
          <a:cs typeface="+mn-cs"/>
        </a:defRPr>
      </a:lvl3pPr>
      <a:lvl4pPr marL="1224445" algn="l" defTabSz="816295" rtl="0" eaLnBrk="1" latinLnBrk="0" hangingPunct="1">
        <a:defRPr sz="1617" kern="1200">
          <a:solidFill>
            <a:schemeClr val="tx1"/>
          </a:solidFill>
          <a:latin typeface="+mn-lt"/>
          <a:ea typeface="+mn-ea"/>
          <a:cs typeface="+mn-cs"/>
        </a:defRPr>
      </a:lvl4pPr>
      <a:lvl5pPr marL="1632592" algn="l" defTabSz="816295" rtl="0" eaLnBrk="1" latinLnBrk="0" hangingPunct="1">
        <a:defRPr sz="1617" kern="1200">
          <a:solidFill>
            <a:schemeClr val="tx1"/>
          </a:solidFill>
          <a:latin typeface="+mn-lt"/>
          <a:ea typeface="+mn-ea"/>
          <a:cs typeface="+mn-cs"/>
        </a:defRPr>
      </a:lvl5pPr>
      <a:lvl6pPr marL="2040741" algn="l" defTabSz="816295" rtl="0" eaLnBrk="1" latinLnBrk="0" hangingPunct="1">
        <a:defRPr sz="1617" kern="1200">
          <a:solidFill>
            <a:schemeClr val="tx1"/>
          </a:solidFill>
          <a:latin typeface="+mn-lt"/>
          <a:ea typeface="+mn-ea"/>
          <a:cs typeface="+mn-cs"/>
        </a:defRPr>
      </a:lvl6pPr>
      <a:lvl7pPr marL="2448888" algn="l" defTabSz="816295" rtl="0" eaLnBrk="1" latinLnBrk="0" hangingPunct="1">
        <a:defRPr sz="1617" kern="1200">
          <a:solidFill>
            <a:schemeClr val="tx1"/>
          </a:solidFill>
          <a:latin typeface="+mn-lt"/>
          <a:ea typeface="+mn-ea"/>
          <a:cs typeface="+mn-cs"/>
        </a:defRPr>
      </a:lvl7pPr>
      <a:lvl8pPr marL="2857036" algn="l" defTabSz="816295" rtl="0" eaLnBrk="1" latinLnBrk="0" hangingPunct="1">
        <a:defRPr sz="1617" kern="1200">
          <a:solidFill>
            <a:schemeClr val="tx1"/>
          </a:solidFill>
          <a:latin typeface="+mn-lt"/>
          <a:ea typeface="+mn-ea"/>
          <a:cs typeface="+mn-cs"/>
        </a:defRPr>
      </a:lvl8pPr>
      <a:lvl9pPr marL="3265184" algn="l" defTabSz="816295" rtl="0" eaLnBrk="1" latinLnBrk="0" hangingPunct="1">
        <a:defRPr sz="161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10" rIns="91419" bIns="45710"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7171"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9" tIns="45710" rIns="91419" bIns="4571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19" tIns="45710" rIns="91419" bIns="45710" rtlCol="0" anchor="ctr"/>
          <a:lstStyle>
            <a:lvl1pPr algn="l" eaLnBrk="1" hangingPunct="1">
              <a:defRPr sz="900">
                <a:solidFill>
                  <a:prstClr val="black">
                    <a:tint val="75000"/>
                  </a:prstClr>
                </a:solidFill>
                <a:latin typeface="Arial"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19" tIns="45710" rIns="91419" bIns="45710" rtlCol="0" anchor="ctr"/>
          <a:lstStyle>
            <a:lvl1pPr algn="ctr" eaLnBrk="1" hangingPunct="1">
              <a:defRPr sz="900">
                <a:solidFill>
                  <a:prstClr val="black">
                    <a:tint val="75000"/>
                  </a:prstClr>
                </a:solidFill>
                <a:latin typeface="Arial"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19" tIns="45710" rIns="91419" bIns="45710" numCol="1" anchor="ctr" anchorCtr="0" compatLnSpc="1">
            <a:prstTxWarp prst="textNoShape">
              <a:avLst/>
            </a:prstTxWarp>
          </a:bodyPr>
          <a:lstStyle>
            <a:lvl1pPr algn="r" eaLnBrk="1" hangingPunct="1">
              <a:defRPr sz="900">
                <a:solidFill>
                  <a:srgbClr val="898989"/>
                </a:solidFill>
                <a:latin typeface="Arial" panose="020B0604020202020204" pitchFamily="34" charset="0"/>
              </a:defRPr>
            </a:lvl1pPr>
          </a:lstStyle>
          <a:p>
            <a:pPr>
              <a:defRPr/>
            </a:pPr>
            <a:fld id="{9B087B13-2D88-49BB-A30F-58A62BC800C1}" type="slidenum">
              <a:rPr lang="es-ES" altLang="es-MX"/>
              <a:pPr>
                <a:defRPr/>
              </a:pPr>
              <a:t>‹Nº›</a:t>
            </a:fld>
            <a:endParaRPr lang="es-ES" altLang="es-MX"/>
          </a:p>
        </p:txBody>
      </p:sp>
    </p:spTree>
    <p:extLst>
      <p:ext uri="{BB962C8B-B14F-4D97-AF65-F5344CB8AC3E}">
        <p14:creationId xmlns:p14="http://schemas.microsoft.com/office/powerpoint/2010/main" val="1343183005"/>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 id="2147483838" r:id="rId14"/>
  </p:sldLayoutIdLst>
  <p:hf sldNum="0" hdr="0" ftr="0" dt="0"/>
  <p:txStyles>
    <p:titleStyle>
      <a:lvl1pPr algn="ctr" rtl="0" eaLnBrk="1" fontAlgn="base" hangingPunct="1">
        <a:spcBef>
          <a:spcPct val="0"/>
        </a:spcBef>
        <a:spcAft>
          <a:spcPct val="0"/>
        </a:spcAft>
        <a:defRPr sz="3300" kern="1200">
          <a:solidFill>
            <a:schemeClr val="tx1"/>
          </a:solidFill>
          <a:latin typeface="+mj-lt"/>
          <a:ea typeface="+mj-ea"/>
          <a:cs typeface="+mj-cs"/>
        </a:defRPr>
      </a:lvl1pPr>
      <a:lvl2pPr algn="ctr" rtl="0" eaLnBrk="1" fontAlgn="base" hangingPunct="1">
        <a:spcBef>
          <a:spcPct val="0"/>
        </a:spcBef>
        <a:spcAft>
          <a:spcPct val="0"/>
        </a:spcAft>
        <a:defRPr sz="3300">
          <a:solidFill>
            <a:schemeClr val="tx1"/>
          </a:solidFill>
          <a:latin typeface="Calibri" pitchFamily="34" charset="0"/>
        </a:defRPr>
      </a:lvl2pPr>
      <a:lvl3pPr algn="ctr" rtl="0" eaLnBrk="1" fontAlgn="base" hangingPunct="1">
        <a:spcBef>
          <a:spcPct val="0"/>
        </a:spcBef>
        <a:spcAft>
          <a:spcPct val="0"/>
        </a:spcAft>
        <a:defRPr sz="3300">
          <a:solidFill>
            <a:schemeClr val="tx1"/>
          </a:solidFill>
          <a:latin typeface="Calibri" pitchFamily="34" charset="0"/>
        </a:defRPr>
      </a:lvl3pPr>
      <a:lvl4pPr algn="ctr" rtl="0" eaLnBrk="1" fontAlgn="base" hangingPunct="1">
        <a:spcBef>
          <a:spcPct val="0"/>
        </a:spcBef>
        <a:spcAft>
          <a:spcPct val="0"/>
        </a:spcAft>
        <a:defRPr sz="3300">
          <a:solidFill>
            <a:schemeClr val="tx1"/>
          </a:solidFill>
          <a:latin typeface="Calibri" pitchFamily="34" charset="0"/>
        </a:defRPr>
      </a:lvl4pPr>
      <a:lvl5pPr algn="ctr" rtl="0" eaLnBrk="1" fontAlgn="base" hangingPunct="1">
        <a:spcBef>
          <a:spcPct val="0"/>
        </a:spcBef>
        <a:spcAft>
          <a:spcPct val="0"/>
        </a:spcAft>
        <a:defRPr sz="3300">
          <a:solidFill>
            <a:schemeClr val="tx1"/>
          </a:solidFill>
          <a:latin typeface="Calibri" pitchFamily="34" charset="0"/>
        </a:defRPr>
      </a:lvl5pPr>
      <a:lvl6pPr marL="342833" algn="ctr" rtl="0" eaLnBrk="1" fontAlgn="base" hangingPunct="1">
        <a:spcBef>
          <a:spcPct val="0"/>
        </a:spcBef>
        <a:spcAft>
          <a:spcPct val="0"/>
        </a:spcAft>
        <a:defRPr sz="3300">
          <a:solidFill>
            <a:schemeClr val="tx1"/>
          </a:solidFill>
          <a:latin typeface="Calibri" pitchFamily="34" charset="0"/>
        </a:defRPr>
      </a:lvl6pPr>
      <a:lvl7pPr marL="685665" algn="ctr" rtl="0" eaLnBrk="1" fontAlgn="base" hangingPunct="1">
        <a:spcBef>
          <a:spcPct val="0"/>
        </a:spcBef>
        <a:spcAft>
          <a:spcPct val="0"/>
        </a:spcAft>
        <a:defRPr sz="3300">
          <a:solidFill>
            <a:schemeClr val="tx1"/>
          </a:solidFill>
          <a:latin typeface="Calibri" pitchFamily="34" charset="0"/>
        </a:defRPr>
      </a:lvl7pPr>
      <a:lvl8pPr marL="1028500" algn="ctr" rtl="0" eaLnBrk="1" fontAlgn="base" hangingPunct="1">
        <a:spcBef>
          <a:spcPct val="0"/>
        </a:spcBef>
        <a:spcAft>
          <a:spcPct val="0"/>
        </a:spcAft>
        <a:defRPr sz="3300">
          <a:solidFill>
            <a:schemeClr val="tx1"/>
          </a:solidFill>
          <a:latin typeface="Calibri" pitchFamily="34" charset="0"/>
        </a:defRPr>
      </a:lvl8pPr>
      <a:lvl9pPr marL="1371331" algn="ctr" rtl="0" eaLnBrk="1" fontAlgn="base" hangingPunct="1">
        <a:spcBef>
          <a:spcPct val="0"/>
        </a:spcBef>
        <a:spcAft>
          <a:spcPct val="0"/>
        </a:spcAft>
        <a:defRPr sz="3300">
          <a:solidFill>
            <a:schemeClr val="tx1"/>
          </a:solidFill>
          <a:latin typeface="Calibri" pitchFamily="34" charset="0"/>
        </a:defRPr>
      </a:lvl9pPr>
    </p:titleStyle>
    <p:bodyStyle>
      <a:lvl1pPr marL="255588" indent="-255588"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580" indent="-171416" algn="l" defTabSz="685665"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414" indent="-171416" algn="l" defTabSz="685665"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246" indent="-171416" algn="l" defTabSz="685665"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080" indent="-171416" algn="l" defTabSz="685665"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s-MX"/>
      </a:defPPr>
      <a:lvl1pPr marL="0" algn="l" defTabSz="685665" rtl="0" eaLnBrk="1" latinLnBrk="0" hangingPunct="1">
        <a:defRPr sz="1350" kern="1200">
          <a:solidFill>
            <a:schemeClr val="tx1"/>
          </a:solidFill>
          <a:latin typeface="+mn-lt"/>
          <a:ea typeface="+mn-ea"/>
          <a:cs typeface="+mn-cs"/>
        </a:defRPr>
      </a:lvl1pPr>
      <a:lvl2pPr marL="342833" algn="l" defTabSz="685665" rtl="0" eaLnBrk="1" latinLnBrk="0" hangingPunct="1">
        <a:defRPr sz="1350" kern="1200">
          <a:solidFill>
            <a:schemeClr val="tx1"/>
          </a:solidFill>
          <a:latin typeface="+mn-lt"/>
          <a:ea typeface="+mn-ea"/>
          <a:cs typeface="+mn-cs"/>
        </a:defRPr>
      </a:lvl2pPr>
      <a:lvl3pPr marL="685665" algn="l" defTabSz="685665" rtl="0" eaLnBrk="1" latinLnBrk="0" hangingPunct="1">
        <a:defRPr sz="1350" kern="1200">
          <a:solidFill>
            <a:schemeClr val="tx1"/>
          </a:solidFill>
          <a:latin typeface="+mn-lt"/>
          <a:ea typeface="+mn-ea"/>
          <a:cs typeface="+mn-cs"/>
        </a:defRPr>
      </a:lvl3pPr>
      <a:lvl4pPr marL="1028500" algn="l" defTabSz="685665" rtl="0" eaLnBrk="1" latinLnBrk="0" hangingPunct="1">
        <a:defRPr sz="1350" kern="1200">
          <a:solidFill>
            <a:schemeClr val="tx1"/>
          </a:solidFill>
          <a:latin typeface="+mn-lt"/>
          <a:ea typeface="+mn-ea"/>
          <a:cs typeface="+mn-cs"/>
        </a:defRPr>
      </a:lvl4pPr>
      <a:lvl5pPr marL="1371331" algn="l" defTabSz="685665" rtl="0" eaLnBrk="1" latinLnBrk="0" hangingPunct="1">
        <a:defRPr sz="1350" kern="1200">
          <a:solidFill>
            <a:schemeClr val="tx1"/>
          </a:solidFill>
          <a:latin typeface="+mn-lt"/>
          <a:ea typeface="+mn-ea"/>
          <a:cs typeface="+mn-cs"/>
        </a:defRPr>
      </a:lvl5pPr>
      <a:lvl6pPr marL="1714166" algn="l" defTabSz="685665" rtl="0" eaLnBrk="1" latinLnBrk="0" hangingPunct="1">
        <a:defRPr sz="1350" kern="1200">
          <a:solidFill>
            <a:schemeClr val="tx1"/>
          </a:solidFill>
          <a:latin typeface="+mn-lt"/>
          <a:ea typeface="+mn-ea"/>
          <a:cs typeface="+mn-cs"/>
        </a:defRPr>
      </a:lvl6pPr>
      <a:lvl7pPr marL="2056997" algn="l" defTabSz="685665" rtl="0" eaLnBrk="1" latinLnBrk="0" hangingPunct="1">
        <a:defRPr sz="1350" kern="1200">
          <a:solidFill>
            <a:schemeClr val="tx1"/>
          </a:solidFill>
          <a:latin typeface="+mn-lt"/>
          <a:ea typeface="+mn-ea"/>
          <a:cs typeface="+mn-cs"/>
        </a:defRPr>
      </a:lvl7pPr>
      <a:lvl8pPr marL="2399829" algn="l" defTabSz="685665" rtl="0" eaLnBrk="1" latinLnBrk="0" hangingPunct="1">
        <a:defRPr sz="1350" kern="1200">
          <a:solidFill>
            <a:schemeClr val="tx1"/>
          </a:solidFill>
          <a:latin typeface="+mn-lt"/>
          <a:ea typeface="+mn-ea"/>
          <a:cs typeface="+mn-cs"/>
        </a:defRPr>
      </a:lvl8pPr>
      <a:lvl9pPr marL="2742661" algn="l" defTabSz="685665"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147" tIns="57615" rIns="115147" bIns="57615" numCol="1" anchor="ctr" anchorCtr="0" compatLnSpc="1">
            <a:prstTxWarp prst="textNoShape">
              <a:avLst/>
            </a:prstTxWarp>
          </a:bodyPr>
          <a:lstStyle/>
          <a:p>
            <a:pPr lvl="0"/>
            <a:r>
              <a:rPr lang="es-ES" altLang="es-MX"/>
              <a:t>Haga clic para modificar el estilo de título del patrón</a:t>
            </a:r>
            <a:endParaRPr lang="es-MX" altLang="es-MX"/>
          </a:p>
        </p:txBody>
      </p:sp>
      <p:sp>
        <p:nvSpPr>
          <p:cNvPr id="8195"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15147" tIns="57615" rIns="115147" bIns="57615"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MX" alt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115147" tIns="57615" rIns="115147" bIns="57615" rtlCol="0" anchor="ctr"/>
          <a:lstStyle>
            <a:lvl1pPr algn="l" defTabSz="809704" eaLnBrk="1" hangingPunct="1">
              <a:defRPr sz="1055">
                <a:solidFill>
                  <a:prstClr val="black">
                    <a:tint val="75000"/>
                  </a:prstClr>
                </a:solidFill>
                <a:latin typeface="Tahoma" pitchFamily="34" charset="0"/>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115147" tIns="57615" rIns="115147" bIns="57615" rtlCol="0" anchor="ctr"/>
          <a:lstStyle>
            <a:lvl1pPr algn="ctr" defTabSz="809704" eaLnBrk="1" hangingPunct="1">
              <a:defRPr sz="1055">
                <a:solidFill>
                  <a:prstClr val="black">
                    <a:tint val="75000"/>
                  </a:prstClr>
                </a:solidFill>
                <a:latin typeface="Tahoma" pitchFamily="34" charset="0"/>
              </a:defRPr>
            </a:lvl1pPr>
          </a:lstStyle>
          <a:p>
            <a:pPr>
              <a:defRPr/>
            </a:pPr>
            <a:r>
              <a:rPr lang="es-MX"/>
              <a:t>Elaborado: LC y LI Ruben Torres Benitez</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115147" tIns="57615" rIns="115147" bIns="57615" numCol="1" anchor="ctr" anchorCtr="0" compatLnSpc="1">
            <a:prstTxWarp prst="textNoShape">
              <a:avLst/>
            </a:prstTxWarp>
          </a:bodyPr>
          <a:lstStyle>
            <a:lvl1pPr algn="r" defTabSz="809625" eaLnBrk="1" hangingPunct="1">
              <a:defRPr sz="1000">
                <a:solidFill>
                  <a:srgbClr val="898989"/>
                </a:solidFill>
                <a:latin typeface="Tahoma" panose="020B0604030504040204" pitchFamily="34" charset="0"/>
              </a:defRPr>
            </a:lvl1pPr>
          </a:lstStyle>
          <a:p>
            <a:pPr>
              <a:defRPr/>
            </a:pPr>
            <a:fld id="{16FA9C57-86EB-4195-8098-DE392CC60BAC}" type="slidenum">
              <a:rPr lang="es-ES" altLang="es-MX"/>
              <a:pPr>
                <a:defRPr/>
              </a:pPr>
              <a:t>‹Nº›</a:t>
            </a:fld>
            <a:endParaRPr lang="es-ES" altLang="es-MX"/>
          </a:p>
        </p:txBody>
      </p:sp>
    </p:spTree>
    <p:extLst>
      <p:ext uri="{BB962C8B-B14F-4D97-AF65-F5344CB8AC3E}">
        <p14:creationId xmlns:p14="http://schemas.microsoft.com/office/powerpoint/2010/main" val="3929002260"/>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Lst>
  <p:hf sldNum="0" hdr="0" ftr="0" dt="0"/>
  <p:txStyles>
    <p:titleStyle>
      <a:lvl1pPr algn="ctr" rtl="0" eaLnBrk="1" fontAlgn="base" hangingPunct="1">
        <a:spcBef>
          <a:spcPct val="0"/>
        </a:spcBef>
        <a:spcAft>
          <a:spcPct val="0"/>
        </a:spcAft>
        <a:defRPr sz="3900" kern="1200">
          <a:solidFill>
            <a:schemeClr val="tx1"/>
          </a:solidFill>
          <a:latin typeface="+mj-lt"/>
          <a:ea typeface="+mj-ea"/>
          <a:cs typeface="+mj-cs"/>
        </a:defRPr>
      </a:lvl1pPr>
      <a:lvl2pPr algn="ctr" rtl="0" eaLnBrk="1" fontAlgn="base" hangingPunct="1">
        <a:spcBef>
          <a:spcPct val="0"/>
        </a:spcBef>
        <a:spcAft>
          <a:spcPct val="0"/>
        </a:spcAft>
        <a:defRPr sz="3900">
          <a:solidFill>
            <a:schemeClr val="tx1"/>
          </a:solidFill>
          <a:latin typeface="Calibri" pitchFamily="34" charset="0"/>
        </a:defRPr>
      </a:lvl2pPr>
      <a:lvl3pPr algn="ctr" rtl="0" eaLnBrk="1" fontAlgn="base" hangingPunct="1">
        <a:spcBef>
          <a:spcPct val="0"/>
        </a:spcBef>
        <a:spcAft>
          <a:spcPct val="0"/>
        </a:spcAft>
        <a:defRPr sz="3900">
          <a:solidFill>
            <a:schemeClr val="tx1"/>
          </a:solidFill>
          <a:latin typeface="Calibri" pitchFamily="34" charset="0"/>
        </a:defRPr>
      </a:lvl3pPr>
      <a:lvl4pPr algn="ctr" rtl="0" eaLnBrk="1" fontAlgn="base" hangingPunct="1">
        <a:spcBef>
          <a:spcPct val="0"/>
        </a:spcBef>
        <a:spcAft>
          <a:spcPct val="0"/>
        </a:spcAft>
        <a:defRPr sz="3900">
          <a:solidFill>
            <a:schemeClr val="tx1"/>
          </a:solidFill>
          <a:latin typeface="Calibri" pitchFamily="34" charset="0"/>
        </a:defRPr>
      </a:lvl4pPr>
      <a:lvl5pPr algn="ctr" rtl="0" eaLnBrk="1" fontAlgn="base" hangingPunct="1">
        <a:spcBef>
          <a:spcPct val="0"/>
        </a:spcBef>
        <a:spcAft>
          <a:spcPct val="0"/>
        </a:spcAft>
        <a:defRPr sz="3900">
          <a:solidFill>
            <a:schemeClr val="tx1"/>
          </a:solidFill>
          <a:latin typeface="Calibri" pitchFamily="34" charset="0"/>
        </a:defRPr>
      </a:lvl5pPr>
      <a:lvl6pPr marL="404853" algn="ctr" rtl="0" eaLnBrk="1" fontAlgn="base" hangingPunct="1">
        <a:spcBef>
          <a:spcPct val="0"/>
        </a:spcBef>
        <a:spcAft>
          <a:spcPct val="0"/>
        </a:spcAft>
        <a:defRPr sz="3938">
          <a:solidFill>
            <a:schemeClr val="tx1"/>
          </a:solidFill>
          <a:latin typeface="Calibri" pitchFamily="34" charset="0"/>
        </a:defRPr>
      </a:lvl6pPr>
      <a:lvl7pPr marL="809704" algn="ctr" rtl="0" eaLnBrk="1" fontAlgn="base" hangingPunct="1">
        <a:spcBef>
          <a:spcPct val="0"/>
        </a:spcBef>
        <a:spcAft>
          <a:spcPct val="0"/>
        </a:spcAft>
        <a:defRPr sz="3938">
          <a:solidFill>
            <a:schemeClr val="tx1"/>
          </a:solidFill>
          <a:latin typeface="Calibri" pitchFamily="34" charset="0"/>
        </a:defRPr>
      </a:lvl7pPr>
      <a:lvl8pPr marL="1214558" algn="ctr" rtl="0" eaLnBrk="1" fontAlgn="base" hangingPunct="1">
        <a:spcBef>
          <a:spcPct val="0"/>
        </a:spcBef>
        <a:spcAft>
          <a:spcPct val="0"/>
        </a:spcAft>
        <a:defRPr sz="3938">
          <a:solidFill>
            <a:schemeClr val="tx1"/>
          </a:solidFill>
          <a:latin typeface="Calibri" pitchFamily="34" charset="0"/>
        </a:defRPr>
      </a:lvl8pPr>
      <a:lvl9pPr marL="1619437" algn="ctr" rtl="0" eaLnBrk="1" fontAlgn="base" hangingPunct="1">
        <a:spcBef>
          <a:spcPct val="0"/>
        </a:spcBef>
        <a:spcAft>
          <a:spcPct val="0"/>
        </a:spcAft>
        <a:defRPr sz="3938">
          <a:solidFill>
            <a:schemeClr val="tx1"/>
          </a:solidFill>
          <a:latin typeface="Calibri" pitchFamily="34" charset="0"/>
        </a:defRPr>
      </a:lvl9pPr>
    </p:titleStyle>
    <p:bodyStyle>
      <a:lvl1pPr marL="303213" indent="-303213"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657225" indent="-252413" algn="l"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2pPr>
      <a:lvl3pPr marL="1011238" indent="-201613" algn="l"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mn-ea"/>
          <a:cs typeface="+mn-cs"/>
        </a:defRPr>
      </a:lvl3pPr>
      <a:lvl4pPr marL="1416050" indent="-201613"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4pPr>
      <a:lvl5pPr marL="1820863" indent="-201613" algn="l" rtl="0" eaLnBrk="1" fontAlgn="base" hangingPunct="1">
        <a:spcBef>
          <a:spcPct val="20000"/>
        </a:spcBef>
        <a:spcAft>
          <a:spcPct val="0"/>
        </a:spcAft>
        <a:buFont typeface="Arial" panose="020B0604020202020204" pitchFamily="34" charset="0"/>
        <a:buChar char="»"/>
        <a:defRPr sz="1700" kern="1200">
          <a:solidFill>
            <a:schemeClr val="tx1"/>
          </a:solidFill>
          <a:latin typeface="+mn-lt"/>
          <a:ea typeface="+mn-ea"/>
          <a:cs typeface="+mn-cs"/>
        </a:defRPr>
      </a:lvl5pPr>
      <a:lvl6pPr marL="2226717" indent="-202426" algn="l" defTabSz="809704" rtl="0" eaLnBrk="1" latinLnBrk="0" hangingPunct="1">
        <a:spcBef>
          <a:spcPct val="20000"/>
        </a:spcBef>
        <a:buFont typeface="Arial" pitchFamily="34" charset="0"/>
        <a:buChar char="•"/>
        <a:defRPr sz="1758" kern="1200">
          <a:solidFill>
            <a:schemeClr val="tx1"/>
          </a:solidFill>
          <a:latin typeface="+mn-lt"/>
          <a:ea typeface="+mn-ea"/>
          <a:cs typeface="+mn-cs"/>
        </a:defRPr>
      </a:lvl6pPr>
      <a:lvl7pPr marL="2631584" indent="-202426" algn="l" defTabSz="809704" rtl="0" eaLnBrk="1" latinLnBrk="0" hangingPunct="1">
        <a:spcBef>
          <a:spcPct val="20000"/>
        </a:spcBef>
        <a:buFont typeface="Arial" pitchFamily="34" charset="0"/>
        <a:buChar char="•"/>
        <a:defRPr sz="1758" kern="1200">
          <a:solidFill>
            <a:schemeClr val="tx1"/>
          </a:solidFill>
          <a:latin typeface="+mn-lt"/>
          <a:ea typeface="+mn-ea"/>
          <a:cs typeface="+mn-cs"/>
        </a:defRPr>
      </a:lvl7pPr>
      <a:lvl8pPr marL="3036428" indent="-202426" algn="l" defTabSz="809704" rtl="0" eaLnBrk="1" latinLnBrk="0" hangingPunct="1">
        <a:spcBef>
          <a:spcPct val="20000"/>
        </a:spcBef>
        <a:buFont typeface="Arial" pitchFamily="34" charset="0"/>
        <a:buChar char="•"/>
        <a:defRPr sz="1758" kern="1200">
          <a:solidFill>
            <a:schemeClr val="tx1"/>
          </a:solidFill>
          <a:latin typeface="+mn-lt"/>
          <a:ea typeface="+mn-ea"/>
          <a:cs typeface="+mn-cs"/>
        </a:defRPr>
      </a:lvl8pPr>
      <a:lvl9pPr marL="3441248" indent="-202426" algn="l" defTabSz="809704" rtl="0" eaLnBrk="1" latinLnBrk="0" hangingPunct="1">
        <a:spcBef>
          <a:spcPct val="20000"/>
        </a:spcBef>
        <a:buFont typeface="Arial" pitchFamily="34" charset="0"/>
        <a:buChar char="•"/>
        <a:defRPr sz="1758" kern="1200">
          <a:solidFill>
            <a:schemeClr val="tx1"/>
          </a:solidFill>
          <a:latin typeface="+mn-lt"/>
          <a:ea typeface="+mn-ea"/>
          <a:cs typeface="+mn-cs"/>
        </a:defRPr>
      </a:lvl9pPr>
    </p:bodyStyle>
    <p:otherStyle>
      <a:defPPr>
        <a:defRPr lang="es-MX"/>
      </a:defPPr>
      <a:lvl1pPr marL="0" algn="l" defTabSz="809704" rtl="0" eaLnBrk="1" latinLnBrk="0" hangingPunct="1">
        <a:defRPr sz="1617" kern="1200">
          <a:solidFill>
            <a:schemeClr val="tx1"/>
          </a:solidFill>
          <a:latin typeface="+mn-lt"/>
          <a:ea typeface="+mn-ea"/>
          <a:cs typeface="+mn-cs"/>
        </a:defRPr>
      </a:lvl1pPr>
      <a:lvl2pPr marL="404853" algn="l" defTabSz="809704" rtl="0" eaLnBrk="1" latinLnBrk="0" hangingPunct="1">
        <a:defRPr sz="1617" kern="1200">
          <a:solidFill>
            <a:schemeClr val="tx1"/>
          </a:solidFill>
          <a:latin typeface="+mn-lt"/>
          <a:ea typeface="+mn-ea"/>
          <a:cs typeface="+mn-cs"/>
        </a:defRPr>
      </a:lvl2pPr>
      <a:lvl3pPr marL="809704" algn="l" defTabSz="809704" rtl="0" eaLnBrk="1" latinLnBrk="0" hangingPunct="1">
        <a:defRPr sz="1617" kern="1200">
          <a:solidFill>
            <a:schemeClr val="tx1"/>
          </a:solidFill>
          <a:latin typeface="+mn-lt"/>
          <a:ea typeface="+mn-ea"/>
          <a:cs typeface="+mn-cs"/>
        </a:defRPr>
      </a:lvl3pPr>
      <a:lvl4pPr marL="1214558" algn="l" defTabSz="809704" rtl="0" eaLnBrk="1" latinLnBrk="0" hangingPunct="1">
        <a:defRPr sz="1617" kern="1200">
          <a:solidFill>
            <a:schemeClr val="tx1"/>
          </a:solidFill>
          <a:latin typeface="+mn-lt"/>
          <a:ea typeface="+mn-ea"/>
          <a:cs typeface="+mn-cs"/>
        </a:defRPr>
      </a:lvl4pPr>
      <a:lvl5pPr marL="1619437" algn="l" defTabSz="809704" rtl="0" eaLnBrk="1" latinLnBrk="0" hangingPunct="1">
        <a:defRPr sz="1617" kern="1200">
          <a:solidFill>
            <a:schemeClr val="tx1"/>
          </a:solidFill>
          <a:latin typeface="+mn-lt"/>
          <a:ea typeface="+mn-ea"/>
          <a:cs typeface="+mn-cs"/>
        </a:defRPr>
      </a:lvl5pPr>
      <a:lvl6pPr marL="2024286" algn="l" defTabSz="809704" rtl="0" eaLnBrk="1" latinLnBrk="0" hangingPunct="1">
        <a:defRPr sz="1617" kern="1200">
          <a:solidFill>
            <a:schemeClr val="tx1"/>
          </a:solidFill>
          <a:latin typeface="+mn-lt"/>
          <a:ea typeface="+mn-ea"/>
          <a:cs typeface="+mn-cs"/>
        </a:defRPr>
      </a:lvl6pPr>
      <a:lvl7pPr marL="2429108" algn="l" defTabSz="809704" rtl="0" eaLnBrk="1" latinLnBrk="0" hangingPunct="1">
        <a:defRPr sz="1617" kern="1200">
          <a:solidFill>
            <a:schemeClr val="tx1"/>
          </a:solidFill>
          <a:latin typeface="+mn-lt"/>
          <a:ea typeface="+mn-ea"/>
          <a:cs typeface="+mn-cs"/>
        </a:defRPr>
      </a:lvl7pPr>
      <a:lvl8pPr marL="2833975" algn="l" defTabSz="809704" rtl="0" eaLnBrk="1" latinLnBrk="0" hangingPunct="1">
        <a:defRPr sz="1617" kern="1200">
          <a:solidFill>
            <a:schemeClr val="tx1"/>
          </a:solidFill>
          <a:latin typeface="+mn-lt"/>
          <a:ea typeface="+mn-ea"/>
          <a:cs typeface="+mn-cs"/>
        </a:defRPr>
      </a:lvl8pPr>
      <a:lvl9pPr marL="3238861" algn="l" defTabSz="809704" rtl="0" eaLnBrk="1" latinLnBrk="0" hangingPunct="1">
        <a:defRPr sz="16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hyperlink" Target="mailto:luis@sylcontadores.com"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8"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9" name="Rectangle 28"/>
          <p:cNvSpPr>
            <a:spLocks noChangeArrowheads="1"/>
          </p:cNvSpPr>
          <p:nvPr/>
        </p:nvSpPr>
        <p:spPr bwMode="auto">
          <a:xfrm>
            <a:off x="-168842" y="3151342"/>
            <a:ext cx="3312368" cy="666877"/>
          </a:xfrm>
          <a:prstGeom prst="rect">
            <a:avLst/>
          </a:prstGeom>
          <a:noFill/>
          <a:ln w="9525">
            <a:noFill/>
            <a:miter lim="800000"/>
            <a:headEnd/>
            <a:tailEnd/>
          </a:ln>
          <a:effectLst/>
        </p:spPr>
        <p:txBody>
          <a:bodyPr wrap="square" lIns="1223633" tIns="138198" rIns="82945" bIns="34550" anchor="ctr">
            <a:spAutoFit/>
          </a:bodyPr>
          <a:lstStyle/>
          <a:p>
            <a:pPr indent="23040" eaLnBrk="0" hangingPunct="0">
              <a:defRPr/>
            </a:pPr>
            <a:r>
              <a:rPr lang="es-MX" sz="3200" dirty="0">
                <a:latin typeface="Comic Sans MS" pitchFamily="66" charset="0"/>
                <a:cs typeface="Arial" pitchFamily="34" charset="0"/>
              </a:rPr>
              <a:t>Expositor</a:t>
            </a:r>
            <a:endParaRPr lang="es-MX" sz="3200" dirty="0">
              <a:latin typeface="Arial" pitchFamily="34" charset="0"/>
              <a:cs typeface="Arial" pitchFamily="34" charset="0"/>
            </a:endParaRPr>
          </a:p>
        </p:txBody>
      </p:sp>
      <p:sp>
        <p:nvSpPr>
          <p:cNvPr id="10" name="Rectangle 28"/>
          <p:cNvSpPr>
            <a:spLocks noChangeArrowheads="1"/>
          </p:cNvSpPr>
          <p:nvPr/>
        </p:nvSpPr>
        <p:spPr bwMode="auto">
          <a:xfrm>
            <a:off x="-168842" y="3976397"/>
            <a:ext cx="8820472" cy="666877"/>
          </a:xfrm>
          <a:prstGeom prst="rect">
            <a:avLst/>
          </a:prstGeom>
          <a:noFill/>
          <a:ln w="9525">
            <a:noFill/>
            <a:miter lim="800000"/>
            <a:headEnd/>
            <a:tailEnd/>
          </a:ln>
          <a:effectLst/>
        </p:spPr>
        <p:txBody>
          <a:bodyPr wrap="square" lIns="1223633" tIns="138198" rIns="82945" bIns="34550" anchor="ctr">
            <a:spAutoFit/>
          </a:bodyPr>
          <a:lstStyle/>
          <a:p>
            <a:pPr indent="23040" algn="ctr" eaLnBrk="0" hangingPunct="0">
              <a:defRPr/>
            </a:pPr>
            <a:r>
              <a:rPr lang="es-MX" sz="3200" dirty="0">
                <a:latin typeface="Comic Sans MS" pitchFamily="66" charset="0"/>
                <a:cs typeface="Arial" pitchFamily="34" charset="0"/>
              </a:rPr>
              <a:t>L.C.C.  Luis Antonio Escalante Pelcastre</a:t>
            </a:r>
            <a:endParaRPr lang="es-MX" sz="3200" dirty="0">
              <a:latin typeface="Arial" pitchFamily="34" charset="0"/>
              <a:cs typeface="Arial" pitchFamily="34" charset="0"/>
            </a:endParaRPr>
          </a:p>
        </p:txBody>
      </p:sp>
      <p:sp>
        <p:nvSpPr>
          <p:cNvPr id="12" name="Rectangle 28"/>
          <p:cNvSpPr>
            <a:spLocks noChangeArrowheads="1"/>
          </p:cNvSpPr>
          <p:nvPr/>
        </p:nvSpPr>
        <p:spPr bwMode="auto">
          <a:xfrm>
            <a:off x="-612576" y="4869160"/>
            <a:ext cx="6912768" cy="1836428"/>
          </a:xfrm>
          <a:prstGeom prst="rect">
            <a:avLst/>
          </a:prstGeom>
          <a:noFill/>
          <a:ln w="9525">
            <a:noFill/>
            <a:miter lim="800000"/>
            <a:headEnd/>
            <a:tailEnd/>
          </a:ln>
          <a:effectLst/>
        </p:spPr>
        <p:txBody>
          <a:bodyPr wrap="square" lIns="1223633" tIns="138198" rIns="82945" bIns="34550" anchor="ctr">
            <a:spAutoFit/>
          </a:bodyPr>
          <a:lstStyle/>
          <a:p>
            <a:pPr indent="23040" eaLnBrk="0" hangingPunct="0">
              <a:defRPr/>
            </a:pPr>
            <a:r>
              <a:rPr lang="es-MX" b="1" dirty="0">
                <a:solidFill>
                  <a:prstClr val="black"/>
                </a:solidFill>
                <a:latin typeface="Arial" pitchFamily="34" charset="0"/>
                <a:cs typeface="Arial" pitchFamily="34" charset="0"/>
              </a:rPr>
              <a:t>“ HAY DOS COSAS INEVITABLES EN ESTA VIDA</a:t>
            </a:r>
          </a:p>
          <a:p>
            <a:pPr indent="407526" eaLnBrk="0" hangingPunct="0">
              <a:defRPr/>
            </a:pPr>
            <a:endParaRPr lang="es-MX" b="1" dirty="0">
              <a:solidFill>
                <a:prstClr val="black"/>
              </a:solidFill>
              <a:latin typeface="Arial" pitchFamily="34" charset="0"/>
              <a:cs typeface="Arial" pitchFamily="34" charset="0"/>
            </a:endParaRPr>
          </a:p>
          <a:p>
            <a:pPr indent="407526" eaLnBrk="0" hangingPunct="0">
              <a:defRPr/>
            </a:pPr>
            <a:r>
              <a:rPr lang="es-MX" b="1" dirty="0">
                <a:solidFill>
                  <a:prstClr val="black"/>
                </a:solidFill>
                <a:latin typeface="Arial" pitchFamily="34" charset="0"/>
                <a:cs typeface="Arial" pitchFamily="34" charset="0"/>
              </a:rPr>
              <a:t>LA MUERTE Y LOS </a:t>
            </a:r>
            <a:r>
              <a:rPr lang="es-MX" b="1" u="sng" dirty="0">
                <a:solidFill>
                  <a:prstClr val="black"/>
                </a:solidFill>
                <a:latin typeface="Arial" pitchFamily="34" charset="0"/>
                <a:cs typeface="Arial" pitchFamily="34" charset="0"/>
              </a:rPr>
              <a:t>IMPUESTOS ”</a:t>
            </a:r>
          </a:p>
          <a:p>
            <a:pPr eaLnBrk="0" hangingPunct="0">
              <a:defRPr/>
            </a:pPr>
            <a:r>
              <a:rPr lang="es-MX" dirty="0">
                <a:solidFill>
                  <a:prstClr val="black"/>
                </a:solidFill>
                <a:latin typeface="Arial" pitchFamily="34" charset="0"/>
                <a:ea typeface="Times New Roman" pitchFamily="18" charset="0"/>
                <a:cs typeface="Arial" pitchFamily="34" charset="0"/>
              </a:rPr>
              <a:t>      </a:t>
            </a:r>
          </a:p>
          <a:p>
            <a:pPr algn="r" eaLnBrk="0" hangingPunct="0">
              <a:defRPr/>
            </a:pPr>
            <a:r>
              <a:rPr lang="es-MX" dirty="0">
                <a:solidFill>
                  <a:prstClr val="black"/>
                </a:solidFill>
                <a:latin typeface="Arial" pitchFamily="34" charset="0"/>
                <a:ea typeface="Times New Roman" pitchFamily="18" charset="0"/>
                <a:cs typeface="Arial" pitchFamily="34" charset="0"/>
              </a:rPr>
              <a:t> BENJAMÍN FRANKLIN</a:t>
            </a:r>
            <a:endParaRPr lang="es-MX" dirty="0">
              <a:solidFill>
                <a:prstClr val="black"/>
              </a:solidFill>
              <a:latin typeface="Arial" pitchFamily="34" charset="0"/>
              <a:cs typeface="Arial" pitchFamily="34" charset="0"/>
            </a:endParaRPr>
          </a:p>
          <a:p>
            <a:pPr eaLnBrk="0" hangingPunct="0">
              <a:defRPr/>
            </a:pPr>
            <a:endParaRPr lang="es-MX" dirty="0">
              <a:solidFill>
                <a:prstClr val="black"/>
              </a:solidFill>
              <a:latin typeface="Arial" pitchFamily="34" charset="0"/>
              <a:cs typeface="Arial" pitchFamily="34" charset="0"/>
            </a:endParaRP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3" name="Rectángulo 12"/>
          <p:cNvSpPr/>
          <p:nvPr/>
        </p:nvSpPr>
        <p:spPr>
          <a:xfrm rot="20427710">
            <a:off x="961449" y="690512"/>
            <a:ext cx="6080511" cy="3139321"/>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6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RESOLUCIÓN</a:t>
            </a:r>
          </a:p>
          <a:p>
            <a:pPr algn="ctr"/>
            <a:r>
              <a:rPr lang="es-ES" sz="6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 MISCELÁNEA FISCAL</a:t>
            </a:r>
          </a:p>
          <a:p>
            <a:pPr algn="ctr"/>
            <a:r>
              <a:rPr lang="es-ES" sz="6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 2026</a:t>
            </a:r>
          </a:p>
        </p:txBody>
      </p:sp>
    </p:spTree>
    <p:extLst>
      <p:ext uri="{BB962C8B-B14F-4D97-AF65-F5344CB8AC3E}">
        <p14:creationId xmlns:p14="http://schemas.microsoft.com/office/powerpoint/2010/main" val="516499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305525" y="1171841"/>
            <a:ext cx="8532949" cy="523908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a:lstStyle>
          <a:p>
            <a:pPr marL="0" lvl="0" indent="0" algn="just">
              <a:spcBef>
                <a:spcPts val="0"/>
              </a:spcBef>
              <a:buNone/>
              <a:defRPr/>
            </a:pPr>
            <a:r>
              <a:rPr lang="es-MX" sz="2300" dirty="0">
                <a:solidFill>
                  <a:prstClr val="black"/>
                </a:solidFill>
                <a:latin typeface="Comic Sans MS" panose="030F0702030302020204" pitchFamily="66" charset="0"/>
              </a:rPr>
              <a:t>Regla.- </a:t>
            </a:r>
            <a:r>
              <a:rPr lang="es-MX" sz="2300" b="1" dirty="0">
                <a:solidFill>
                  <a:prstClr val="black"/>
                </a:solidFill>
                <a:latin typeface="Comic Sans MS" panose="030F0702030302020204" pitchFamily="66" charset="0"/>
              </a:rPr>
              <a:t>2.9.21</a:t>
            </a:r>
            <a:r>
              <a:rPr lang="es-MX" sz="2300" dirty="0">
                <a:solidFill>
                  <a:prstClr val="black"/>
                </a:solidFill>
                <a:latin typeface="Comic Sans MS" panose="030F0702030302020204" pitchFamily="66" charset="0"/>
              </a:rPr>
              <a:t> Acceso en línea a la Información Fiscal de Plataformas Digitales para comprobar el cumplimiento de obligaciones fiscales. (Art. 30-B CFF)</a:t>
            </a:r>
          </a:p>
          <a:p>
            <a:pPr marL="0" lvl="0" indent="0" algn="just">
              <a:spcBef>
                <a:spcPts val="0"/>
              </a:spcBef>
              <a:buNone/>
              <a:defRPr/>
            </a:pPr>
            <a:endParaRPr lang="es-MX" sz="2300" dirty="0">
              <a:solidFill>
                <a:prstClr val="black"/>
              </a:solidFill>
              <a:latin typeface="Comic Sans MS" panose="030F0702030302020204" pitchFamily="66" charset="0"/>
            </a:endParaRPr>
          </a:p>
          <a:p>
            <a:pPr marL="0" lvl="0" indent="0" algn="just">
              <a:spcBef>
                <a:spcPts val="0"/>
              </a:spcBef>
              <a:buNone/>
              <a:defRPr/>
            </a:pPr>
            <a:r>
              <a:rPr lang="es-MX" sz="2300" dirty="0">
                <a:solidFill>
                  <a:prstClr val="black"/>
                </a:solidFill>
                <a:latin typeface="Comic Sans MS" panose="030F0702030302020204" pitchFamily="66" charset="0"/>
              </a:rPr>
              <a:t>Regla </a:t>
            </a:r>
            <a:r>
              <a:rPr lang="es-MX" sz="2300" b="1" dirty="0">
                <a:solidFill>
                  <a:prstClr val="black"/>
                </a:solidFill>
                <a:latin typeface="Comic Sans MS" panose="030F0702030302020204" pitchFamily="66" charset="0"/>
              </a:rPr>
              <a:t>2.12.4</a:t>
            </a:r>
            <a:r>
              <a:rPr lang="es-MX" sz="2300" dirty="0">
                <a:solidFill>
                  <a:prstClr val="black"/>
                </a:solidFill>
                <a:latin typeface="Comic Sans MS" panose="030F0702030302020204" pitchFamily="66" charset="0"/>
              </a:rPr>
              <a:t> Formalidades para el ofrecimiento de la Garantía del Interés Fiscal. (Art. 141 CFF)</a:t>
            </a:r>
          </a:p>
          <a:p>
            <a:pPr marL="0" lvl="0" indent="0" algn="just">
              <a:spcBef>
                <a:spcPts val="0"/>
              </a:spcBef>
              <a:buNone/>
              <a:defRPr/>
            </a:pPr>
            <a:endParaRPr lang="es-MX" sz="2300" dirty="0">
              <a:solidFill>
                <a:prstClr val="black"/>
              </a:solidFill>
              <a:latin typeface="Comic Sans MS" panose="030F0702030302020204" pitchFamily="66" charset="0"/>
            </a:endParaRPr>
          </a:p>
          <a:p>
            <a:pPr marL="0" lvl="0" indent="0" algn="just">
              <a:spcBef>
                <a:spcPts val="0"/>
              </a:spcBef>
              <a:buNone/>
              <a:defRPr/>
            </a:pPr>
            <a:r>
              <a:rPr lang="es-MX" sz="2300" dirty="0">
                <a:solidFill>
                  <a:prstClr val="black"/>
                </a:solidFill>
                <a:latin typeface="Comic Sans MS" panose="030F0702030302020204" pitchFamily="66" charset="0"/>
              </a:rPr>
              <a:t>Regla.- </a:t>
            </a:r>
            <a:r>
              <a:rPr lang="es-MX" sz="2300" b="1" dirty="0">
                <a:solidFill>
                  <a:prstClr val="black"/>
                </a:solidFill>
                <a:latin typeface="Comic Sans MS" panose="030F0702030302020204" pitchFamily="66" charset="0"/>
              </a:rPr>
              <a:t>9.1.21</a:t>
            </a:r>
            <a:r>
              <a:rPr lang="es-MX" sz="2300" dirty="0">
                <a:solidFill>
                  <a:prstClr val="black"/>
                </a:solidFill>
                <a:latin typeface="Comic Sans MS" panose="030F0702030302020204" pitchFamily="66" charset="0"/>
              </a:rPr>
              <a:t>  Emisión del CFDI de retención por los Intereses Nominales pagados por las </a:t>
            </a:r>
            <a:r>
              <a:rPr lang="es-MX" sz="2300" b="1" dirty="0">
                <a:solidFill>
                  <a:prstClr val="black"/>
                </a:solidFill>
                <a:latin typeface="Comic Sans MS" panose="030F0702030302020204" pitchFamily="66" charset="0"/>
              </a:rPr>
              <a:t>Instituciones de Financiamiento Colectivo.</a:t>
            </a:r>
          </a:p>
        </p:txBody>
      </p:sp>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25460"/>
            <a:ext cx="4104456" cy="553998"/>
          </a:xfrm>
          <a:prstGeom prst="rect">
            <a:avLst/>
          </a:prstGeom>
          <a:noFill/>
        </p:spPr>
        <p:txBody>
          <a:bodyPr wrap="square" rtlCol="0">
            <a:spAutoFit/>
          </a:bodyPr>
          <a:lstStyle/>
          <a:p>
            <a:r>
              <a:rPr lang="es-MX" sz="3000" dirty="0">
                <a:latin typeface="Agency FB" panose="020B0503020202020204" pitchFamily="34" charset="0"/>
              </a:rPr>
              <a:t>NUEVAS REGLAS PARA 2026</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1562599803"/>
      </p:ext>
    </p:extLst>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287735" y="906090"/>
            <a:ext cx="8586955" cy="5614025"/>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a:lstStyle>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2.5.5</a:t>
            </a:r>
            <a:r>
              <a:rPr lang="es-MX" sz="2000" dirty="0">
                <a:solidFill>
                  <a:prstClr val="black"/>
                </a:solidFill>
                <a:latin typeface="Comic Sans MS" panose="030F0702030302020204" pitchFamily="66" charset="0"/>
              </a:rPr>
              <a:t> Aumento de obligaciones Fiscales al </a:t>
            </a:r>
            <a:r>
              <a:rPr lang="es-MX" sz="2000" b="1" u="sng" dirty="0">
                <a:solidFill>
                  <a:prstClr val="black"/>
                </a:solidFill>
                <a:latin typeface="Comic Sans MS" panose="030F0702030302020204" pitchFamily="66" charset="0"/>
              </a:rPr>
              <a:t>Régimen de Dividendos </a:t>
            </a:r>
            <a:r>
              <a:rPr lang="es-MX" sz="2000" dirty="0">
                <a:solidFill>
                  <a:prstClr val="black"/>
                </a:solidFill>
                <a:latin typeface="Comic Sans MS" panose="030F0702030302020204" pitchFamily="66" charset="0"/>
              </a:rPr>
              <a:t>y en General por Ganancias Distribuidas para los Socios de Personas Morales.</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a:t>
            </a:r>
            <a:r>
              <a:rPr lang="es-MX" dirty="0"/>
              <a:t>.- </a:t>
            </a:r>
            <a:r>
              <a:rPr lang="es-MX" sz="2100" dirty="0">
                <a:latin typeface="Comic Sans MS" panose="030F0702030302020204" pitchFamily="66" charset="0"/>
              </a:rPr>
              <a:t>2.5.8</a:t>
            </a:r>
            <a:r>
              <a:rPr lang="es-MX" sz="2100" dirty="0"/>
              <a:t> </a:t>
            </a:r>
            <a:r>
              <a:rPr lang="es-MX" sz="2000" dirty="0">
                <a:solidFill>
                  <a:prstClr val="black"/>
                </a:solidFill>
                <a:latin typeface="Comic Sans MS" panose="030F0702030302020204" pitchFamily="66" charset="0"/>
              </a:rPr>
              <a:t>Presentación de un caso de aclaración en caso de no estar de acuerdo con la actualización de Obligaciones Fiscales por parte de la Autoridad Fiscal. </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2.8.1.17</a:t>
            </a:r>
            <a:r>
              <a:rPr lang="es-MX" sz="2000" dirty="0">
                <a:solidFill>
                  <a:prstClr val="black"/>
                </a:solidFill>
                <a:latin typeface="Comic Sans MS" panose="030F0702030302020204" pitchFamily="66" charset="0"/>
              </a:rPr>
              <a:t> </a:t>
            </a:r>
            <a:r>
              <a:rPr lang="es-MX" sz="2000" b="1" u="sng" dirty="0">
                <a:solidFill>
                  <a:prstClr val="black"/>
                </a:solidFill>
                <a:latin typeface="Comic Sans MS" panose="030F0702030302020204" pitchFamily="66" charset="0"/>
              </a:rPr>
              <a:t>Facilidad para Personas Físicas </a:t>
            </a:r>
            <a:r>
              <a:rPr lang="es-MX" sz="2000" dirty="0">
                <a:solidFill>
                  <a:prstClr val="black"/>
                </a:solidFill>
                <a:latin typeface="Comic Sans MS" panose="030F0702030302020204" pitchFamily="66" charset="0"/>
              </a:rPr>
              <a:t>con ingresos hasta 4 MDP en el ejercicio inmediato anterior de No enviar la DIOT y la </a:t>
            </a:r>
            <a:r>
              <a:rPr lang="es-MX" sz="2000" dirty="0" err="1">
                <a:solidFill>
                  <a:prstClr val="black"/>
                </a:solidFill>
                <a:latin typeface="Comic Sans MS" panose="030F0702030302020204" pitchFamily="66" charset="0"/>
              </a:rPr>
              <a:t>e.contabilidad</a:t>
            </a:r>
            <a:r>
              <a:rPr lang="es-MX" sz="2000" dirty="0">
                <a:solidFill>
                  <a:prstClr val="black"/>
                </a:solidFill>
                <a:latin typeface="Comic Sans MS" panose="030F0702030302020204" pitchFamily="66" charset="0"/>
              </a:rPr>
              <a:t>.</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3.13.11</a:t>
            </a:r>
            <a:r>
              <a:rPr lang="es-MX" sz="2000" dirty="0">
                <a:solidFill>
                  <a:prstClr val="black"/>
                </a:solidFill>
                <a:latin typeface="Comic Sans MS" panose="030F0702030302020204" pitchFamily="66" charset="0"/>
              </a:rPr>
              <a:t> Pago de ISR para RESICOS PF AGAPES cuando excedan de 900 mil pesos</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3.13.17</a:t>
            </a:r>
            <a:r>
              <a:rPr lang="es-MX" sz="2000" dirty="0">
                <a:solidFill>
                  <a:prstClr val="black"/>
                </a:solidFill>
                <a:latin typeface="Comic Sans MS" panose="030F0702030302020204" pitchFamily="66" charset="0"/>
              </a:rPr>
              <a:t> Facilidad para </a:t>
            </a:r>
            <a:r>
              <a:rPr lang="es-MX" sz="2000" b="1" u="sng" dirty="0">
                <a:solidFill>
                  <a:prstClr val="black"/>
                </a:solidFill>
                <a:latin typeface="Comic Sans MS" panose="030F0702030302020204" pitchFamily="66" charset="0"/>
              </a:rPr>
              <a:t>RESICO Personas Físicas y Morales </a:t>
            </a:r>
            <a:r>
              <a:rPr lang="es-MX" sz="2000" dirty="0">
                <a:solidFill>
                  <a:prstClr val="black"/>
                </a:solidFill>
                <a:latin typeface="Comic Sans MS" panose="030F0702030302020204" pitchFamily="66" charset="0"/>
              </a:rPr>
              <a:t>de NO enviar la DIOT y la </a:t>
            </a:r>
            <a:r>
              <a:rPr lang="es-MX" sz="2000" dirty="0" err="1">
                <a:solidFill>
                  <a:prstClr val="black"/>
                </a:solidFill>
                <a:latin typeface="Comic Sans MS" panose="030F0702030302020204" pitchFamily="66" charset="0"/>
              </a:rPr>
              <a:t>e.contabilidad</a:t>
            </a:r>
            <a:r>
              <a:rPr lang="es-MX" sz="2000" dirty="0">
                <a:solidFill>
                  <a:prstClr val="black"/>
                </a:solidFill>
                <a:latin typeface="Comic Sans MS" panose="030F0702030302020204" pitchFamily="66" charset="0"/>
              </a:rPr>
              <a:t>.</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2.7.1.46</a:t>
            </a:r>
            <a:r>
              <a:rPr lang="es-MX" sz="2000" dirty="0">
                <a:solidFill>
                  <a:prstClr val="black"/>
                </a:solidFill>
                <a:latin typeface="Comic Sans MS" panose="030F0702030302020204" pitchFamily="66" charset="0"/>
              </a:rPr>
              <a:t> Solicitud de datos al SAT por única ocasión para poder timbrar el CFDI de Nóminas</a:t>
            </a:r>
          </a:p>
          <a:p>
            <a:pPr marL="0" lvl="0" indent="0" algn="just">
              <a:spcBef>
                <a:spcPts val="0"/>
              </a:spcBef>
              <a:buNone/>
              <a:defRPr/>
            </a:pPr>
            <a:endParaRPr lang="es-MX" sz="2000" dirty="0">
              <a:solidFill>
                <a:prstClr val="black"/>
              </a:solidFill>
              <a:latin typeface="Comic Sans MS" panose="030F0702030302020204" pitchFamily="66" charset="0"/>
            </a:endParaRPr>
          </a:p>
          <a:p>
            <a:pPr marL="0" lvl="0" indent="0" algn="just">
              <a:spcBef>
                <a:spcPts val="0"/>
              </a:spcBef>
              <a:buNone/>
              <a:defRPr/>
            </a:pPr>
            <a:r>
              <a:rPr lang="es-MX" sz="2000" dirty="0">
                <a:solidFill>
                  <a:prstClr val="black"/>
                </a:solidFill>
                <a:latin typeface="Comic Sans MS" panose="030F0702030302020204" pitchFamily="66" charset="0"/>
              </a:rPr>
              <a:t>Regla </a:t>
            </a:r>
            <a:r>
              <a:rPr lang="es-MX" sz="2000" b="1" dirty="0">
                <a:solidFill>
                  <a:prstClr val="black"/>
                </a:solidFill>
                <a:latin typeface="Comic Sans MS" panose="030F0702030302020204" pitchFamily="66" charset="0"/>
              </a:rPr>
              <a:t>2.7.1.20</a:t>
            </a:r>
            <a:r>
              <a:rPr lang="es-MX" sz="2000" dirty="0">
                <a:solidFill>
                  <a:prstClr val="black"/>
                </a:solidFill>
                <a:latin typeface="Comic Sans MS" panose="030F0702030302020204" pitchFamily="66" charset="0"/>
              </a:rPr>
              <a:t> CFDI en operaciones </a:t>
            </a:r>
            <a:r>
              <a:rPr lang="es-MX" sz="2000" b="1" u="sng" dirty="0">
                <a:solidFill>
                  <a:prstClr val="black"/>
                </a:solidFill>
                <a:latin typeface="Comic Sans MS" panose="030F0702030302020204" pitchFamily="66" charset="0"/>
              </a:rPr>
              <a:t>Traslativas de Dominio de Bienes Inmuebles </a:t>
            </a:r>
            <a:r>
              <a:rPr lang="es-MX" sz="2000" dirty="0">
                <a:solidFill>
                  <a:prstClr val="black"/>
                </a:solidFill>
                <a:latin typeface="Comic Sans MS" panose="030F0702030302020204" pitchFamily="66" charset="0"/>
              </a:rPr>
              <a:t>Celebradas ante Notario Público</a:t>
            </a:r>
          </a:p>
          <a:p>
            <a:pPr marL="0" lvl="0" indent="0" algn="just">
              <a:spcBef>
                <a:spcPts val="0"/>
              </a:spcBef>
              <a:buNone/>
              <a:defRPr/>
            </a:pPr>
            <a:endParaRPr lang="es-MX" sz="2300" b="1" dirty="0">
              <a:solidFill>
                <a:prstClr val="black"/>
              </a:solidFill>
              <a:latin typeface="Comic Sans MS" panose="030F0702030302020204" pitchFamily="66" charset="0"/>
            </a:endParaRPr>
          </a:p>
        </p:txBody>
      </p:sp>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25460"/>
            <a:ext cx="4104456" cy="553998"/>
          </a:xfrm>
          <a:prstGeom prst="rect">
            <a:avLst/>
          </a:prstGeom>
          <a:noFill/>
        </p:spPr>
        <p:txBody>
          <a:bodyPr wrap="square" rtlCol="0">
            <a:spAutoFit/>
          </a:bodyPr>
          <a:lstStyle/>
          <a:p>
            <a:r>
              <a:rPr lang="es-MX" sz="3000" dirty="0">
                <a:latin typeface="Agency FB" panose="020B0503020202020204" pitchFamily="34" charset="0"/>
              </a:rPr>
              <a:t>REGLAS SIN CAMBIOS 2026</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1924638099"/>
      </p:ext>
    </p:extLst>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287735" y="906090"/>
            <a:ext cx="8586955" cy="561402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a:lstStyle>
          <a:p>
            <a:pPr marL="0" lvl="0" indent="0" algn="just">
              <a:spcBef>
                <a:spcPts val="0"/>
              </a:spcBef>
              <a:buNone/>
              <a:defRPr/>
            </a:pPr>
            <a:r>
              <a:rPr lang="es-MX" sz="1900" dirty="0">
                <a:solidFill>
                  <a:prstClr val="black"/>
                </a:solidFill>
                <a:latin typeface="Comic Sans MS" panose="030F0702030302020204" pitchFamily="66" charset="0"/>
              </a:rPr>
              <a:t>Regla </a:t>
            </a:r>
            <a:r>
              <a:rPr lang="es-MX" sz="1900" b="1" dirty="0">
                <a:solidFill>
                  <a:prstClr val="black"/>
                </a:solidFill>
                <a:latin typeface="Comic Sans MS" panose="030F0702030302020204" pitchFamily="66" charset="0"/>
              </a:rPr>
              <a:t>2.8.1.5 y 2.8.1.6 </a:t>
            </a:r>
            <a:r>
              <a:rPr lang="es-MX" sz="1900" b="1" dirty="0">
                <a:solidFill>
                  <a:srgbClr val="FF0000"/>
                </a:solidFill>
                <a:latin typeface="Comic Sans MS" panose="030F0702030302020204" pitchFamily="66" charset="0"/>
              </a:rPr>
              <a:t>Envió de la Contabilidad Electrónica</a:t>
            </a:r>
            <a:r>
              <a:rPr lang="es-MX" sz="1900" dirty="0">
                <a:solidFill>
                  <a:prstClr val="black"/>
                </a:solidFill>
                <a:latin typeface="Comic Sans MS" panose="030F0702030302020204" pitchFamily="66" charset="0"/>
              </a:rPr>
              <a:t>, a nivel mayor y primer nivel, </a:t>
            </a:r>
            <a:r>
              <a:rPr lang="es-MX" sz="1900" b="1" u="sng" dirty="0">
                <a:solidFill>
                  <a:prstClr val="black"/>
                </a:solidFill>
                <a:latin typeface="Comic Sans MS" panose="030F0702030302020204" pitchFamily="66" charset="0"/>
              </a:rPr>
              <a:t>excepto que generen cuentas a nivel mayor</a:t>
            </a:r>
            <a:r>
              <a:rPr lang="es-MX" sz="1900" dirty="0">
                <a:solidFill>
                  <a:prstClr val="black"/>
                </a:solidFill>
                <a:latin typeface="Comic Sans MS" panose="030F0702030302020204" pitchFamily="66" charset="0"/>
              </a:rPr>
              <a:t>. </a:t>
            </a:r>
          </a:p>
          <a:p>
            <a:pPr marL="0" lvl="0" indent="0" algn="just">
              <a:spcBef>
                <a:spcPts val="0"/>
              </a:spcBef>
              <a:buNone/>
              <a:defRPr/>
            </a:pPr>
            <a:endParaRPr lang="es-MX" sz="1900" dirty="0">
              <a:solidFill>
                <a:prstClr val="black"/>
              </a:solidFill>
              <a:latin typeface="Comic Sans MS" panose="030F0702030302020204" pitchFamily="66" charset="0"/>
            </a:endParaRPr>
          </a:p>
          <a:p>
            <a:pPr marL="0" lvl="0" indent="0" algn="just">
              <a:spcBef>
                <a:spcPts val="0"/>
              </a:spcBef>
              <a:buNone/>
              <a:defRPr/>
            </a:pPr>
            <a:r>
              <a:rPr lang="es-MX" sz="1900" dirty="0">
                <a:solidFill>
                  <a:prstClr val="black"/>
                </a:solidFill>
                <a:latin typeface="Comic Sans MS" panose="030F0702030302020204" pitchFamily="66" charset="0"/>
              </a:rPr>
              <a:t>Regla.- </a:t>
            </a:r>
            <a:r>
              <a:rPr lang="es-MX" sz="1900" b="1" dirty="0">
                <a:solidFill>
                  <a:prstClr val="black"/>
                </a:solidFill>
                <a:latin typeface="Comic Sans MS" panose="030F0702030302020204" pitchFamily="66" charset="0"/>
              </a:rPr>
              <a:t>3.9.16 </a:t>
            </a:r>
            <a:r>
              <a:rPr lang="es-MX" sz="1900" b="1" dirty="0">
                <a:solidFill>
                  <a:srgbClr val="FF0000"/>
                </a:solidFill>
                <a:latin typeface="Comic Sans MS" panose="030F0702030302020204" pitchFamily="66" charset="0"/>
              </a:rPr>
              <a:t>Entero de Retenciones de Salarios y Asimilados a Salarios </a:t>
            </a:r>
            <a:r>
              <a:rPr lang="es-MX" sz="1900" dirty="0">
                <a:solidFill>
                  <a:prstClr val="black"/>
                </a:solidFill>
                <a:latin typeface="Comic Sans MS" panose="030F0702030302020204" pitchFamily="66" charset="0"/>
              </a:rPr>
              <a:t>considerando el CFDI de Nómina y </a:t>
            </a:r>
            <a:r>
              <a:rPr lang="es-MX" sz="1900" b="1" u="sng" dirty="0">
                <a:solidFill>
                  <a:prstClr val="black"/>
                </a:solidFill>
                <a:latin typeface="Comic Sans MS" panose="030F0702030302020204" pitchFamily="66" charset="0"/>
              </a:rPr>
              <a:t>en caso de modificación cancelar el CFDI</a:t>
            </a:r>
            <a:r>
              <a:rPr lang="es-MX" sz="1900" dirty="0">
                <a:solidFill>
                  <a:prstClr val="black"/>
                </a:solidFill>
                <a:latin typeface="Comic Sans MS" panose="030F0702030302020204" pitchFamily="66" charset="0"/>
              </a:rPr>
              <a:t>.</a:t>
            </a:r>
          </a:p>
          <a:p>
            <a:pPr marL="0" lvl="0" indent="0" algn="just">
              <a:spcBef>
                <a:spcPts val="0"/>
              </a:spcBef>
              <a:buNone/>
              <a:defRPr/>
            </a:pPr>
            <a:endParaRPr lang="es-MX" sz="1900" dirty="0">
              <a:solidFill>
                <a:prstClr val="black"/>
              </a:solidFill>
              <a:latin typeface="Comic Sans MS" panose="030F0702030302020204" pitchFamily="66" charset="0"/>
            </a:endParaRPr>
          </a:p>
          <a:p>
            <a:pPr marL="0" lvl="0" indent="0" algn="just">
              <a:spcBef>
                <a:spcPts val="0"/>
              </a:spcBef>
              <a:buNone/>
              <a:defRPr/>
            </a:pPr>
            <a:r>
              <a:rPr lang="es-MX" sz="1900" dirty="0">
                <a:solidFill>
                  <a:prstClr val="black"/>
                </a:solidFill>
                <a:latin typeface="Comic Sans MS" panose="030F0702030302020204" pitchFamily="66" charset="0"/>
              </a:rPr>
              <a:t>Regla.- </a:t>
            </a:r>
            <a:r>
              <a:rPr lang="es-MX" sz="1900" b="1" dirty="0">
                <a:solidFill>
                  <a:prstClr val="black"/>
                </a:solidFill>
                <a:latin typeface="Comic Sans MS" panose="030F0702030302020204" pitchFamily="66" charset="0"/>
              </a:rPr>
              <a:t>3.13.1 a la 3.13.35 </a:t>
            </a:r>
            <a:r>
              <a:rPr lang="es-MX" sz="1900" b="1" dirty="0">
                <a:solidFill>
                  <a:srgbClr val="FF0000"/>
                </a:solidFill>
                <a:latin typeface="Comic Sans MS" panose="030F0702030302020204" pitchFamily="66" charset="0"/>
              </a:rPr>
              <a:t>RESICOS PF y PM </a:t>
            </a:r>
            <a:r>
              <a:rPr lang="es-MX" sz="1900" dirty="0">
                <a:solidFill>
                  <a:prstClr val="black"/>
                </a:solidFill>
                <a:latin typeface="Comic Sans MS" panose="030F0702030302020204" pitchFamily="66" charset="0"/>
              </a:rPr>
              <a:t>sin cambios, excepto anexo 2 (antes anexo 1-A) y cambia el No. de Fichas de Trámite.</a:t>
            </a:r>
          </a:p>
          <a:p>
            <a:pPr marL="0" lvl="0" indent="0" algn="just">
              <a:spcBef>
                <a:spcPts val="0"/>
              </a:spcBef>
              <a:buNone/>
              <a:defRPr/>
            </a:pPr>
            <a:endParaRPr lang="es-MX" sz="1900" dirty="0">
              <a:solidFill>
                <a:prstClr val="black"/>
              </a:solidFill>
              <a:latin typeface="Comic Sans MS" panose="030F0702030302020204" pitchFamily="66" charset="0"/>
            </a:endParaRPr>
          </a:p>
          <a:p>
            <a:pPr marL="0" lvl="0" indent="0" algn="just">
              <a:spcBef>
                <a:spcPts val="0"/>
              </a:spcBef>
              <a:buNone/>
              <a:defRPr/>
            </a:pPr>
            <a:r>
              <a:rPr lang="es-MX" sz="1900" dirty="0">
                <a:solidFill>
                  <a:prstClr val="black"/>
                </a:solidFill>
                <a:latin typeface="Comic Sans MS" panose="030F0702030302020204" pitchFamily="66" charset="0"/>
              </a:rPr>
              <a:t>Reglas </a:t>
            </a:r>
            <a:r>
              <a:rPr lang="es-MX" sz="1900" b="1" dirty="0">
                <a:solidFill>
                  <a:prstClr val="black"/>
                </a:solidFill>
                <a:latin typeface="Comic Sans MS" panose="030F0702030302020204" pitchFamily="66" charset="0"/>
              </a:rPr>
              <a:t>2.8.1.20 a la 2.8.1.23 </a:t>
            </a:r>
            <a:r>
              <a:rPr lang="es-MX" sz="1900" dirty="0">
                <a:solidFill>
                  <a:prstClr val="black"/>
                </a:solidFill>
                <a:latin typeface="Comic Sans MS" panose="030F0702030302020204" pitchFamily="66" charset="0"/>
              </a:rPr>
              <a:t>Referente a la integración del Expediente del </a:t>
            </a:r>
            <a:r>
              <a:rPr lang="es-MX" sz="1900" b="1" dirty="0">
                <a:solidFill>
                  <a:srgbClr val="FF0000"/>
                </a:solidFill>
                <a:latin typeface="Comic Sans MS" panose="030F0702030302020204" pitchFamily="66" charset="0"/>
              </a:rPr>
              <a:t>Beneficiario Controlador.</a:t>
            </a:r>
          </a:p>
          <a:p>
            <a:pPr marL="0" lvl="0" indent="0" algn="just">
              <a:spcBef>
                <a:spcPts val="0"/>
              </a:spcBef>
              <a:buNone/>
              <a:defRPr/>
            </a:pPr>
            <a:endParaRPr lang="es-MX" sz="1900" dirty="0">
              <a:solidFill>
                <a:prstClr val="black"/>
              </a:solidFill>
              <a:latin typeface="Comic Sans MS" panose="030F0702030302020204" pitchFamily="66" charset="0"/>
            </a:endParaRPr>
          </a:p>
          <a:p>
            <a:pPr marL="0" lvl="0" indent="0" algn="just">
              <a:spcBef>
                <a:spcPts val="0"/>
              </a:spcBef>
              <a:buNone/>
              <a:defRPr/>
            </a:pPr>
            <a:r>
              <a:rPr lang="es-MX" sz="1900" dirty="0">
                <a:solidFill>
                  <a:prstClr val="black"/>
                </a:solidFill>
                <a:latin typeface="Comic Sans MS" panose="030F0702030302020204" pitchFamily="66" charset="0"/>
              </a:rPr>
              <a:t>Regla </a:t>
            </a:r>
            <a:r>
              <a:rPr lang="es-MX" sz="1900" b="1" dirty="0">
                <a:solidFill>
                  <a:prstClr val="black"/>
                </a:solidFill>
                <a:latin typeface="Comic Sans MS" panose="030F0702030302020204" pitchFamily="66" charset="0"/>
              </a:rPr>
              <a:t>3.3.1.24</a:t>
            </a:r>
            <a:r>
              <a:rPr lang="es-MX" sz="1900" dirty="0">
                <a:solidFill>
                  <a:prstClr val="black"/>
                </a:solidFill>
                <a:latin typeface="Comic Sans MS" panose="030F0702030302020204" pitchFamily="66" charset="0"/>
              </a:rPr>
              <a:t> Opción </a:t>
            </a:r>
            <a:r>
              <a:rPr lang="es-MX" sz="1900" b="1" u="sng" dirty="0">
                <a:solidFill>
                  <a:prstClr val="black"/>
                </a:solidFill>
                <a:latin typeface="Comic Sans MS" panose="030F0702030302020204" pitchFamily="66" charset="0"/>
              </a:rPr>
              <a:t>de Deducción de “Gastos e Inversiones” NO deducibles </a:t>
            </a:r>
            <a:r>
              <a:rPr lang="es-MX" sz="1900" dirty="0">
                <a:solidFill>
                  <a:prstClr val="black"/>
                </a:solidFill>
                <a:latin typeface="Comic Sans MS" panose="030F0702030302020204" pitchFamily="66" charset="0"/>
              </a:rPr>
              <a:t>para contribuyentes del Régimen de Actividades Agrícolas, Ganaderas, Silvícolas y Pesqueras </a:t>
            </a:r>
            <a:r>
              <a:rPr lang="es-MX" sz="1900" dirty="0">
                <a:solidFill>
                  <a:srgbClr val="FF0000"/>
                </a:solidFill>
                <a:latin typeface="Comic Sans MS" panose="030F0702030302020204" pitchFamily="66" charset="0"/>
              </a:rPr>
              <a:t>AGAPES. (Art. 28-II LISR).</a:t>
            </a:r>
          </a:p>
        </p:txBody>
      </p:sp>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25460"/>
            <a:ext cx="4104456" cy="553998"/>
          </a:xfrm>
          <a:prstGeom prst="rect">
            <a:avLst/>
          </a:prstGeom>
          <a:noFill/>
        </p:spPr>
        <p:txBody>
          <a:bodyPr wrap="square" rtlCol="0">
            <a:spAutoFit/>
          </a:bodyPr>
          <a:lstStyle/>
          <a:p>
            <a:r>
              <a:rPr lang="es-MX" sz="3000" dirty="0">
                <a:latin typeface="Agency FB" panose="020B0503020202020204" pitchFamily="34" charset="0"/>
              </a:rPr>
              <a:t>REGLAS SIN CAMBIOS 2026</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923084796"/>
      </p:ext>
    </p:extLst>
  </p:cSld>
  <p:clrMapOvr>
    <a:masterClrMapping/>
  </p:clrMapOvr>
  <p:transition spd="slow">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287735" y="906090"/>
            <a:ext cx="8586955" cy="561402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a:lstStyle>
          <a:p>
            <a:pPr marL="0" lvl="0" indent="0" algn="just">
              <a:spcBef>
                <a:spcPts val="0"/>
              </a:spcBef>
              <a:buNone/>
              <a:defRPr/>
            </a:pPr>
            <a:endParaRPr lang="es-MX" sz="1900" dirty="0">
              <a:solidFill>
                <a:srgbClr val="FF0000"/>
              </a:solidFill>
              <a:latin typeface="Comic Sans MS" panose="030F0702030302020204" pitchFamily="66" charset="0"/>
            </a:endParaRPr>
          </a:p>
        </p:txBody>
      </p:sp>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858556" y="2143"/>
            <a:ext cx="4248472" cy="553998"/>
          </a:xfrm>
          <a:prstGeom prst="rect">
            <a:avLst/>
          </a:prstGeom>
          <a:noFill/>
        </p:spPr>
        <p:txBody>
          <a:bodyPr wrap="square" rtlCol="0">
            <a:spAutoFit/>
          </a:bodyPr>
          <a:lstStyle/>
          <a:p>
            <a:r>
              <a:rPr lang="es-MX" sz="3000" dirty="0">
                <a:latin typeface="Agency FB" panose="020B0503020202020204" pitchFamily="34" charset="0"/>
              </a:rPr>
              <a:t>REGLAS NO PUBLICADAS EN 2026</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3" name="CuadroTexto 12">
            <a:extLst>
              <a:ext uri="{FF2B5EF4-FFF2-40B4-BE49-F238E27FC236}">
                <a16:creationId xmlns:a16="http://schemas.microsoft.com/office/drawing/2014/main" id="{E26ECE6D-49F2-1855-820B-2B5C3DC346C5}"/>
              </a:ext>
            </a:extLst>
          </p:cNvPr>
          <p:cNvSpPr txBox="1"/>
          <p:nvPr/>
        </p:nvSpPr>
        <p:spPr>
          <a:xfrm>
            <a:off x="287735" y="984679"/>
            <a:ext cx="8604745" cy="5109091"/>
          </a:xfrm>
          <a:prstGeom prst="rect">
            <a:avLst/>
          </a:prstGeom>
          <a:noFill/>
        </p:spPr>
        <p:txBody>
          <a:bodyPr wrap="square" rtlCol="0">
            <a:spAutoFit/>
          </a:bodyPr>
          <a:lstStyle/>
          <a:p>
            <a:pPr algn="just"/>
            <a:r>
              <a:rPr lang="es-MX" sz="2400" dirty="0">
                <a:latin typeface="Comic Sans MS" panose="030F0702030302020204" pitchFamily="66" charset="0"/>
              </a:rPr>
              <a:t>Regla.-</a:t>
            </a:r>
            <a:r>
              <a:rPr lang="es-MX" sz="2400" b="1" dirty="0">
                <a:latin typeface="Comic Sans MS" panose="030F0702030302020204" pitchFamily="66" charset="0"/>
              </a:rPr>
              <a:t>2.7.1.46</a:t>
            </a:r>
            <a:r>
              <a:rPr lang="es-MX" sz="2400" dirty="0">
                <a:latin typeface="Comic Sans MS" panose="030F0702030302020204" pitchFamily="66" charset="0"/>
              </a:rPr>
              <a:t> Fecha límite para la cancelación del  CFDI.</a:t>
            </a:r>
          </a:p>
          <a:p>
            <a:pPr algn="just"/>
            <a:endParaRPr lang="es-MX" sz="1400" dirty="0">
              <a:latin typeface="Comic Sans MS" panose="030F0702030302020204" pitchFamily="66" charset="0"/>
            </a:endParaRPr>
          </a:p>
          <a:p>
            <a:pPr algn="just"/>
            <a:r>
              <a:rPr lang="es-MX" sz="2400" dirty="0">
                <a:latin typeface="Comic Sans MS" panose="030F0702030302020204" pitchFamily="66" charset="0"/>
              </a:rPr>
              <a:t>Los Comprobantes Fiscales Digitales por </a:t>
            </a:r>
            <a:r>
              <a:rPr lang="es-MX" sz="2400" b="1" u="sng" dirty="0">
                <a:latin typeface="Comic Sans MS" panose="030F0702030302020204" pitchFamily="66" charset="0"/>
              </a:rPr>
              <a:t>Internet se podrán cancelar a más tardar en el mes en el cual se “deba” presentar la Declaración Anual del Impuesto Sobre la Renta </a:t>
            </a:r>
            <a:r>
              <a:rPr lang="es-MX" sz="2400" dirty="0">
                <a:latin typeface="Comic Sans MS" panose="030F0702030302020204" pitchFamily="66" charset="0"/>
              </a:rPr>
              <a:t>que corresponda al Ejercicio Fiscal en el cual se expidió el referido comprobante y siempre que la persona a favor de quien se expidan acepte su cancelación. Art. 29-A CFF cuarto párrafo.</a:t>
            </a:r>
          </a:p>
          <a:p>
            <a:pPr algn="just"/>
            <a:endParaRPr lang="es-MX" sz="2400" dirty="0">
              <a:latin typeface="Comic Sans MS" panose="030F0702030302020204" pitchFamily="66" charset="0"/>
            </a:endParaRPr>
          </a:p>
          <a:p>
            <a:pPr algn="just"/>
            <a:r>
              <a:rPr lang="es-MX" sz="2400" dirty="0">
                <a:latin typeface="Comic Sans MS" panose="030F0702030302020204" pitchFamily="66" charset="0"/>
              </a:rPr>
              <a:t>Regla.-</a:t>
            </a:r>
            <a:r>
              <a:rPr lang="es-MX" sz="2400" b="1" dirty="0">
                <a:latin typeface="Comic Sans MS" panose="030F0702030302020204" pitchFamily="66" charset="0"/>
              </a:rPr>
              <a:t>2.12.11 </a:t>
            </a:r>
            <a:r>
              <a:rPr lang="es-MX" sz="2400" dirty="0">
                <a:latin typeface="Comic Sans MS" panose="030F0702030302020204" pitchFamily="66" charset="0"/>
              </a:rPr>
              <a:t>Títulos Valor como Garantía del Interés Fiscal</a:t>
            </a:r>
            <a:r>
              <a:rPr lang="es-MX" sz="2400" dirty="0"/>
              <a:t>.</a:t>
            </a:r>
          </a:p>
          <a:p>
            <a:pPr algn="just"/>
            <a:endParaRPr lang="es-MX" sz="2400" dirty="0">
              <a:latin typeface="Comic Sans MS" panose="030F0702030302020204" pitchFamily="66" charset="0"/>
            </a:endParaRPr>
          </a:p>
          <a:p>
            <a:endParaRPr lang="es-MX" sz="2400" dirty="0"/>
          </a:p>
        </p:txBody>
      </p:sp>
    </p:spTree>
    <p:extLst>
      <p:ext uri="{BB962C8B-B14F-4D97-AF65-F5344CB8AC3E}">
        <p14:creationId xmlns:p14="http://schemas.microsoft.com/office/powerpoint/2010/main" val="2072339922"/>
      </p:ext>
    </p:extLst>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2" name="Rectángulo 1"/>
          <p:cNvSpPr/>
          <p:nvPr/>
        </p:nvSpPr>
        <p:spPr>
          <a:xfrm rot="20427710">
            <a:off x="570968" y="2212911"/>
            <a:ext cx="6601486" cy="3046988"/>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DISPOSICIONES</a:t>
            </a:r>
          </a:p>
          <a:p>
            <a:pPr algn="ctr"/>
            <a:r>
              <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GENERALES</a:t>
            </a: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4223908548"/>
      </p:ext>
    </p:extLst>
  </p:cSld>
  <p:clrMapOvr>
    <a:masterClrMapping/>
  </p:clrMapOvr>
  <p:transition spd="slow">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sp>
        <p:nvSpPr>
          <p:cNvPr id="2" name="Rectángulo 1"/>
          <p:cNvSpPr/>
          <p:nvPr/>
        </p:nvSpPr>
        <p:spPr>
          <a:xfrm>
            <a:off x="425184" y="880382"/>
            <a:ext cx="8293631" cy="5447645"/>
          </a:xfrm>
          <a:prstGeom prst="rect">
            <a:avLst/>
          </a:prstGeom>
        </p:spPr>
        <p:txBody>
          <a:bodyPr wrap="square">
            <a:spAutoFit/>
          </a:bodyPr>
          <a:lstStyle/>
          <a:p>
            <a:pPr algn="just"/>
            <a:r>
              <a:rPr lang="es-MX" sz="2200" dirty="0">
                <a:latin typeface="Comic Sans MS" panose="030F0702030302020204" pitchFamily="66" charset="0"/>
              </a:rPr>
              <a:t>Se modifica el orden de ciertos anexos entre los que destacan: el antes Anexo 1-A, que contenía las fichas de trámites fiscales ahora será el Anexo 2, el antes Anexo 16 que contiene el Dictamen de Estados Financieros para efectos fiscales Tipo I (SIPRED 2025) ahora será el Anexo 18, el Anexo 16-A que contiene el Dictamen de Estados Financieros para efectos fiscales Tipo II (SIPRED 2025) ahora será el Anexo 19; los Anexos 25 y 25 BIS que contenían las cuentas financieras reportables bajo FATCA y CRS ahora serán los Anexos 27 y 28; asimismo, se cambia el nombre del Anexo 3 de compilación de </a:t>
            </a:r>
            <a:r>
              <a:rPr lang="es-MX" sz="2200" b="1" dirty="0">
                <a:latin typeface="Comic Sans MS" panose="030F0702030302020204" pitchFamily="66" charset="0"/>
              </a:rPr>
              <a:t>criterios no </a:t>
            </a:r>
            <a:r>
              <a:rPr lang="es-MX" sz="2200" b="1" dirty="0" err="1">
                <a:latin typeface="Comic Sans MS" panose="030F0702030302020204" pitchFamily="66" charset="0"/>
              </a:rPr>
              <a:t>vinculativos</a:t>
            </a:r>
            <a:r>
              <a:rPr lang="es-MX" sz="2200" b="1" dirty="0">
                <a:latin typeface="Comic Sans MS" panose="030F0702030302020204" pitchFamily="66" charset="0"/>
              </a:rPr>
              <a:t> </a:t>
            </a:r>
            <a:r>
              <a:rPr lang="es-MX" sz="2200" dirty="0">
                <a:latin typeface="Comic Sans MS" panose="030F0702030302020204" pitchFamily="66" charset="0"/>
              </a:rPr>
              <a:t>fiscales a compilación de </a:t>
            </a:r>
            <a:r>
              <a:rPr lang="es-MX" sz="2200" b="1" dirty="0">
                <a:latin typeface="Comic Sans MS" panose="030F0702030302020204" pitchFamily="66" charset="0"/>
              </a:rPr>
              <a:t>criterios sobre prácticas fiscales indebidas.</a:t>
            </a:r>
          </a:p>
          <a:p>
            <a:pPr algn="just"/>
            <a:r>
              <a:rPr lang="es-MX" sz="2400" dirty="0">
                <a:solidFill>
                  <a:srgbClr val="101010"/>
                </a:solidFill>
                <a:latin typeface="Comic Sans MS" panose="030F0702030302020204" pitchFamily="66" charset="0"/>
              </a:rPr>
              <a:t> </a:t>
            </a:r>
          </a:p>
          <a:p>
            <a:pPr algn="just"/>
            <a:r>
              <a:rPr lang="es-MX" sz="2000" dirty="0">
                <a:solidFill>
                  <a:srgbClr val="101010"/>
                </a:solidFill>
                <a:latin typeface="Comic Sans MS" panose="030F0702030302020204" pitchFamily="66" charset="0"/>
              </a:rPr>
              <a:t>FATCA: </a:t>
            </a:r>
            <a:r>
              <a:rPr lang="es-MX" sz="2000" dirty="0" err="1">
                <a:solidFill>
                  <a:srgbClr val="101010"/>
                </a:solidFill>
                <a:latin typeface="Comic Sans MS" panose="030F0702030302020204" pitchFamily="66" charset="0"/>
              </a:rPr>
              <a:t>Foreign</a:t>
            </a:r>
            <a:r>
              <a:rPr lang="es-MX" sz="2000" dirty="0">
                <a:solidFill>
                  <a:srgbClr val="101010"/>
                </a:solidFill>
                <a:latin typeface="Comic Sans MS" panose="030F0702030302020204" pitchFamily="66" charset="0"/>
              </a:rPr>
              <a:t> </a:t>
            </a:r>
            <a:r>
              <a:rPr lang="es-MX" sz="2000" dirty="0" err="1">
                <a:solidFill>
                  <a:srgbClr val="101010"/>
                </a:solidFill>
                <a:latin typeface="Comic Sans MS" panose="030F0702030302020204" pitchFamily="66" charset="0"/>
              </a:rPr>
              <a:t>Account</a:t>
            </a:r>
            <a:r>
              <a:rPr lang="es-MX" sz="2000" dirty="0">
                <a:solidFill>
                  <a:srgbClr val="101010"/>
                </a:solidFill>
                <a:latin typeface="Comic Sans MS" panose="030F0702030302020204" pitchFamily="66" charset="0"/>
              </a:rPr>
              <a:t> </a:t>
            </a:r>
            <a:r>
              <a:rPr lang="es-MX" sz="2000" dirty="0" err="1">
                <a:solidFill>
                  <a:srgbClr val="101010"/>
                </a:solidFill>
                <a:latin typeface="Comic Sans MS" panose="030F0702030302020204" pitchFamily="66" charset="0"/>
              </a:rPr>
              <a:t>Tax</a:t>
            </a:r>
            <a:r>
              <a:rPr lang="es-MX" sz="2000" dirty="0">
                <a:solidFill>
                  <a:srgbClr val="101010"/>
                </a:solidFill>
                <a:latin typeface="Comic Sans MS" panose="030F0702030302020204" pitchFamily="66" charset="0"/>
              </a:rPr>
              <a:t> </a:t>
            </a:r>
            <a:r>
              <a:rPr lang="es-MX" sz="2000" dirty="0" err="1">
                <a:solidFill>
                  <a:srgbClr val="101010"/>
                </a:solidFill>
                <a:latin typeface="Comic Sans MS" panose="030F0702030302020204" pitchFamily="66" charset="0"/>
              </a:rPr>
              <a:t>Compliance</a:t>
            </a:r>
            <a:r>
              <a:rPr lang="es-MX" sz="2000" dirty="0">
                <a:solidFill>
                  <a:srgbClr val="101010"/>
                </a:solidFill>
                <a:latin typeface="Comic Sans MS" panose="030F0702030302020204" pitchFamily="66" charset="0"/>
              </a:rPr>
              <a:t> </a:t>
            </a:r>
            <a:r>
              <a:rPr lang="es-MX" sz="2000" dirty="0" err="1">
                <a:solidFill>
                  <a:srgbClr val="101010"/>
                </a:solidFill>
                <a:latin typeface="Comic Sans MS" panose="030F0702030302020204" pitchFamily="66" charset="0"/>
              </a:rPr>
              <a:t>Act</a:t>
            </a:r>
            <a:endParaRPr lang="es-MX" sz="2000" dirty="0">
              <a:solidFill>
                <a:srgbClr val="101010"/>
              </a:solidFill>
              <a:latin typeface="Comic Sans MS" panose="030F0702030302020204" pitchFamily="66" charset="0"/>
            </a:endParaRPr>
          </a:p>
          <a:p>
            <a:pPr algn="just"/>
            <a:r>
              <a:rPr lang="es-MX" sz="2000" dirty="0">
                <a:solidFill>
                  <a:srgbClr val="101010"/>
                </a:solidFill>
                <a:latin typeface="Comic Sans MS" panose="030F0702030302020204" pitchFamily="66" charset="0"/>
              </a:rPr>
              <a:t>CRS: Estándar para el Intercambio </a:t>
            </a:r>
            <a:r>
              <a:rPr lang="es-MX" sz="2000" dirty="0" err="1">
                <a:solidFill>
                  <a:srgbClr val="101010"/>
                </a:solidFill>
                <a:latin typeface="Comic Sans MS" panose="030F0702030302020204" pitchFamily="66" charset="0"/>
              </a:rPr>
              <a:t>Automatico</a:t>
            </a:r>
            <a:r>
              <a:rPr lang="es-MX" sz="2000" dirty="0">
                <a:solidFill>
                  <a:srgbClr val="101010"/>
                </a:solidFill>
                <a:latin typeface="Comic Sans MS" panose="030F0702030302020204" pitchFamily="66" charset="0"/>
              </a:rPr>
              <a:t> de Información sobre Cuentas Financieras. </a:t>
            </a:r>
            <a:endParaRPr lang="es-MX" sz="2000" dirty="0">
              <a:latin typeface="Comic Sans MS" panose="030F0702030302020204" pitchFamily="66" charset="0"/>
            </a:endParaRP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5" name="Título 1">
            <a:extLst>
              <a:ext uri="{FF2B5EF4-FFF2-40B4-BE49-F238E27FC236}">
                <a16:creationId xmlns:a16="http://schemas.microsoft.com/office/drawing/2014/main" id="{0E71210C-98E7-4AF7-A9EA-984A0EC2AE21}"/>
              </a:ext>
            </a:extLst>
          </p:cNvPr>
          <p:cNvSpPr txBox="1">
            <a:spLocks/>
          </p:cNvSpPr>
          <p:nvPr/>
        </p:nvSpPr>
        <p:spPr>
          <a:xfrm>
            <a:off x="7776991" y="6032589"/>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1.4</a:t>
            </a:r>
          </a:p>
        </p:txBody>
      </p:sp>
    </p:spTree>
    <p:extLst>
      <p:ext uri="{BB962C8B-B14F-4D97-AF65-F5344CB8AC3E}">
        <p14:creationId xmlns:p14="http://schemas.microsoft.com/office/powerpoint/2010/main" val="3542631336"/>
      </p:ext>
    </p:extLst>
  </p:cSld>
  <p:clrMapOvr>
    <a:masterClrMapping/>
  </p:clrMapOvr>
  <p:transition spd="slow">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sp>
        <p:nvSpPr>
          <p:cNvPr id="2" name="Rectángulo 1"/>
          <p:cNvSpPr/>
          <p:nvPr/>
        </p:nvSpPr>
        <p:spPr>
          <a:xfrm>
            <a:off x="425184" y="969291"/>
            <a:ext cx="8293631" cy="4893647"/>
          </a:xfrm>
          <a:prstGeom prst="rect">
            <a:avLst/>
          </a:prstGeom>
        </p:spPr>
        <p:txBody>
          <a:bodyPr wrap="square">
            <a:spAutoFit/>
          </a:bodyPr>
          <a:lstStyle/>
          <a:p>
            <a:pPr algn="just"/>
            <a:r>
              <a:rPr lang="es-MX" sz="2400" b="1" dirty="0">
                <a:latin typeface="Comic Sans MS" panose="030F0702030302020204" pitchFamily="66" charset="0"/>
              </a:rPr>
              <a:t>Cambio estructural crítico: reasignación de anexos (fin del anexo 1-A)</a:t>
            </a:r>
            <a:endParaRPr lang="es-MX" sz="2400" dirty="0">
              <a:latin typeface="Comic Sans MS" panose="030F0702030302020204" pitchFamily="66" charset="0"/>
            </a:endParaRPr>
          </a:p>
          <a:p>
            <a:pPr algn="just"/>
            <a:r>
              <a:rPr lang="es-MX" sz="2400" dirty="0">
                <a:latin typeface="Comic Sans MS" panose="030F0702030302020204" pitchFamily="66" charset="0"/>
              </a:rPr>
              <a:t> </a:t>
            </a:r>
          </a:p>
          <a:p>
            <a:pPr algn="just"/>
            <a:r>
              <a:rPr lang="es-MX" sz="2400" dirty="0">
                <a:latin typeface="Comic Sans MS" panose="030F0702030302020204" pitchFamily="66" charset="0"/>
              </a:rPr>
              <a:t>El cambio más disruptivo a nivel administrativo es la reestructuración de los anexos. Históricamente, las fichas de trámite se encontraban en el </a:t>
            </a:r>
            <a:r>
              <a:rPr lang="es-MX" sz="2400" b="1" dirty="0">
                <a:latin typeface="Comic Sans MS" panose="030F0702030302020204" pitchFamily="66" charset="0"/>
              </a:rPr>
              <a:t>Anexo 1-A</a:t>
            </a:r>
            <a:r>
              <a:rPr lang="es-MX" sz="2400" dirty="0">
                <a:latin typeface="Comic Sans MS" panose="030F0702030302020204" pitchFamily="66" charset="0"/>
              </a:rPr>
              <a:t>. Para 2026, esto cambia al </a:t>
            </a:r>
            <a:r>
              <a:rPr lang="es-MX" sz="2400" b="1" dirty="0">
                <a:latin typeface="Comic Sans MS" panose="030F0702030302020204" pitchFamily="66" charset="0"/>
              </a:rPr>
              <a:t>Anexo 2 (nuevo rol) </a:t>
            </a:r>
            <a:r>
              <a:rPr lang="es-MX" sz="2400" dirty="0">
                <a:latin typeface="Comic Sans MS" panose="030F0702030302020204" pitchFamily="66" charset="0"/>
              </a:rPr>
              <a:t>que contiene los </a:t>
            </a:r>
            <a:r>
              <a:rPr lang="es-MX" sz="2400" b="1" dirty="0">
                <a:latin typeface="Comic Sans MS" panose="030F0702030302020204" pitchFamily="66" charset="0"/>
              </a:rPr>
              <a:t>trámites fiscales</a:t>
            </a:r>
            <a:r>
              <a:rPr lang="es-MX" sz="2400" dirty="0">
                <a:latin typeface="Comic Sans MS" panose="030F0702030302020204" pitchFamily="66" charset="0"/>
              </a:rPr>
              <a:t>.</a:t>
            </a:r>
          </a:p>
          <a:p>
            <a:pPr algn="just"/>
            <a:r>
              <a:rPr lang="es-MX" sz="2400" dirty="0">
                <a:latin typeface="Comic Sans MS" panose="030F0702030302020204" pitchFamily="66" charset="0"/>
              </a:rPr>
              <a:t>Todas las referencias en papeles de trabajo, manuales de procedimientos y escritos libres que citaban el "Anexo 1-A" deben actualizarse a "Anexo 2". Esto afecta prácticamente a todas las reglas de gestión (inscripciones, avisos, devoluciones).</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5" name="Título 1">
            <a:extLst>
              <a:ext uri="{FF2B5EF4-FFF2-40B4-BE49-F238E27FC236}">
                <a16:creationId xmlns:a16="http://schemas.microsoft.com/office/drawing/2014/main" id="{0E71210C-98E7-4AF7-A9EA-984A0EC2AE21}"/>
              </a:ext>
            </a:extLst>
          </p:cNvPr>
          <p:cNvSpPr txBox="1">
            <a:spLocks/>
          </p:cNvSpPr>
          <p:nvPr/>
        </p:nvSpPr>
        <p:spPr>
          <a:xfrm>
            <a:off x="7955024" y="6205269"/>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1.4</a:t>
            </a:r>
          </a:p>
        </p:txBody>
      </p:sp>
    </p:spTree>
    <p:extLst>
      <p:ext uri="{BB962C8B-B14F-4D97-AF65-F5344CB8AC3E}">
        <p14:creationId xmlns:p14="http://schemas.microsoft.com/office/powerpoint/2010/main" val="1244945745"/>
      </p:ext>
    </p:extLst>
  </p:cSld>
  <p:clrMapOvr>
    <a:masterClrMapping/>
  </p:clrMapOvr>
  <p:transition spd="slow">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sp>
        <p:nvSpPr>
          <p:cNvPr id="2" name="Rectángulo 1"/>
          <p:cNvSpPr/>
          <p:nvPr/>
        </p:nvSpPr>
        <p:spPr>
          <a:xfrm>
            <a:off x="425184" y="719498"/>
            <a:ext cx="8293631" cy="707886"/>
          </a:xfrm>
          <a:prstGeom prst="rect">
            <a:avLst/>
          </a:prstGeom>
        </p:spPr>
        <p:txBody>
          <a:bodyPr wrap="square">
            <a:spAutoFit/>
          </a:bodyPr>
          <a:lstStyle/>
          <a:p>
            <a:r>
              <a:rPr lang="es-MX" sz="2000" dirty="0">
                <a:solidFill>
                  <a:srgbClr val="101010"/>
                </a:solidFill>
                <a:latin typeface="Comic Sans MS" panose="030F0702030302020204" pitchFamily="66" charset="0"/>
              </a:rPr>
              <a:t>Se dan a conocer los Anexos 1, 2, 3, 4, 5, 7, 8, 10, 11, 12, 13, 14, 16, 17, 18, 19, 21, 22, 23, 24, 25, 27, 28, 29 y 30 </a:t>
            </a:r>
            <a:endParaRPr lang="es-MX" sz="2000" dirty="0">
              <a:latin typeface="Comic Sans MS" panose="030F0702030302020204" pitchFamily="66" charset="0"/>
            </a:endParaRPr>
          </a:p>
        </p:txBody>
      </p:sp>
      <p:graphicFrame>
        <p:nvGraphicFramePr>
          <p:cNvPr id="13" name="Tabla 12"/>
          <p:cNvGraphicFramePr>
            <a:graphicFrameLocks noGrp="1"/>
          </p:cNvGraphicFramePr>
          <p:nvPr>
            <p:extLst>
              <p:ext uri="{D42A27DB-BD31-4B8C-83A1-F6EECF244321}">
                <p14:modId xmlns:p14="http://schemas.microsoft.com/office/powerpoint/2010/main" val="2475772569"/>
              </p:ext>
            </p:extLst>
          </p:nvPr>
        </p:nvGraphicFramePr>
        <p:xfrm>
          <a:off x="400300" y="1340718"/>
          <a:ext cx="8467378" cy="4937760"/>
        </p:xfrm>
        <a:graphic>
          <a:graphicData uri="http://schemas.openxmlformats.org/drawingml/2006/table">
            <a:tbl>
              <a:tblPr firstRow="1" firstCol="1" bandRow="1">
                <a:tableStyleId>{E8B1032C-EA38-4F05-BA0D-38AFFFC7BED3}</a:tableStyleId>
              </a:tblPr>
              <a:tblGrid>
                <a:gridCol w="939602">
                  <a:extLst>
                    <a:ext uri="{9D8B030D-6E8A-4147-A177-3AD203B41FA5}">
                      <a16:colId xmlns:a16="http://schemas.microsoft.com/office/drawing/2014/main" val="2919306769"/>
                    </a:ext>
                  </a:extLst>
                </a:gridCol>
                <a:gridCol w="7527776">
                  <a:extLst>
                    <a:ext uri="{9D8B030D-6E8A-4147-A177-3AD203B41FA5}">
                      <a16:colId xmlns:a16="http://schemas.microsoft.com/office/drawing/2014/main" val="2656106688"/>
                    </a:ext>
                  </a:extLst>
                </a:gridCol>
              </a:tblGrid>
              <a:tr h="174054">
                <a:tc>
                  <a:txBody>
                    <a:bodyPr/>
                    <a:lstStyle/>
                    <a:p>
                      <a:pPr algn="ctr">
                        <a:spcAft>
                          <a:spcPts val="0"/>
                        </a:spcAft>
                      </a:pPr>
                      <a:r>
                        <a:rPr lang="es-MX" sz="1800" dirty="0">
                          <a:effectLst/>
                        </a:rPr>
                        <a:t>ANEXO</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NOMBRE</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205774974"/>
                  </a:ext>
                </a:extLst>
              </a:tr>
              <a:tr h="174054">
                <a:tc>
                  <a:txBody>
                    <a:bodyPr/>
                    <a:lstStyle/>
                    <a:p>
                      <a:pPr algn="ctr">
                        <a:spcAft>
                          <a:spcPts val="0"/>
                        </a:spcAft>
                      </a:pPr>
                      <a:r>
                        <a:rPr lang="es-MX" sz="1800" dirty="0">
                          <a:effectLst/>
                        </a:rPr>
                        <a:t>1</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indent="0" algn="just">
                        <a:spcAft>
                          <a:spcPts val="0"/>
                        </a:spcAft>
                      </a:pPr>
                      <a:r>
                        <a:rPr lang="es-MX" sz="1800" dirty="0">
                          <a:effectLst/>
                        </a:rPr>
                        <a:t>Formas oficiales fiscales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47680581"/>
                  </a:ext>
                </a:extLst>
              </a:tr>
              <a:tr h="174054">
                <a:tc>
                  <a:txBody>
                    <a:bodyPr/>
                    <a:lstStyle/>
                    <a:p>
                      <a:pPr algn="ctr">
                        <a:spcAft>
                          <a:spcPts val="0"/>
                        </a:spcAft>
                      </a:pPr>
                      <a:r>
                        <a:rPr lang="es-MX" sz="1800" dirty="0">
                          <a:effectLst/>
                        </a:rPr>
                        <a:t>2</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Tramites Fiscales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260007725"/>
                  </a:ext>
                </a:extLst>
              </a:tr>
              <a:tr h="174054">
                <a:tc>
                  <a:txBody>
                    <a:bodyPr/>
                    <a:lstStyle/>
                    <a:p>
                      <a:pPr algn="ctr">
                        <a:spcAft>
                          <a:spcPts val="0"/>
                        </a:spcAft>
                      </a:pPr>
                      <a:r>
                        <a:rPr lang="es-MX" sz="1800">
                          <a:effectLst/>
                        </a:rPr>
                        <a:t>3</a:t>
                      </a:r>
                      <a:endParaRPr lang="es-MX"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Compilación de Criterios sobre Practicas Fiscales Indebidas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535256925"/>
                  </a:ext>
                </a:extLst>
              </a:tr>
              <a:tr h="174054">
                <a:tc>
                  <a:txBody>
                    <a:bodyPr/>
                    <a:lstStyle/>
                    <a:p>
                      <a:pPr algn="ctr">
                        <a:spcAft>
                          <a:spcPts val="0"/>
                        </a:spcAft>
                      </a:pPr>
                      <a:r>
                        <a:rPr lang="es-MX" sz="1800">
                          <a:effectLst/>
                        </a:rPr>
                        <a:t>4</a:t>
                      </a:r>
                      <a:endParaRPr lang="es-MX"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Cantidades actualizadas establecidas en la LFD para 2026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548597366"/>
                  </a:ext>
                </a:extLst>
              </a:tr>
              <a:tr h="174054">
                <a:tc>
                  <a:txBody>
                    <a:bodyPr/>
                    <a:lstStyle/>
                    <a:p>
                      <a:pPr algn="ctr">
                        <a:spcAft>
                          <a:spcPts val="0"/>
                        </a:spcAft>
                      </a:pPr>
                      <a:r>
                        <a:rPr lang="es-MX" sz="1800">
                          <a:effectLst/>
                        </a:rPr>
                        <a:t>5</a:t>
                      </a:r>
                      <a:endParaRPr lang="es-MX"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Cantidades actualizadas del CFF</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349962835"/>
                  </a:ext>
                </a:extLst>
              </a:tr>
              <a:tr h="174054">
                <a:tc>
                  <a:txBody>
                    <a:bodyPr/>
                    <a:lstStyle/>
                    <a:p>
                      <a:pPr algn="ctr">
                        <a:spcAft>
                          <a:spcPts val="0"/>
                        </a:spcAft>
                      </a:pPr>
                      <a:r>
                        <a:rPr lang="es-MX" sz="1800" dirty="0">
                          <a:effectLst/>
                        </a:rPr>
                        <a:t>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Catalogo de Actividades Económicas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930466956"/>
                  </a:ext>
                </a:extLst>
              </a:tr>
              <a:tr h="174054">
                <a:tc>
                  <a:txBody>
                    <a:bodyPr/>
                    <a:lstStyle/>
                    <a:p>
                      <a:pPr algn="ctr">
                        <a:spcAft>
                          <a:spcPts val="0"/>
                        </a:spcAft>
                      </a:pPr>
                      <a:r>
                        <a:rPr lang="es-MX" sz="1800" dirty="0">
                          <a:effectLst/>
                          <a:latin typeface="Arial" panose="020B0604020202020204" pitchFamily="34" charset="0"/>
                          <a:ea typeface="Times New Roman" panose="02020603050405020304" pitchFamily="18" charset="0"/>
                          <a:cs typeface="Times New Roman" panose="02020603050405020304" pitchFamily="18" charset="0"/>
                        </a:rPr>
                        <a:t>7</a:t>
                      </a: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Compilación de Criterios Normativos Fiscales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878642257"/>
                  </a:ext>
                </a:extLst>
              </a:tr>
              <a:tr h="174054">
                <a:tc>
                  <a:txBody>
                    <a:bodyPr/>
                    <a:lstStyle/>
                    <a:p>
                      <a:pPr algn="ctr">
                        <a:spcAft>
                          <a:spcPts val="0"/>
                        </a:spcAft>
                      </a:pPr>
                      <a:r>
                        <a:rPr lang="es-MX" sz="1800" dirty="0">
                          <a:effectLst/>
                        </a:rPr>
                        <a:t>8</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Tarifas aplicables a pagos provisionales, Retenciones y Calculo de ISR</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031775458"/>
                  </a:ext>
                </a:extLst>
              </a:tr>
              <a:tr h="174054">
                <a:tc>
                  <a:txBody>
                    <a:bodyPr/>
                    <a:lstStyle/>
                    <a:p>
                      <a:pPr algn="ctr">
                        <a:spcAft>
                          <a:spcPts val="0"/>
                        </a:spcAft>
                      </a:pPr>
                      <a:r>
                        <a:rPr lang="es-MX" sz="1800" dirty="0">
                          <a:effectLst/>
                        </a:rPr>
                        <a:t>10</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Obligaciones y Requisitos de los emisores de Monederos Electrónicos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274481063"/>
                  </a:ext>
                </a:extLst>
              </a:tr>
              <a:tr h="174054">
                <a:tc>
                  <a:txBody>
                    <a:bodyPr/>
                    <a:lstStyle/>
                    <a:p>
                      <a:pPr algn="ctr">
                        <a:spcAft>
                          <a:spcPts val="0"/>
                        </a:spcAft>
                      </a:pPr>
                      <a:r>
                        <a:rPr lang="es-MX" sz="1800" dirty="0">
                          <a:effectLst/>
                        </a:rPr>
                        <a:t>11</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Catálogo de claves y marcas de tabacos labrados, otros productos que contengan nicotina y bebidas alcohólicas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733343880"/>
                  </a:ext>
                </a:extLst>
              </a:tr>
              <a:tr h="174054">
                <a:tc>
                  <a:txBody>
                    <a:bodyPr/>
                    <a:lstStyle/>
                    <a:p>
                      <a:pPr algn="ctr">
                        <a:spcAft>
                          <a:spcPts val="0"/>
                        </a:spcAft>
                      </a:pPr>
                      <a:r>
                        <a:rPr lang="es-MX" sz="1800" dirty="0">
                          <a:effectLst/>
                        </a:rPr>
                        <a:t>12</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Convenios de colaboración administrativas en materia fiscal para pago de derechos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846777765"/>
                  </a:ext>
                </a:extLst>
              </a:tr>
              <a:tr h="174054">
                <a:tc>
                  <a:txBody>
                    <a:bodyPr/>
                    <a:lstStyle/>
                    <a:p>
                      <a:pPr algn="ctr">
                        <a:spcAft>
                          <a:spcPts val="0"/>
                        </a:spcAft>
                      </a:pPr>
                      <a:r>
                        <a:rPr lang="es-MX" sz="1800" dirty="0">
                          <a:effectLst/>
                        </a:rPr>
                        <a:t>13</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Áreas Geográficas para la Preservación de flora y fauna silvestre y acuática</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4116892453"/>
                  </a:ext>
                </a:extLst>
              </a:tr>
              <a:tr h="174054">
                <a:tc>
                  <a:txBody>
                    <a:bodyPr/>
                    <a:lstStyle/>
                    <a:p>
                      <a:pPr algn="ctr">
                        <a:spcAft>
                          <a:spcPts val="0"/>
                        </a:spcAft>
                      </a:pPr>
                      <a:r>
                        <a:rPr lang="es-MX" sz="1800" dirty="0">
                          <a:effectLst/>
                        </a:rPr>
                        <a:t>14</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Listado de Donatarias Autorizadas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474884306"/>
                  </a:ext>
                </a:extLst>
              </a:tr>
              <a:tr h="174054">
                <a:tc>
                  <a:txBody>
                    <a:bodyPr/>
                    <a:lstStyle/>
                    <a:p>
                      <a:pPr algn="ctr">
                        <a:spcAft>
                          <a:spcPts val="0"/>
                        </a:spcAft>
                      </a:pPr>
                      <a:r>
                        <a:rPr lang="es-MX" sz="1800" dirty="0">
                          <a:effectLst/>
                          <a:latin typeface="+mn-lt"/>
                          <a:ea typeface="Times New Roman" panose="02020603050405020304" pitchFamily="18" charset="0"/>
                          <a:cs typeface="Times New Roman" panose="02020603050405020304" pitchFamily="18" charset="0"/>
                        </a:rPr>
                        <a:t>15</a:t>
                      </a:r>
                    </a:p>
                  </a:txBody>
                  <a:tcPr marL="65270" marR="65270" marT="0" marB="0"/>
                </a:tc>
                <a:tc>
                  <a:txBody>
                    <a:bodyPr/>
                    <a:lstStyle/>
                    <a:p>
                      <a:pPr algn="just">
                        <a:spcAft>
                          <a:spcPts val="0"/>
                        </a:spcAft>
                      </a:pPr>
                      <a:r>
                        <a:rPr lang="es-MX" sz="1800" dirty="0">
                          <a:effectLst/>
                          <a:latin typeface="+mn-lt"/>
                          <a:ea typeface="Times New Roman" panose="02020603050405020304" pitchFamily="18" charset="0"/>
                          <a:cs typeface="Times New Roman" panose="02020603050405020304" pitchFamily="18" charset="0"/>
                        </a:rPr>
                        <a:t>Del ISAN</a:t>
                      </a:r>
                    </a:p>
                  </a:txBody>
                  <a:tcPr marL="65270" marR="65270" marT="0" marB="0"/>
                </a:tc>
                <a:extLst>
                  <a:ext uri="{0D108BD9-81ED-4DB2-BD59-A6C34878D82A}">
                    <a16:rowId xmlns:a16="http://schemas.microsoft.com/office/drawing/2014/main" val="327626464"/>
                  </a:ext>
                </a:extLst>
              </a:tr>
              <a:tr h="174054">
                <a:tc>
                  <a:txBody>
                    <a:bodyPr/>
                    <a:lstStyle/>
                    <a:p>
                      <a:pPr algn="ctr">
                        <a:spcAft>
                          <a:spcPts val="0"/>
                        </a:spcAft>
                      </a:pPr>
                      <a:r>
                        <a:rPr lang="es-MX" sz="1800" dirty="0">
                          <a:effectLst/>
                        </a:rPr>
                        <a:t>16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Ciudades que comprenden dos o mas municipios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393788246"/>
                  </a:ext>
                </a:extLst>
              </a:tr>
            </a:tbl>
          </a:graphicData>
        </a:graphic>
      </p:graphicFrame>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5" name="Título 1">
            <a:extLst>
              <a:ext uri="{FF2B5EF4-FFF2-40B4-BE49-F238E27FC236}">
                <a16:creationId xmlns:a16="http://schemas.microsoft.com/office/drawing/2014/main" id="{0E71210C-98E7-4AF7-A9EA-984A0EC2AE21}"/>
              </a:ext>
            </a:extLst>
          </p:cNvPr>
          <p:cNvSpPr txBox="1">
            <a:spLocks/>
          </p:cNvSpPr>
          <p:nvPr/>
        </p:nvSpPr>
        <p:spPr>
          <a:xfrm>
            <a:off x="7955024" y="6205269"/>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1.4</a:t>
            </a:r>
          </a:p>
        </p:txBody>
      </p:sp>
    </p:spTree>
    <p:extLst>
      <p:ext uri="{BB962C8B-B14F-4D97-AF65-F5344CB8AC3E}">
        <p14:creationId xmlns:p14="http://schemas.microsoft.com/office/powerpoint/2010/main" val="750129368"/>
      </p:ext>
    </p:extLst>
  </p:cSld>
  <p:clrMapOvr>
    <a:masterClrMapping/>
  </p:clrMapOvr>
  <p:transition spd="slow">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graphicFrame>
        <p:nvGraphicFramePr>
          <p:cNvPr id="13" name="Tabla 12"/>
          <p:cNvGraphicFramePr>
            <a:graphicFrameLocks noGrp="1"/>
          </p:cNvGraphicFramePr>
          <p:nvPr>
            <p:extLst>
              <p:ext uri="{D42A27DB-BD31-4B8C-83A1-F6EECF244321}">
                <p14:modId xmlns:p14="http://schemas.microsoft.com/office/powerpoint/2010/main" val="1456952907"/>
              </p:ext>
            </p:extLst>
          </p:nvPr>
        </p:nvGraphicFramePr>
        <p:xfrm>
          <a:off x="327150" y="863352"/>
          <a:ext cx="8493322" cy="5486400"/>
        </p:xfrm>
        <a:graphic>
          <a:graphicData uri="http://schemas.openxmlformats.org/drawingml/2006/table">
            <a:tbl>
              <a:tblPr firstRow="1" firstCol="1" bandRow="1">
                <a:tableStyleId>{E8B1032C-EA38-4F05-BA0D-38AFFFC7BED3}</a:tableStyleId>
              </a:tblPr>
              <a:tblGrid>
                <a:gridCol w="925644">
                  <a:extLst>
                    <a:ext uri="{9D8B030D-6E8A-4147-A177-3AD203B41FA5}">
                      <a16:colId xmlns:a16="http://schemas.microsoft.com/office/drawing/2014/main" val="2919306769"/>
                    </a:ext>
                  </a:extLst>
                </a:gridCol>
                <a:gridCol w="7567678">
                  <a:extLst>
                    <a:ext uri="{9D8B030D-6E8A-4147-A177-3AD203B41FA5}">
                      <a16:colId xmlns:a16="http://schemas.microsoft.com/office/drawing/2014/main" val="2656106688"/>
                    </a:ext>
                  </a:extLst>
                </a:gridCol>
              </a:tblGrid>
              <a:tr h="174054">
                <a:tc>
                  <a:txBody>
                    <a:bodyPr/>
                    <a:lstStyle/>
                    <a:p>
                      <a:pPr algn="ctr">
                        <a:spcAft>
                          <a:spcPts val="0"/>
                        </a:spcAft>
                      </a:pPr>
                      <a:r>
                        <a:rPr lang="es-MX" sz="1800" dirty="0">
                          <a:effectLst/>
                        </a:rPr>
                        <a:t>ANEXO</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NOMBRE</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205774974"/>
                  </a:ext>
                </a:extLst>
              </a:tr>
              <a:tr h="174054">
                <a:tc>
                  <a:txBody>
                    <a:bodyPr/>
                    <a:lstStyle/>
                    <a:p>
                      <a:pPr algn="ctr">
                        <a:spcAft>
                          <a:spcPts val="0"/>
                        </a:spcAft>
                      </a:pPr>
                      <a:r>
                        <a:rPr lang="es-MX" sz="1800" dirty="0">
                          <a:effectLst/>
                          <a:latin typeface="Arial" panose="020B0604020202020204" pitchFamily="34" charset="0"/>
                          <a:ea typeface="Times New Roman" panose="02020603050405020304" pitchFamily="18" charset="0"/>
                          <a:cs typeface="Times New Roman" panose="02020603050405020304" pitchFamily="18" charset="0"/>
                        </a:rPr>
                        <a:t>17</a:t>
                      </a: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De los Proveedores de servicio autorizados y los órganos certificadores de juegos con Apuestas y Sorteos </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875861429"/>
                  </a:ext>
                </a:extLst>
              </a:tr>
              <a:tr h="174054">
                <a:tc>
                  <a:txBody>
                    <a:bodyPr/>
                    <a:lstStyle/>
                    <a:p>
                      <a:pPr algn="ctr">
                        <a:spcAft>
                          <a:spcPts val="0"/>
                        </a:spcAft>
                      </a:pPr>
                      <a:r>
                        <a:rPr lang="es-MX" sz="1800" dirty="0">
                          <a:effectLst/>
                        </a:rPr>
                        <a:t>18</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Dictamen de estados financieros para efectos fiscales (SIPRED 2025) Tipo I</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507563078"/>
                  </a:ext>
                </a:extLst>
              </a:tr>
              <a:tr h="1740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800" dirty="0">
                          <a:effectLst/>
                        </a:rPr>
                        <a:t>19</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Dictamen de estados financieros para efectos fiscales (SIPRED 2025) Tipo II</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084354285"/>
                  </a:ext>
                </a:extLst>
              </a:tr>
              <a:tr h="174054">
                <a:tc>
                  <a:txBody>
                    <a:bodyPr/>
                    <a:lstStyle/>
                    <a:p>
                      <a:pPr algn="ctr">
                        <a:spcAft>
                          <a:spcPts val="0"/>
                        </a:spcAft>
                      </a:pPr>
                      <a:r>
                        <a:rPr lang="es-MX" sz="1800" dirty="0">
                          <a:effectLst/>
                        </a:rPr>
                        <a:t>21</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Especificaciones técnicas de funcionalidad y seguridad de los equipos y programas informáticos para llevar controles volumétricos de hidrocarburos y petrolíferos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474884306"/>
                  </a:ext>
                </a:extLst>
              </a:tr>
              <a:tr h="174054">
                <a:tc>
                  <a:txBody>
                    <a:bodyPr/>
                    <a:lstStyle/>
                    <a:p>
                      <a:pPr algn="ctr">
                        <a:spcAft>
                          <a:spcPts val="0"/>
                        </a:spcAft>
                      </a:pPr>
                      <a:r>
                        <a:rPr lang="es-MX" sz="1800" dirty="0">
                          <a:effectLst/>
                        </a:rPr>
                        <a:t>22</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De los servicios de verificación de la correcta operación y funcionamiento de los equipos y programas informáticos para llevar los controles volumétricos y de los certificados que se emitan</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393788246"/>
                  </a:ext>
                </a:extLst>
              </a:tr>
              <a:tr h="174054">
                <a:tc>
                  <a:txBody>
                    <a:bodyPr/>
                    <a:lstStyle/>
                    <a:p>
                      <a:pPr algn="ctr">
                        <a:spcAft>
                          <a:spcPts val="0"/>
                        </a:spcAft>
                      </a:pPr>
                      <a:r>
                        <a:rPr lang="es-MX" sz="1800" dirty="0">
                          <a:effectLst/>
                        </a:rPr>
                        <a:t>23</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De las características que deben contener los dictámenes que determinen el tipo de hidrocarburo o petrolífero de que se trate, el poder calorífico del gas natural y el octanaje en el caso de gasolina</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958587954"/>
                  </a:ext>
                </a:extLst>
              </a:tr>
              <a:tr h="174054">
                <a:tc>
                  <a:txBody>
                    <a:bodyPr/>
                    <a:lstStyle/>
                    <a:p>
                      <a:pPr algn="ctr">
                        <a:spcAft>
                          <a:spcPts val="0"/>
                        </a:spcAft>
                      </a:pPr>
                      <a:r>
                        <a:rPr lang="es-MX" sz="1800" dirty="0">
                          <a:effectLst/>
                        </a:rPr>
                        <a:t>24</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Contabilidad en medios electrónicos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85514407"/>
                  </a:ext>
                </a:extLst>
              </a:tr>
              <a:tr h="174054">
                <a:tc>
                  <a:txBody>
                    <a:bodyPr/>
                    <a:lstStyle/>
                    <a:p>
                      <a:pPr algn="ctr">
                        <a:spcAft>
                          <a:spcPts val="0"/>
                        </a:spcAft>
                      </a:pPr>
                      <a:r>
                        <a:rPr lang="es-MX" sz="1800" dirty="0">
                          <a:effectLst/>
                        </a:rPr>
                        <a:t>25</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Cuotas actualizadas del IAEEH</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713561931"/>
                  </a:ext>
                </a:extLst>
              </a:tr>
              <a:tr h="174054">
                <a:tc>
                  <a:txBody>
                    <a:bodyPr/>
                    <a:lstStyle/>
                    <a:p>
                      <a:pPr algn="ctr">
                        <a:spcAft>
                          <a:spcPts val="0"/>
                        </a:spcAft>
                      </a:pPr>
                      <a:r>
                        <a:rPr lang="es-MX" sz="1800" dirty="0">
                          <a:effectLst/>
                        </a:rPr>
                        <a:t>27</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Cuentas Financieras reportables, FATCA Estados Unidos de América</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698145840"/>
                  </a:ext>
                </a:extLst>
              </a:tr>
              <a:tr h="174054">
                <a:tc>
                  <a:txBody>
                    <a:bodyPr/>
                    <a:lstStyle/>
                    <a:p>
                      <a:pPr algn="ctr">
                        <a:spcAft>
                          <a:spcPts val="0"/>
                        </a:spcAft>
                      </a:pPr>
                      <a:r>
                        <a:rPr lang="es-MX" sz="1800" dirty="0">
                          <a:effectLst/>
                        </a:rPr>
                        <a:t>28</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Cuentas Financieras reportables, CRS OCDE</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48802649"/>
                  </a:ext>
                </a:extLst>
              </a:tr>
              <a:tr h="174054">
                <a:tc>
                  <a:txBody>
                    <a:bodyPr/>
                    <a:lstStyle/>
                    <a:p>
                      <a:pPr algn="ctr">
                        <a:spcAft>
                          <a:spcPts val="0"/>
                        </a:spcAft>
                      </a:pPr>
                      <a:r>
                        <a:rPr lang="es-MX" sz="1800" dirty="0">
                          <a:effectLst/>
                        </a:rPr>
                        <a:t>29</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Disposiciones complementarias para los PCCFDI y los CFDI</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257970829"/>
                  </a:ext>
                </a:extLst>
              </a:tr>
              <a:tr h="174054">
                <a:tc>
                  <a:txBody>
                    <a:bodyPr/>
                    <a:lstStyle/>
                    <a:p>
                      <a:pPr algn="ctr">
                        <a:spcAft>
                          <a:spcPts val="0"/>
                        </a:spcAft>
                      </a:pPr>
                      <a:r>
                        <a:rPr lang="es-MX" sz="1800" b="1" dirty="0">
                          <a:effectLst/>
                          <a:latin typeface="Arial" panose="020B0604020202020204" pitchFamily="34" charset="0"/>
                          <a:ea typeface="Times New Roman" panose="02020603050405020304" pitchFamily="18" charset="0"/>
                          <a:cs typeface="Times New Roman" panose="02020603050405020304" pitchFamily="18" charset="0"/>
                        </a:rPr>
                        <a:t>30</a:t>
                      </a:r>
                    </a:p>
                  </a:txBody>
                  <a:tcPr marL="65270" marR="65270" marT="0" marB="0"/>
                </a:tc>
                <a:tc>
                  <a:txBody>
                    <a:bodyPr/>
                    <a:lstStyle/>
                    <a:p>
                      <a:pPr algn="just">
                        <a:spcAft>
                          <a:spcPts val="0"/>
                        </a:spcAft>
                      </a:pPr>
                      <a:r>
                        <a:rPr lang="es-MX" sz="1800" dirty="0">
                          <a:effectLst/>
                          <a:latin typeface="+mn-lt"/>
                          <a:ea typeface="Times New Roman" panose="02020603050405020304" pitchFamily="18" charset="0"/>
                          <a:cs typeface="Times New Roman" panose="02020603050405020304" pitchFamily="18" charset="0"/>
                        </a:rPr>
                        <a:t>Domicilios de las Unidades Administrativas del SAT</a:t>
                      </a:r>
                    </a:p>
                  </a:txBody>
                  <a:tcPr marL="65270" marR="65270" marT="0" marB="0"/>
                </a:tc>
                <a:extLst>
                  <a:ext uri="{0D108BD9-81ED-4DB2-BD59-A6C34878D82A}">
                    <a16:rowId xmlns:a16="http://schemas.microsoft.com/office/drawing/2014/main" val="3809676934"/>
                  </a:ext>
                </a:extLst>
              </a:tr>
            </a:tbl>
          </a:graphicData>
        </a:graphic>
      </p:graphicFrame>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6" name="Título 1">
            <a:extLst>
              <a:ext uri="{FF2B5EF4-FFF2-40B4-BE49-F238E27FC236}">
                <a16:creationId xmlns:a16="http://schemas.microsoft.com/office/drawing/2014/main" id="{0E71210C-98E7-4AF7-A9EA-984A0EC2AE21}"/>
              </a:ext>
            </a:extLst>
          </p:cNvPr>
          <p:cNvSpPr txBox="1">
            <a:spLocks/>
          </p:cNvSpPr>
          <p:nvPr/>
        </p:nvSpPr>
        <p:spPr>
          <a:xfrm>
            <a:off x="7755520" y="6159200"/>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1.4</a:t>
            </a:r>
          </a:p>
        </p:txBody>
      </p:sp>
    </p:spTree>
    <p:extLst>
      <p:ext uri="{BB962C8B-B14F-4D97-AF65-F5344CB8AC3E}">
        <p14:creationId xmlns:p14="http://schemas.microsoft.com/office/powerpoint/2010/main" val="55061380"/>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19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sp>
        <p:nvSpPr>
          <p:cNvPr id="3" name="Rectángulo 2"/>
          <p:cNvSpPr/>
          <p:nvPr/>
        </p:nvSpPr>
        <p:spPr>
          <a:xfrm>
            <a:off x="323528" y="926876"/>
            <a:ext cx="8424935" cy="1015663"/>
          </a:xfrm>
          <a:prstGeom prst="rect">
            <a:avLst/>
          </a:prstGeom>
        </p:spPr>
        <p:txBody>
          <a:bodyPr wrap="square">
            <a:spAutoFit/>
          </a:bodyPr>
          <a:lstStyle/>
          <a:p>
            <a:pPr algn="just"/>
            <a:r>
              <a:rPr lang="es-MX" sz="2000" dirty="0">
                <a:solidFill>
                  <a:srgbClr val="101010"/>
                </a:solidFill>
                <a:latin typeface="Comic Sans MS" panose="030F0702030302020204" pitchFamily="66" charset="0"/>
              </a:rPr>
              <a:t>Se da a conocer la Novena Modificación al Anexo 6 de la RMF para 2014 y la Décima Segunda Modificación al Anexo 15 de la RMF para 2022.</a:t>
            </a:r>
            <a:endParaRPr lang="es-MX" sz="2000" dirty="0">
              <a:latin typeface="Comic Sans MS" panose="030F0702030302020204" pitchFamily="66" charset="0"/>
            </a:endParaRPr>
          </a:p>
        </p:txBody>
      </p:sp>
      <p:graphicFrame>
        <p:nvGraphicFramePr>
          <p:cNvPr id="15" name="Tabla 14"/>
          <p:cNvGraphicFramePr>
            <a:graphicFrameLocks noGrp="1"/>
          </p:cNvGraphicFramePr>
          <p:nvPr>
            <p:extLst>
              <p:ext uri="{D42A27DB-BD31-4B8C-83A1-F6EECF244321}">
                <p14:modId xmlns:p14="http://schemas.microsoft.com/office/powerpoint/2010/main" val="1012475453"/>
              </p:ext>
            </p:extLst>
          </p:nvPr>
        </p:nvGraphicFramePr>
        <p:xfrm>
          <a:off x="454833" y="2025885"/>
          <a:ext cx="8293630" cy="822960"/>
        </p:xfrm>
        <a:graphic>
          <a:graphicData uri="http://schemas.openxmlformats.org/drawingml/2006/table">
            <a:tbl>
              <a:tblPr firstRow="1" firstCol="1" bandRow="1">
                <a:tableStyleId>{E8B1032C-EA38-4F05-BA0D-38AFFFC7BED3}</a:tableStyleId>
              </a:tblPr>
              <a:tblGrid>
                <a:gridCol w="1026578">
                  <a:extLst>
                    <a:ext uri="{9D8B030D-6E8A-4147-A177-3AD203B41FA5}">
                      <a16:colId xmlns:a16="http://schemas.microsoft.com/office/drawing/2014/main" val="2919306769"/>
                    </a:ext>
                  </a:extLst>
                </a:gridCol>
                <a:gridCol w="5073505">
                  <a:extLst>
                    <a:ext uri="{9D8B030D-6E8A-4147-A177-3AD203B41FA5}">
                      <a16:colId xmlns:a16="http://schemas.microsoft.com/office/drawing/2014/main" val="2656106688"/>
                    </a:ext>
                  </a:extLst>
                </a:gridCol>
                <a:gridCol w="2193547">
                  <a:extLst>
                    <a:ext uri="{9D8B030D-6E8A-4147-A177-3AD203B41FA5}">
                      <a16:colId xmlns:a16="http://schemas.microsoft.com/office/drawing/2014/main" val="206455829"/>
                    </a:ext>
                  </a:extLst>
                </a:gridCol>
              </a:tblGrid>
              <a:tr h="174054">
                <a:tc>
                  <a:txBody>
                    <a:bodyPr/>
                    <a:lstStyle/>
                    <a:p>
                      <a:pPr algn="ctr">
                        <a:spcAft>
                          <a:spcPts val="0"/>
                        </a:spcAft>
                      </a:pPr>
                      <a:r>
                        <a:rPr lang="es-MX" sz="1800" dirty="0">
                          <a:effectLst/>
                        </a:rPr>
                        <a:t>ANEXO</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NOMBRE</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MODIFICACION</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205774974"/>
                  </a:ext>
                </a:extLst>
              </a:tr>
              <a:tr h="174054">
                <a:tc>
                  <a:txBody>
                    <a:bodyPr/>
                    <a:lstStyle/>
                    <a:p>
                      <a:pPr algn="ctr">
                        <a:spcAft>
                          <a:spcPts val="0"/>
                        </a:spcAft>
                      </a:pPr>
                      <a:r>
                        <a:rPr lang="es-MX" sz="1800" dirty="0">
                          <a:effectLst/>
                        </a:rPr>
                        <a:t>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dirty="0">
                          <a:effectLst/>
                        </a:rPr>
                        <a:t>Autorizaciones y revocaciones de donatarias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Novena </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47680581"/>
                  </a:ext>
                </a:extLst>
              </a:tr>
              <a:tr h="174054">
                <a:tc>
                  <a:txBody>
                    <a:bodyPr/>
                    <a:lstStyle/>
                    <a:p>
                      <a:pPr algn="ctr">
                        <a:spcAft>
                          <a:spcPts val="0"/>
                        </a:spcAft>
                      </a:pPr>
                      <a:r>
                        <a:rPr lang="es-MX" sz="1800" dirty="0">
                          <a:effectLst/>
                        </a:rPr>
                        <a:t>15</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Formatos guía para presentación del dictamen</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Decima segunda </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197001422"/>
                  </a:ext>
                </a:extLst>
              </a:tr>
            </a:tbl>
          </a:graphicData>
        </a:graphic>
      </p:graphicFrame>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6" name="Título 1">
            <a:extLst>
              <a:ext uri="{FF2B5EF4-FFF2-40B4-BE49-F238E27FC236}">
                <a16:creationId xmlns:a16="http://schemas.microsoft.com/office/drawing/2014/main" id="{0E71210C-98E7-4AF7-A9EA-984A0EC2AE21}"/>
              </a:ext>
            </a:extLst>
          </p:cNvPr>
          <p:cNvSpPr txBox="1">
            <a:spLocks/>
          </p:cNvSpPr>
          <p:nvPr/>
        </p:nvSpPr>
        <p:spPr>
          <a:xfrm>
            <a:off x="6638258" y="6104597"/>
            <a:ext cx="2542254"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Transitorio SEGUNDO</a:t>
            </a:r>
          </a:p>
        </p:txBody>
      </p:sp>
    </p:spTree>
    <p:extLst>
      <p:ext uri="{BB962C8B-B14F-4D97-AF65-F5344CB8AC3E}">
        <p14:creationId xmlns:p14="http://schemas.microsoft.com/office/powerpoint/2010/main" val="1247695032"/>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743908" y="2143"/>
            <a:ext cx="2088232" cy="553998"/>
          </a:xfrm>
          <a:prstGeom prst="rect">
            <a:avLst/>
          </a:prstGeom>
          <a:noFill/>
        </p:spPr>
        <p:txBody>
          <a:bodyPr wrap="square" rtlCol="0">
            <a:spAutoFit/>
          </a:bodyPr>
          <a:lstStyle/>
          <a:p>
            <a:r>
              <a:rPr lang="es-MX" sz="3000" dirty="0">
                <a:latin typeface="Agency FB" panose="020B0503020202020204" pitchFamily="34" charset="0"/>
              </a:rPr>
              <a:t>INTRODUCCIÓN</a:t>
            </a:r>
          </a:p>
        </p:txBody>
      </p:sp>
      <p:sp>
        <p:nvSpPr>
          <p:cNvPr id="4" name="Rectángulo 3"/>
          <p:cNvSpPr/>
          <p:nvPr/>
        </p:nvSpPr>
        <p:spPr>
          <a:xfrm>
            <a:off x="323528" y="1341786"/>
            <a:ext cx="8568952" cy="3385542"/>
          </a:xfrm>
          <a:prstGeom prst="rect">
            <a:avLst/>
          </a:prstGeom>
        </p:spPr>
        <p:txBody>
          <a:bodyPr wrap="square">
            <a:spAutoFit/>
          </a:bodyPr>
          <a:lstStyle/>
          <a:p>
            <a:pPr algn="just"/>
            <a:r>
              <a:rPr lang="es-MX"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Resolución miscelánea</a:t>
            </a:r>
          </a:p>
          <a:p>
            <a:pPr algn="just"/>
            <a:endParaRPr lang="es-MX" sz="2400" b="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r>
              <a:rPr lang="es-MX"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s-MX" sz="24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Se trata de un documento con vigencia anual, que expide la autoridad fiscal – </a:t>
            </a:r>
            <a:r>
              <a:rPr lang="es-MX" sz="2400" dirty="0" err="1">
                <a:solidFill>
                  <a:srgbClr val="000000"/>
                </a:solidFill>
                <a:latin typeface="Comic Sans MS" panose="030F0702030302020204" pitchFamily="66" charset="0"/>
                <a:ea typeface="Times New Roman" panose="02020603050405020304" pitchFamily="18" charset="0"/>
                <a:cs typeface="Arial" panose="020B0604020202020204" pitchFamily="34" charset="0"/>
              </a:rPr>
              <a:t>SAT</a:t>
            </a:r>
            <a:r>
              <a:rPr lang="es-MX" sz="24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 con el objeto de simplificar la aplicación de las disposiciones vinculadas a la materia que es ámbito de su actuación, explicando u otorgando facilidades respecto de ciertos aspectos particulares de las mismas.</a:t>
            </a:r>
          </a:p>
          <a:p>
            <a:pPr algn="just">
              <a:spcAft>
                <a:spcPts val="0"/>
              </a:spcAft>
            </a:pP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1083705648"/>
      </p:ext>
    </p:extLst>
  </p:cSld>
  <p:clrMapOvr>
    <a:masterClrMapping/>
  </p:clrMapOvr>
  <p:transition spd="slow">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583693"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25822" y="-2614"/>
            <a:ext cx="3124404" cy="553998"/>
          </a:xfrm>
          <a:prstGeom prst="rect">
            <a:avLst/>
          </a:prstGeom>
          <a:noFill/>
        </p:spPr>
        <p:txBody>
          <a:bodyPr wrap="square" rtlCol="0">
            <a:spAutoFit/>
          </a:bodyPr>
          <a:lstStyle/>
          <a:p>
            <a:r>
              <a:rPr lang="es-MX" sz="3000" dirty="0">
                <a:latin typeface="Agency FB" panose="020B0503020202020204" pitchFamily="34" charset="0"/>
              </a:rPr>
              <a:t>ANEXOS VIGENTES 2026</a:t>
            </a:r>
          </a:p>
        </p:txBody>
      </p:sp>
      <p:graphicFrame>
        <p:nvGraphicFramePr>
          <p:cNvPr id="13" name="Tabla 12"/>
          <p:cNvGraphicFramePr>
            <a:graphicFrameLocks noGrp="1"/>
          </p:cNvGraphicFramePr>
          <p:nvPr>
            <p:extLst>
              <p:ext uri="{D42A27DB-BD31-4B8C-83A1-F6EECF244321}">
                <p14:modId xmlns:p14="http://schemas.microsoft.com/office/powerpoint/2010/main" val="1631691480"/>
              </p:ext>
            </p:extLst>
          </p:nvPr>
        </p:nvGraphicFramePr>
        <p:xfrm>
          <a:off x="359529" y="3102703"/>
          <a:ext cx="8424937" cy="3017520"/>
        </p:xfrm>
        <a:graphic>
          <a:graphicData uri="http://schemas.openxmlformats.org/drawingml/2006/table">
            <a:tbl>
              <a:tblPr firstRow="1" firstCol="1" bandRow="1">
                <a:tableStyleId>{E8B1032C-EA38-4F05-BA0D-38AFFFC7BED3}</a:tableStyleId>
              </a:tblPr>
              <a:tblGrid>
                <a:gridCol w="1042831">
                  <a:extLst>
                    <a:ext uri="{9D8B030D-6E8A-4147-A177-3AD203B41FA5}">
                      <a16:colId xmlns:a16="http://schemas.microsoft.com/office/drawing/2014/main" val="2919306769"/>
                    </a:ext>
                  </a:extLst>
                </a:gridCol>
                <a:gridCol w="5239347">
                  <a:extLst>
                    <a:ext uri="{9D8B030D-6E8A-4147-A177-3AD203B41FA5}">
                      <a16:colId xmlns:a16="http://schemas.microsoft.com/office/drawing/2014/main" val="2656106688"/>
                    </a:ext>
                  </a:extLst>
                </a:gridCol>
                <a:gridCol w="2142759">
                  <a:extLst>
                    <a:ext uri="{9D8B030D-6E8A-4147-A177-3AD203B41FA5}">
                      <a16:colId xmlns:a16="http://schemas.microsoft.com/office/drawing/2014/main" val="206455829"/>
                    </a:ext>
                  </a:extLst>
                </a:gridCol>
              </a:tblGrid>
              <a:tr h="174054">
                <a:tc>
                  <a:txBody>
                    <a:bodyPr/>
                    <a:lstStyle/>
                    <a:p>
                      <a:pPr algn="ctr">
                        <a:spcAft>
                          <a:spcPts val="0"/>
                        </a:spcAft>
                      </a:pPr>
                      <a:r>
                        <a:rPr lang="es-MX" sz="1800" dirty="0">
                          <a:effectLst/>
                        </a:rPr>
                        <a:t>ANEXO</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NOMBRE</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ctr">
                        <a:spcAft>
                          <a:spcPts val="0"/>
                        </a:spcAft>
                      </a:pPr>
                      <a:r>
                        <a:rPr lang="es-MX" sz="1800" dirty="0">
                          <a:effectLst/>
                        </a:rPr>
                        <a:t>PUBLICACIÓN</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205774974"/>
                  </a:ext>
                </a:extLst>
              </a:tr>
              <a:tr h="174054">
                <a:tc>
                  <a:txBody>
                    <a:bodyPr/>
                    <a:lstStyle/>
                    <a:p>
                      <a:pPr algn="ctr">
                        <a:spcAft>
                          <a:spcPts val="0"/>
                        </a:spcAft>
                      </a:pPr>
                      <a:r>
                        <a:rPr lang="es-MX" sz="1800" dirty="0">
                          <a:effectLst/>
                        </a:rPr>
                        <a:t>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Catálogo de actividades económicas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21 Julio 2014 </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754050569"/>
                  </a:ext>
                </a:extLst>
              </a:tr>
              <a:tr h="174054">
                <a:tc>
                  <a:txBody>
                    <a:bodyPr/>
                    <a:lstStyle/>
                    <a:p>
                      <a:pPr algn="ctr">
                        <a:spcAft>
                          <a:spcPts val="0"/>
                        </a:spcAft>
                      </a:pPr>
                      <a:r>
                        <a:rPr lang="es-MX" sz="1800" dirty="0">
                          <a:effectLst/>
                        </a:rPr>
                        <a:t>9</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Actualización opcional para enajenación de bienes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07 Abril 2025</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3930466956"/>
                  </a:ext>
                </a:extLst>
              </a:tr>
              <a:tr h="174054">
                <a:tc>
                  <a:txBody>
                    <a:bodyPr/>
                    <a:lstStyle/>
                    <a:p>
                      <a:pPr algn="ctr">
                        <a:spcAft>
                          <a:spcPts val="0"/>
                        </a:spcAft>
                      </a:pPr>
                      <a:r>
                        <a:rPr lang="es-MX" sz="1800" dirty="0">
                          <a:effectLst/>
                        </a:rPr>
                        <a:t>15</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Impuesto sobre tenencia o uso de vehículos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28 Diciembre 2021</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698145840"/>
                  </a:ext>
                </a:extLst>
              </a:tr>
              <a:tr h="174054">
                <a:tc>
                  <a:txBody>
                    <a:bodyPr/>
                    <a:lstStyle/>
                    <a:p>
                      <a:pPr algn="ctr">
                        <a:spcAft>
                          <a:spcPts val="0"/>
                        </a:spcAft>
                      </a:pPr>
                      <a:r>
                        <a:rPr lang="es-MX" sz="1800" dirty="0">
                          <a:effectLst/>
                        </a:rPr>
                        <a:t>20</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MX" sz="1800" dirty="0">
                          <a:effectLst/>
                        </a:rPr>
                        <a:t>Especificaciones técnicas CFD y CFDI</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13 Enero 2022</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248802649"/>
                  </a:ext>
                </a:extLst>
              </a:tr>
              <a:tr h="174054">
                <a:tc>
                  <a:txBody>
                    <a:bodyPr/>
                    <a:lstStyle/>
                    <a:p>
                      <a:pPr algn="ctr">
                        <a:spcAft>
                          <a:spcPts val="0"/>
                        </a:spcAft>
                      </a:pPr>
                      <a:r>
                        <a:rPr lang="es-MX" sz="1800" dirty="0">
                          <a:effectLst/>
                        </a:rPr>
                        <a:t>26</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dirty="0"/>
                        <a:t>Códigos de Seguridad en cajetillas, estuches, empaques, envolturas o cualquier otro objeto que contenga cigarros u otros tabacos labrados con excepción de puros y otros tabacos labrados hechos enteramente a mano, para la Industria Tabacalera a través de servicios</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tc>
                  <a:txBody>
                    <a:bodyPr/>
                    <a:lstStyle/>
                    <a:p>
                      <a:pPr algn="just">
                        <a:spcAft>
                          <a:spcPts val="0"/>
                        </a:spcAft>
                      </a:pPr>
                      <a:r>
                        <a:rPr lang="es-MX" sz="1800" dirty="0">
                          <a:effectLst/>
                        </a:rPr>
                        <a:t>03 Noviembre 2025</a:t>
                      </a:r>
                      <a:endParaRPr lang="es-MX"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5270" marR="65270" marT="0" marB="0"/>
                </a:tc>
                <a:extLst>
                  <a:ext uri="{0D108BD9-81ED-4DB2-BD59-A6C34878D82A}">
                    <a16:rowId xmlns:a16="http://schemas.microsoft.com/office/drawing/2014/main" val="1257970829"/>
                  </a:ext>
                </a:extLst>
              </a:tr>
            </a:tbl>
          </a:graphicData>
        </a:graphic>
      </p:graphicFrame>
      <p:sp>
        <p:nvSpPr>
          <p:cNvPr id="2" name="Rectángulo 1"/>
          <p:cNvSpPr/>
          <p:nvPr/>
        </p:nvSpPr>
        <p:spPr>
          <a:xfrm>
            <a:off x="407181" y="852821"/>
            <a:ext cx="8329635" cy="2246769"/>
          </a:xfrm>
          <a:prstGeom prst="rect">
            <a:avLst/>
          </a:prstGeom>
        </p:spPr>
        <p:txBody>
          <a:bodyPr wrap="square">
            <a:spAutoFit/>
          </a:bodyPr>
          <a:lstStyle/>
          <a:p>
            <a:r>
              <a:rPr lang="es-MX" sz="2000" dirty="0">
                <a:solidFill>
                  <a:srgbClr val="101010"/>
                </a:solidFill>
                <a:latin typeface="Comic Sans MS" panose="030F0702030302020204" pitchFamily="66" charset="0"/>
              </a:rPr>
              <a:t>Se prorroga la vigencia de los siguientes Anexos, los cuales serán aplicables para la RMF 2026:</a:t>
            </a:r>
          </a:p>
          <a:p>
            <a:r>
              <a:rPr lang="es-MX" sz="2000" b="1" dirty="0">
                <a:solidFill>
                  <a:srgbClr val="101010"/>
                </a:solidFill>
                <a:latin typeface="Comic Sans MS" panose="030F0702030302020204" pitchFamily="66" charset="0"/>
              </a:rPr>
              <a:t>I. </a:t>
            </a:r>
            <a:r>
              <a:rPr lang="es-MX" sz="2000" dirty="0">
                <a:solidFill>
                  <a:srgbClr val="101010"/>
                </a:solidFill>
                <a:latin typeface="Comic Sans MS" panose="030F0702030302020204" pitchFamily="66" charset="0"/>
              </a:rPr>
              <a:t>Anexo 6 de la RMF para 2014.</a:t>
            </a:r>
          </a:p>
          <a:p>
            <a:r>
              <a:rPr lang="es-MX" sz="2000" b="1" dirty="0">
                <a:solidFill>
                  <a:srgbClr val="101010"/>
                </a:solidFill>
                <a:latin typeface="Comic Sans MS" panose="030F0702030302020204" pitchFamily="66" charset="0"/>
              </a:rPr>
              <a:t>II. </a:t>
            </a:r>
            <a:r>
              <a:rPr lang="es-MX" sz="2000" dirty="0">
                <a:solidFill>
                  <a:srgbClr val="101010"/>
                </a:solidFill>
                <a:latin typeface="Comic Sans MS" panose="030F0702030302020204" pitchFamily="66" charset="0"/>
              </a:rPr>
              <a:t>Anexo 9 de la RMF para 2025</a:t>
            </a:r>
          </a:p>
          <a:p>
            <a:r>
              <a:rPr lang="es-MX" sz="2000" b="1" dirty="0">
                <a:solidFill>
                  <a:srgbClr val="101010"/>
                </a:solidFill>
                <a:latin typeface="Comic Sans MS" panose="030F0702030302020204" pitchFamily="66" charset="0"/>
              </a:rPr>
              <a:t>III. </a:t>
            </a:r>
            <a:r>
              <a:rPr lang="es-MX" sz="2000" dirty="0">
                <a:solidFill>
                  <a:srgbClr val="101010"/>
                </a:solidFill>
                <a:latin typeface="Comic Sans MS" panose="030F0702030302020204" pitchFamily="66" charset="0"/>
              </a:rPr>
              <a:t>Anexo 15 de la RMF para 2022</a:t>
            </a:r>
          </a:p>
          <a:p>
            <a:r>
              <a:rPr lang="es-MX" sz="2000" b="1" dirty="0">
                <a:solidFill>
                  <a:srgbClr val="101010"/>
                </a:solidFill>
                <a:latin typeface="Comic Sans MS" panose="030F0702030302020204" pitchFamily="66" charset="0"/>
              </a:rPr>
              <a:t>IV. </a:t>
            </a:r>
            <a:r>
              <a:rPr lang="es-MX" sz="2000" dirty="0">
                <a:solidFill>
                  <a:srgbClr val="101010"/>
                </a:solidFill>
                <a:latin typeface="Comic Sans MS" panose="030F0702030302020204" pitchFamily="66" charset="0"/>
              </a:rPr>
              <a:t>Anexo 20 de la RMF para 2022</a:t>
            </a:r>
          </a:p>
          <a:p>
            <a:r>
              <a:rPr lang="es-MX" sz="2000" b="1" dirty="0">
                <a:solidFill>
                  <a:srgbClr val="101010"/>
                </a:solidFill>
                <a:latin typeface="Comic Sans MS" panose="030F0702030302020204" pitchFamily="66" charset="0"/>
              </a:rPr>
              <a:t>V. </a:t>
            </a:r>
            <a:r>
              <a:rPr lang="es-MX" sz="2000" dirty="0">
                <a:solidFill>
                  <a:srgbClr val="101010"/>
                </a:solidFill>
                <a:latin typeface="Comic Sans MS" panose="030F0702030302020204" pitchFamily="66" charset="0"/>
              </a:rPr>
              <a:t>Anexo 26 de la RMF para 2025</a:t>
            </a:r>
            <a:endParaRPr lang="es-MX" sz="2000" dirty="0">
              <a:latin typeface="Comic Sans MS" panose="030F0702030302020204" pitchFamily="66" charset="0"/>
            </a:endParaRP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5" name="Título 1">
            <a:extLst>
              <a:ext uri="{FF2B5EF4-FFF2-40B4-BE49-F238E27FC236}">
                <a16:creationId xmlns:a16="http://schemas.microsoft.com/office/drawing/2014/main" id="{0E71210C-98E7-4AF7-A9EA-984A0EC2AE21}"/>
              </a:ext>
            </a:extLst>
          </p:cNvPr>
          <p:cNvSpPr txBox="1">
            <a:spLocks/>
          </p:cNvSpPr>
          <p:nvPr/>
        </p:nvSpPr>
        <p:spPr>
          <a:xfrm>
            <a:off x="6638258" y="6104597"/>
            <a:ext cx="2542254"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Transitorio SEGUNDO</a:t>
            </a:r>
          </a:p>
        </p:txBody>
      </p:sp>
    </p:spTree>
    <p:extLst>
      <p:ext uri="{BB962C8B-B14F-4D97-AF65-F5344CB8AC3E}">
        <p14:creationId xmlns:p14="http://schemas.microsoft.com/office/powerpoint/2010/main" val="3335120659"/>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0" name="Rectángulo 9"/>
          <p:cNvSpPr/>
          <p:nvPr/>
        </p:nvSpPr>
        <p:spPr>
          <a:xfrm rot="20427710">
            <a:off x="585287" y="1609345"/>
            <a:ext cx="6466834" cy="4524315"/>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CODIGO FISCAL</a:t>
            </a:r>
          </a:p>
          <a:p>
            <a:pPr algn="ctr"/>
            <a:r>
              <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 DE LA</a:t>
            </a:r>
          </a:p>
          <a:p>
            <a:pPr algn="ctr"/>
            <a:r>
              <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FEDERACIÓN</a:t>
            </a:r>
          </a:p>
        </p:txBody>
      </p:sp>
    </p:spTree>
    <p:extLst>
      <p:ext uri="{BB962C8B-B14F-4D97-AF65-F5344CB8AC3E}">
        <p14:creationId xmlns:p14="http://schemas.microsoft.com/office/powerpoint/2010/main" val="2120544707"/>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2.1.4.</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563888" y="-5318"/>
            <a:ext cx="3024336" cy="553998"/>
          </a:xfrm>
          <a:prstGeom prst="rect">
            <a:avLst/>
          </a:prstGeom>
          <a:noFill/>
        </p:spPr>
        <p:txBody>
          <a:bodyPr wrap="square" rtlCol="0">
            <a:spAutoFit/>
          </a:bodyPr>
          <a:lstStyle/>
          <a:p>
            <a:r>
              <a:rPr lang="es-MX" sz="3000" dirty="0">
                <a:latin typeface="Agency FB" panose="020B0503020202020204" pitchFamily="34" charset="0"/>
              </a:rPr>
              <a:t>DOMICILIO FISCAL</a:t>
            </a:r>
          </a:p>
        </p:txBody>
      </p:sp>
      <p:sp>
        <p:nvSpPr>
          <p:cNvPr id="2" name="Rectángulo 1"/>
          <p:cNvSpPr/>
          <p:nvPr/>
        </p:nvSpPr>
        <p:spPr>
          <a:xfrm>
            <a:off x="454833" y="991259"/>
            <a:ext cx="8293632" cy="4249240"/>
          </a:xfrm>
          <a:prstGeom prst="rect">
            <a:avLst/>
          </a:prstGeom>
        </p:spPr>
        <p:txBody>
          <a:bodyPr wrap="square">
            <a:spAutoFit/>
          </a:bodyPr>
          <a:lstStyle/>
          <a:p>
            <a:pPr algn="just">
              <a:lnSpc>
                <a:spcPct val="107000"/>
              </a:lnSpc>
              <a:spcAft>
                <a:spcPts val="800"/>
              </a:spcAft>
            </a:pPr>
            <a:r>
              <a:rPr lang="es-MX" sz="2400" kern="100" dirty="0">
                <a:latin typeface="Comic Sans MS" panose="030F0702030302020204" pitchFamily="66" charset="0"/>
                <a:ea typeface="Calibri" panose="020F0502020204030204" pitchFamily="34" charset="0"/>
                <a:cs typeface="Times New Roman" panose="02020603050405020304" pitchFamily="18" charset="0"/>
              </a:rPr>
              <a:t>El SAT otorga la facilidad para que las </a:t>
            </a:r>
            <a:r>
              <a:rPr lang="es-MX" sz="2400" b="1" kern="100" dirty="0">
                <a:latin typeface="Comic Sans MS" panose="030F0702030302020204" pitchFamily="66" charset="0"/>
                <a:ea typeface="Calibri" panose="020F0502020204030204" pitchFamily="34" charset="0"/>
                <a:cs typeface="Times New Roman" panose="02020603050405020304" pitchFamily="18" charset="0"/>
              </a:rPr>
              <a:t>personas físicas</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consideren su vivienda particular como domicilio fiscal (sustituyendo el local comercial o asiento principal del negocio, según artículo 10 CFF) únicamente en dos supuestos:</a:t>
            </a:r>
          </a:p>
          <a:p>
            <a:pPr algn="just">
              <a:lnSpc>
                <a:spcPct val="107000"/>
              </a:lnSpc>
              <a:spcAft>
                <a:spcPts val="800"/>
              </a:spcAft>
            </a:pPr>
            <a:r>
              <a:rPr lang="es-MX" sz="2400" b="1" kern="100" dirty="0">
                <a:latin typeface="Comic Sans MS" panose="030F0702030302020204" pitchFamily="66" charset="0"/>
                <a:ea typeface="Calibri" panose="020F0502020204030204" pitchFamily="34" charset="0"/>
                <a:cs typeface="Times New Roman" panose="02020603050405020304" pitchFamily="18" charset="0"/>
              </a:rPr>
              <a:t>Actividades del campo:</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si realizan actividades agrícolas, ganaderas, pesqueras o silvícolas.</a:t>
            </a:r>
          </a:p>
          <a:p>
            <a:pPr algn="just">
              <a:lnSpc>
                <a:spcPct val="107000"/>
              </a:lnSpc>
              <a:spcAft>
                <a:spcPts val="800"/>
              </a:spcAft>
            </a:pPr>
            <a:r>
              <a:rPr lang="es-MX" sz="2400" b="1" kern="100" dirty="0">
                <a:latin typeface="Comic Sans MS" panose="030F0702030302020204" pitchFamily="66" charset="0"/>
                <a:ea typeface="Calibri" panose="020F0502020204030204" pitchFamily="34" charset="0"/>
                <a:cs typeface="Times New Roman" panose="02020603050405020304" pitchFamily="18" charset="0"/>
              </a:rPr>
              <a:t>Sin actividad comercial: </a:t>
            </a:r>
            <a:r>
              <a:rPr lang="es-MX" sz="2400" kern="100" dirty="0">
                <a:latin typeface="Comic Sans MS" panose="030F0702030302020204" pitchFamily="66" charset="0"/>
                <a:ea typeface="Calibri" panose="020F0502020204030204" pitchFamily="34" charset="0"/>
                <a:cs typeface="Times New Roman" panose="02020603050405020304" pitchFamily="18" charset="0"/>
              </a:rPr>
              <a:t>si no realizan actividades empresariales o profesionales (ej. asalariados, arrendadores sin oficina, etc.).</a:t>
            </a:r>
          </a:p>
        </p:txBody>
      </p:sp>
    </p:spTree>
    <p:extLst>
      <p:ext uri="{BB962C8B-B14F-4D97-AF65-F5344CB8AC3E}">
        <p14:creationId xmlns:p14="http://schemas.microsoft.com/office/powerpoint/2010/main" val="4124645370"/>
      </p:ext>
    </p:extLst>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2.1.5.</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RESIDENTES EN EL EXTRANJERO</a:t>
            </a:r>
          </a:p>
        </p:txBody>
      </p:sp>
      <p:sp>
        <p:nvSpPr>
          <p:cNvPr id="2" name="Rectángulo 1"/>
          <p:cNvSpPr/>
          <p:nvPr/>
        </p:nvSpPr>
        <p:spPr>
          <a:xfrm>
            <a:off x="395536" y="1059554"/>
            <a:ext cx="8352928" cy="3751476"/>
          </a:xfrm>
          <a:prstGeom prst="rect">
            <a:avLst/>
          </a:prstGeom>
        </p:spPr>
        <p:txBody>
          <a:bodyPr wrap="square">
            <a:spAutoFit/>
          </a:bodyPr>
          <a:lstStyle/>
          <a:p>
            <a:pPr algn="just">
              <a:lnSpc>
                <a:spcPct val="107000"/>
              </a:lnSpc>
              <a:spcAft>
                <a:spcPts val="800"/>
              </a:spcAft>
            </a:pPr>
            <a:r>
              <a:rPr lang="es-MX" sz="2400" kern="100" dirty="0">
                <a:latin typeface="Comic Sans MS" panose="030F0702030302020204" pitchFamily="66" charset="0"/>
                <a:ea typeface="Calibri" panose="020F0502020204030204" pitchFamily="34" charset="0"/>
                <a:cs typeface="Times New Roman" panose="02020603050405020304" pitchFamily="18" charset="0"/>
              </a:rPr>
              <a:t>Esta regla permite a las personas físicas residentes en el extranjero (sin establecimiento permanente en el país) señalar un domicilio fiscal en territorio nacional sin necesidad de habitarlo o tener oficinas propias, exclusivamente cuando sus ingresos provengan de </a:t>
            </a:r>
            <a:r>
              <a:rPr lang="es-MX" sz="2400" b="1" kern="100" dirty="0">
                <a:latin typeface="Comic Sans MS" panose="030F0702030302020204" pitchFamily="66" charset="0"/>
                <a:ea typeface="Calibri" panose="020F0502020204030204" pitchFamily="34" charset="0"/>
                <a:cs typeface="Times New Roman" panose="02020603050405020304" pitchFamily="18" charset="0"/>
              </a:rPr>
              <a:t>arrendamiento</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o </a:t>
            </a:r>
            <a:r>
              <a:rPr lang="es-MX" sz="2400" b="1" kern="100" dirty="0">
                <a:latin typeface="Comic Sans MS" panose="030F0702030302020204" pitchFamily="66" charset="0"/>
                <a:ea typeface="Calibri" panose="020F0502020204030204" pitchFamily="34" charset="0"/>
                <a:cs typeface="Times New Roman" panose="02020603050405020304" pitchFamily="18" charset="0"/>
              </a:rPr>
              <a:t>enajenación</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de inmuebles en México.</a:t>
            </a:r>
          </a:p>
          <a:p>
            <a:pPr algn="just">
              <a:lnSpc>
                <a:spcPct val="107000"/>
              </a:lnSpc>
              <a:spcAft>
                <a:spcPts val="800"/>
              </a:spcAft>
            </a:pPr>
            <a:r>
              <a:rPr lang="es-MX" sz="2400" b="1" kern="100" dirty="0">
                <a:latin typeface="Comic Sans MS" panose="030F0702030302020204" pitchFamily="66" charset="0"/>
                <a:ea typeface="Calibri" panose="020F0502020204030204" pitchFamily="34" charset="0"/>
                <a:cs typeface="Times New Roman" panose="02020603050405020304" pitchFamily="18" charset="0"/>
              </a:rPr>
              <a:t>Condición:</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El domicilio registrado debe corresponder al de la persona (residente en México) que actúa por cuenta o a nombre del contribuyente extranjero.</a:t>
            </a:r>
          </a:p>
        </p:txBody>
      </p:sp>
    </p:spTree>
    <p:extLst>
      <p:ext uri="{BB962C8B-B14F-4D97-AF65-F5344CB8AC3E}">
        <p14:creationId xmlns:p14="http://schemas.microsoft.com/office/powerpoint/2010/main" val="336550437"/>
      </p:ext>
    </p:extLst>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2.1.16.</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051720" y="0"/>
            <a:ext cx="5271332" cy="553998"/>
          </a:xfrm>
          <a:prstGeom prst="rect">
            <a:avLst/>
          </a:prstGeom>
          <a:noFill/>
        </p:spPr>
        <p:txBody>
          <a:bodyPr wrap="square" rtlCol="0">
            <a:spAutoFit/>
          </a:bodyPr>
          <a:lstStyle/>
          <a:p>
            <a:r>
              <a:rPr lang="es-MX" sz="3000" dirty="0">
                <a:latin typeface="Agency FB" panose="020B0503020202020204" pitchFamily="34" charset="0"/>
              </a:rPr>
              <a:t>REPRESENTACION ANTE las AUTORIDADES</a:t>
            </a:r>
          </a:p>
        </p:txBody>
      </p:sp>
      <p:sp>
        <p:nvSpPr>
          <p:cNvPr id="2" name="Rectángulo 1"/>
          <p:cNvSpPr/>
          <p:nvPr/>
        </p:nvSpPr>
        <p:spPr>
          <a:xfrm>
            <a:off x="395536" y="974333"/>
            <a:ext cx="8352928" cy="4893647"/>
          </a:xfrm>
          <a:prstGeom prst="rect">
            <a:avLst/>
          </a:prstGeom>
        </p:spPr>
        <p:txBody>
          <a:bodyPr wrap="square">
            <a:spAutoFit/>
          </a:bodyPr>
          <a:lstStyle/>
          <a:p>
            <a:pPr algn="just"/>
            <a:r>
              <a:rPr lang="es-MX" sz="2400" dirty="0">
                <a:latin typeface="Comic Sans MS" panose="030F0702030302020204" pitchFamily="66" charset="0"/>
              </a:rPr>
              <a:t>Esta regla aclara cómo demostrar legalmente que se actúa en nombre de otra persona (física o moral) ante las autoridades fiscales. No siempre necesitan un Poder General; el SAT acepta un </a:t>
            </a:r>
            <a:r>
              <a:rPr lang="es-MX" sz="2400" b="1" dirty="0">
                <a:latin typeface="Comic Sans MS" panose="030F0702030302020204" pitchFamily="66" charset="0"/>
              </a:rPr>
              <a:t>Poder Especial</a:t>
            </a:r>
            <a:r>
              <a:rPr lang="es-MX" sz="2400" dirty="0">
                <a:latin typeface="Comic Sans MS" panose="030F0702030302020204" pitchFamily="66" charset="0"/>
              </a:rPr>
              <a:t> siempre que cumpla con uno de estos formatos:</a:t>
            </a:r>
          </a:p>
          <a:p>
            <a:pPr lvl="0" algn="just"/>
            <a:endParaRPr lang="es-MX" sz="1200" b="1" dirty="0">
              <a:latin typeface="Comic Sans MS" panose="030F0702030302020204" pitchFamily="66" charset="0"/>
            </a:endParaRPr>
          </a:p>
          <a:p>
            <a:pPr lvl="0" algn="just"/>
            <a:r>
              <a:rPr lang="es-MX" sz="2400" b="1" dirty="0">
                <a:latin typeface="Comic Sans MS" panose="030F0702030302020204" pitchFamily="66" charset="0"/>
              </a:rPr>
              <a:t>Escritura pública </a:t>
            </a:r>
            <a:r>
              <a:rPr lang="es-MX" sz="2400" dirty="0">
                <a:latin typeface="Comic Sans MS" panose="030F0702030302020204" pitchFamily="66" charset="0"/>
              </a:rPr>
              <a:t>notariada.</a:t>
            </a:r>
          </a:p>
          <a:p>
            <a:pPr lvl="0" algn="just"/>
            <a:endParaRPr lang="es-MX" sz="1200" b="1" dirty="0">
              <a:latin typeface="Comic Sans MS" panose="030F0702030302020204" pitchFamily="66" charset="0"/>
            </a:endParaRPr>
          </a:p>
          <a:p>
            <a:pPr lvl="0" algn="just"/>
            <a:r>
              <a:rPr lang="es-MX" sz="2400" b="1" dirty="0">
                <a:latin typeface="Comic Sans MS" panose="030F0702030302020204" pitchFamily="66" charset="0"/>
              </a:rPr>
              <a:t>Póliza </a:t>
            </a:r>
            <a:r>
              <a:rPr lang="es-MX" sz="2400" dirty="0">
                <a:latin typeface="Comic Sans MS" panose="030F0702030302020204" pitchFamily="66" charset="0"/>
              </a:rPr>
              <a:t>emitida por Corredor Público.</a:t>
            </a:r>
          </a:p>
          <a:p>
            <a:pPr lvl="0" algn="just"/>
            <a:endParaRPr lang="es-MX" sz="1200" b="1" dirty="0">
              <a:latin typeface="Comic Sans MS" panose="030F0702030302020204" pitchFamily="66" charset="0"/>
            </a:endParaRPr>
          </a:p>
          <a:p>
            <a:pPr lvl="0" algn="just"/>
            <a:r>
              <a:rPr lang="es-MX" sz="2400" b="1" dirty="0">
                <a:latin typeface="Comic Sans MS" panose="030F0702030302020204" pitchFamily="66" charset="0"/>
              </a:rPr>
              <a:t>Carta Poder </a:t>
            </a:r>
            <a:r>
              <a:rPr lang="es-MX" sz="2400" dirty="0">
                <a:latin typeface="Comic Sans MS" panose="030F0702030302020204" pitchFamily="66" charset="0"/>
              </a:rPr>
              <a:t>firmada ante dos testigos. Para que sea válida, las firmas del otorgante y los testigos deben estar ratificadas ante las autoridades fiscales o ante un fedatario público (Notario/Corredor).</a:t>
            </a:r>
          </a:p>
        </p:txBody>
      </p:sp>
    </p:spTree>
    <p:extLst>
      <p:ext uri="{BB962C8B-B14F-4D97-AF65-F5344CB8AC3E}">
        <p14:creationId xmlns:p14="http://schemas.microsoft.com/office/powerpoint/2010/main" val="2318230696"/>
      </p:ext>
    </p:extLst>
  </p:cSld>
  <p:clrMapOvr>
    <a:masterClrMapping/>
  </p:clrMapOvr>
  <p:transition spd="slow">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75715" y="5949280"/>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2.1.20.</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75856" y="0"/>
            <a:ext cx="5271332" cy="553998"/>
          </a:xfrm>
          <a:prstGeom prst="rect">
            <a:avLst/>
          </a:prstGeom>
          <a:noFill/>
        </p:spPr>
        <p:txBody>
          <a:bodyPr wrap="square" rtlCol="0">
            <a:spAutoFit/>
          </a:bodyPr>
          <a:lstStyle/>
          <a:p>
            <a:r>
              <a:rPr lang="es-MX" sz="3000" dirty="0">
                <a:latin typeface="Agency FB" panose="020B0503020202020204" pitchFamily="34" charset="0"/>
              </a:rPr>
              <a:t>TASA de RECARGOS</a:t>
            </a:r>
          </a:p>
        </p:txBody>
      </p:sp>
      <p:sp>
        <p:nvSpPr>
          <p:cNvPr id="2" name="Rectángulo 1"/>
          <p:cNvSpPr/>
          <p:nvPr/>
        </p:nvSpPr>
        <p:spPr>
          <a:xfrm>
            <a:off x="395536" y="974333"/>
            <a:ext cx="8352928" cy="2308324"/>
          </a:xfrm>
          <a:prstGeom prst="rect">
            <a:avLst/>
          </a:prstGeom>
        </p:spPr>
        <p:txBody>
          <a:bodyPr wrap="square">
            <a:spAutoFit/>
          </a:bodyPr>
          <a:lstStyle/>
          <a:p>
            <a:pPr algn="just"/>
            <a:r>
              <a:rPr lang="es-MX" sz="2400" dirty="0">
                <a:latin typeface="Comic Sans MS" panose="030F0702030302020204" pitchFamily="66" charset="0"/>
              </a:rPr>
              <a:t>Esta regla confirma el costo de financiarse con el fisco para este año. Si no cubren los impuestos dentro de los plazos legales, la tasa mensual de recargos por mora será del 2.07%. Este porcentaje se fundamenta en la Ley de Ingresos de la Federación (LIF) y aplica sobre el monto de las contribuciones omitidas actualizadas.</a:t>
            </a:r>
          </a:p>
        </p:txBody>
      </p:sp>
    </p:spTree>
    <p:extLst>
      <p:ext uri="{BB962C8B-B14F-4D97-AF65-F5344CB8AC3E}">
        <p14:creationId xmlns:p14="http://schemas.microsoft.com/office/powerpoint/2010/main" val="2448818354"/>
      </p:ext>
    </p:extLst>
  </p:cSld>
  <p:clrMapOvr>
    <a:masterClrMapping/>
  </p:clrMapOvr>
  <p:transition spd="slow">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75715" y="5949280"/>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2.1.35.</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75856" y="0"/>
            <a:ext cx="5271332" cy="553998"/>
          </a:xfrm>
          <a:prstGeom prst="rect">
            <a:avLst/>
          </a:prstGeom>
          <a:noFill/>
        </p:spPr>
        <p:txBody>
          <a:bodyPr wrap="square" rtlCol="0">
            <a:spAutoFit/>
          </a:bodyPr>
          <a:lstStyle/>
          <a:p>
            <a:r>
              <a:rPr lang="es-MX" sz="3000" dirty="0">
                <a:latin typeface="Agency FB" panose="020B0503020202020204" pitchFamily="34" charset="0"/>
              </a:rPr>
              <a:t>AVALUOS FISCALES</a:t>
            </a:r>
          </a:p>
        </p:txBody>
      </p:sp>
      <p:sp>
        <p:nvSpPr>
          <p:cNvPr id="2" name="Rectángulo 1"/>
          <p:cNvSpPr/>
          <p:nvPr/>
        </p:nvSpPr>
        <p:spPr>
          <a:xfrm>
            <a:off x="395536" y="974333"/>
            <a:ext cx="8352928" cy="3416320"/>
          </a:xfrm>
          <a:prstGeom prst="rect">
            <a:avLst/>
          </a:prstGeom>
        </p:spPr>
        <p:txBody>
          <a:bodyPr wrap="square">
            <a:spAutoFit/>
          </a:bodyPr>
          <a:lstStyle/>
          <a:p>
            <a:pPr algn="just"/>
            <a:r>
              <a:rPr lang="es-MX" sz="2400" dirty="0">
                <a:latin typeface="Comic Sans MS" panose="030F0702030302020204" pitchFamily="66" charset="0"/>
              </a:rPr>
              <a:t>Esta regla establece que el SAT solo aceptará avalúos realizados por personas o asociaciones cuyos miembros cuenten con cédula profesional de valuadores expedida por la SEP.</a:t>
            </a:r>
          </a:p>
          <a:p>
            <a:pPr algn="just"/>
            <a:endParaRPr lang="es-MX" sz="2400" dirty="0">
              <a:latin typeface="Comic Sans MS" panose="030F0702030302020204" pitchFamily="66" charset="0"/>
            </a:endParaRPr>
          </a:p>
          <a:p>
            <a:pPr algn="just"/>
            <a:r>
              <a:rPr lang="es-MX" sz="2400" dirty="0">
                <a:latin typeface="Comic Sans MS" panose="030F0702030302020204" pitchFamily="66" charset="0"/>
              </a:rPr>
              <a:t>Si el valuador no tiene cédula oficial, el avalúo podría ser rechazado en una auditoría, poniendo en riesgo la deducción o el costo declarado.</a:t>
            </a:r>
          </a:p>
          <a:p>
            <a:pPr algn="just"/>
            <a:endParaRPr lang="es-MX" sz="2400" dirty="0">
              <a:latin typeface="Comic Sans MS" panose="030F0702030302020204" pitchFamily="66" charset="0"/>
            </a:endParaRPr>
          </a:p>
        </p:txBody>
      </p:sp>
    </p:spTree>
    <p:extLst>
      <p:ext uri="{BB962C8B-B14F-4D97-AF65-F5344CB8AC3E}">
        <p14:creationId xmlns:p14="http://schemas.microsoft.com/office/powerpoint/2010/main" val="1464952798"/>
      </p:ext>
    </p:extLst>
  </p:cSld>
  <p:clrMapOvr>
    <a:masterClrMapping/>
  </p:clrMapOvr>
  <p:transition spd="slow">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2.1.36.</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915816" y="0"/>
            <a:ext cx="5271332" cy="553998"/>
          </a:xfrm>
          <a:prstGeom prst="rect">
            <a:avLst/>
          </a:prstGeom>
          <a:noFill/>
        </p:spPr>
        <p:txBody>
          <a:bodyPr wrap="square" rtlCol="0">
            <a:spAutoFit/>
          </a:bodyPr>
          <a:lstStyle/>
          <a:p>
            <a:r>
              <a:rPr lang="es-MX" sz="3000" dirty="0">
                <a:latin typeface="Agency FB" panose="020B0503020202020204" pitchFamily="34" charset="0"/>
              </a:rPr>
              <a:t>OPINION DE CUMPLIMIENTO</a:t>
            </a:r>
          </a:p>
        </p:txBody>
      </p:sp>
      <p:sp>
        <p:nvSpPr>
          <p:cNvPr id="2" name="Rectángulo 1"/>
          <p:cNvSpPr/>
          <p:nvPr/>
        </p:nvSpPr>
        <p:spPr>
          <a:xfrm>
            <a:off x="323528" y="974333"/>
            <a:ext cx="8568952" cy="5201424"/>
          </a:xfrm>
          <a:prstGeom prst="rect">
            <a:avLst/>
          </a:prstGeom>
        </p:spPr>
        <p:txBody>
          <a:bodyPr wrap="square">
            <a:spAutoFit/>
          </a:bodyPr>
          <a:lstStyle/>
          <a:p>
            <a:pPr algn="just"/>
            <a:r>
              <a:rPr lang="es-MX" sz="2000" dirty="0">
                <a:latin typeface="Comic Sans MS" panose="030F0702030302020204" pitchFamily="66" charset="0"/>
              </a:rPr>
              <a:t>Más allá de la falta de pago, esta regla detalla las causales invisibles que generan una opinión negativa en 2026:</a:t>
            </a:r>
          </a:p>
          <a:p>
            <a:pPr algn="just"/>
            <a:endParaRPr lang="es-MX" sz="2000" dirty="0">
              <a:latin typeface="Comic Sans MS" panose="030F0702030302020204" pitchFamily="66" charset="0"/>
            </a:endParaRPr>
          </a:p>
          <a:p>
            <a:pPr marL="342900" indent="-342900" algn="just">
              <a:buFont typeface="Wingdings" panose="05000000000000000000" pitchFamily="2" charset="2"/>
              <a:buChar char="Ø"/>
            </a:pPr>
            <a:r>
              <a:rPr lang="es-MX" sz="2000" dirty="0">
                <a:latin typeface="Comic Sans MS" panose="030F0702030302020204" pitchFamily="66" charset="0"/>
              </a:rPr>
              <a:t>Diferencias declaración vs. CFDI: el numeral 3 de la regla faculta a la autoridad para negar la opinión si detecta discrepancias entre lo facturado y lo declarado.</a:t>
            </a:r>
          </a:p>
          <a:p>
            <a:pPr marL="342900" indent="-342900" algn="just">
              <a:buFont typeface="Wingdings" panose="05000000000000000000" pitchFamily="2" charset="2"/>
              <a:buChar char="Ø"/>
            </a:pPr>
            <a:r>
              <a:rPr lang="es-MX" sz="2000" dirty="0">
                <a:latin typeface="Comic Sans MS" panose="030F0702030302020204" pitchFamily="66" charset="0"/>
              </a:rPr>
              <a:t>No localizado: si el SAT busca al contribuyente y no lo encuentra, la opinión será negativa automáticamente.</a:t>
            </a:r>
          </a:p>
          <a:p>
            <a:pPr marL="342900" indent="-342900" algn="just">
              <a:buFont typeface="Wingdings" panose="05000000000000000000" pitchFamily="2" charset="2"/>
              <a:buChar char="Ø"/>
            </a:pPr>
            <a:r>
              <a:rPr lang="es-MX" sz="2000" dirty="0">
                <a:latin typeface="Comic Sans MS" panose="030F0702030302020204" pitchFamily="66" charset="0"/>
              </a:rPr>
              <a:t>Beneficiario Controlador: el incumplimiento de obligaciones de transparencia (Arts. 32-B Ter y </a:t>
            </a:r>
            <a:r>
              <a:rPr lang="es-MX" sz="2000" dirty="0" err="1">
                <a:latin typeface="Comic Sans MS" panose="030F0702030302020204" pitchFamily="66" charset="0"/>
              </a:rPr>
              <a:t>Quinquies</a:t>
            </a:r>
            <a:r>
              <a:rPr lang="es-MX" sz="2000" dirty="0">
                <a:latin typeface="Comic Sans MS" panose="030F0702030302020204" pitchFamily="66" charset="0"/>
              </a:rPr>
              <a:t>) también afecta el 32-D.</a:t>
            </a:r>
          </a:p>
          <a:p>
            <a:pPr algn="just"/>
            <a:endParaRPr lang="es-MX" sz="1200" dirty="0">
              <a:latin typeface="Comic Sans MS" panose="030F0702030302020204" pitchFamily="66" charset="0"/>
            </a:endParaRPr>
          </a:p>
          <a:p>
            <a:pPr algn="just"/>
            <a:r>
              <a:rPr lang="es-MX" sz="2000" dirty="0">
                <a:latin typeface="Comic Sans MS" panose="030F0702030302020204" pitchFamily="66" charset="0"/>
              </a:rPr>
              <a:t>Si se tiene un crédito fiscal pero ya se garantizo el interés o se tiene un convenio de pago a plazos vigente, la regla permite que la opinión salga positiva (siempre que no haya un atraso de más de 60 días en las parcialidades).</a:t>
            </a:r>
          </a:p>
          <a:p>
            <a:pPr algn="just"/>
            <a:endParaRPr lang="es-MX" sz="2000" dirty="0">
              <a:latin typeface="Comic Sans MS" panose="030F0702030302020204" pitchFamily="66" charset="0"/>
            </a:endParaRPr>
          </a:p>
          <a:p>
            <a:pPr algn="just"/>
            <a:r>
              <a:rPr lang="es-MX" sz="2000" dirty="0">
                <a:latin typeface="Comic Sans MS" panose="030F0702030302020204" pitchFamily="66" charset="0"/>
              </a:rPr>
              <a:t>La opinión positiva solo es válida por 30 días naturales.</a:t>
            </a:r>
          </a:p>
        </p:txBody>
      </p:sp>
    </p:spTree>
    <p:extLst>
      <p:ext uri="{BB962C8B-B14F-4D97-AF65-F5344CB8AC3E}">
        <p14:creationId xmlns:p14="http://schemas.microsoft.com/office/powerpoint/2010/main" val="3321086623"/>
      </p:ext>
    </p:extLst>
  </p:cSld>
  <p:clrMapOvr>
    <a:masterClrMapping/>
  </p:clrMapOvr>
  <p:transition spd="slow">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2.2.7.</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347864" y="0"/>
            <a:ext cx="2808312" cy="553998"/>
          </a:xfrm>
          <a:prstGeom prst="rect">
            <a:avLst/>
          </a:prstGeom>
          <a:noFill/>
        </p:spPr>
        <p:txBody>
          <a:bodyPr wrap="square" rtlCol="0">
            <a:spAutoFit/>
          </a:bodyPr>
          <a:lstStyle/>
          <a:p>
            <a:r>
              <a:rPr lang="es-MX" sz="3000" dirty="0">
                <a:latin typeface="Agency FB" panose="020B0503020202020204" pitchFamily="34" charset="0"/>
              </a:rPr>
              <a:t>BUZON TRIBUTARIO</a:t>
            </a:r>
          </a:p>
        </p:txBody>
      </p:sp>
      <p:sp>
        <p:nvSpPr>
          <p:cNvPr id="2" name="Rectángulo 1"/>
          <p:cNvSpPr/>
          <p:nvPr/>
        </p:nvSpPr>
        <p:spPr>
          <a:xfrm>
            <a:off x="323528" y="974333"/>
            <a:ext cx="8568952" cy="4893647"/>
          </a:xfrm>
          <a:prstGeom prst="rect">
            <a:avLst/>
          </a:prstGeom>
        </p:spPr>
        <p:txBody>
          <a:bodyPr wrap="square">
            <a:spAutoFit/>
          </a:bodyPr>
          <a:lstStyle/>
          <a:p>
            <a:pPr algn="just"/>
            <a:r>
              <a:rPr lang="es-MX" sz="2400" dirty="0">
                <a:latin typeface="Comic Sans MS" panose="030F0702030302020204" pitchFamily="66" charset="0"/>
              </a:rPr>
              <a:t>La habilitación del buzón tributario no es opcional, es un requisito de supervivencia operativa.</a:t>
            </a:r>
          </a:p>
          <a:p>
            <a:pPr algn="just"/>
            <a:endParaRPr lang="es-MX" sz="2400" dirty="0">
              <a:latin typeface="Comic Sans MS" panose="030F0702030302020204" pitchFamily="66" charset="0"/>
            </a:endParaRPr>
          </a:p>
          <a:p>
            <a:pPr algn="just"/>
            <a:r>
              <a:rPr lang="es-MX" sz="2400" dirty="0">
                <a:latin typeface="Comic Sans MS" panose="030F0702030302020204" pitchFamily="66" charset="0"/>
              </a:rPr>
              <a:t>Esta regla confirma que para evitar la restricción de  sellos digitales (CSD) bajo el artículo 17-H Bis, se debe:</a:t>
            </a:r>
          </a:p>
          <a:p>
            <a:pPr marL="342900" indent="-342900" algn="just">
              <a:buFont typeface="Wingdings" panose="05000000000000000000" pitchFamily="2" charset="2"/>
              <a:buChar char="Ø"/>
            </a:pPr>
            <a:r>
              <a:rPr lang="es-MX" sz="2400" dirty="0">
                <a:latin typeface="Comic Sans MS" panose="030F0702030302020204" pitchFamily="66" charset="0"/>
              </a:rPr>
              <a:t>Registrar correo electrónico y teléfono celular.</a:t>
            </a:r>
          </a:p>
          <a:p>
            <a:pPr marL="342900" indent="-342900" algn="just">
              <a:buFont typeface="Wingdings" panose="05000000000000000000" pitchFamily="2" charset="2"/>
              <a:buChar char="Ø"/>
            </a:pPr>
            <a:r>
              <a:rPr lang="es-MX" sz="2400" dirty="0">
                <a:latin typeface="Comic Sans MS" panose="030F0702030302020204" pitchFamily="66" charset="0"/>
              </a:rPr>
              <a:t>Confirmar ambos medios dentro de las 72 horas siguientes al registro.</a:t>
            </a:r>
          </a:p>
          <a:p>
            <a:pPr algn="just"/>
            <a:endParaRPr lang="es-MX" sz="2400" dirty="0">
              <a:latin typeface="Comic Sans MS" panose="030F0702030302020204" pitchFamily="66" charset="0"/>
            </a:endParaRPr>
          </a:p>
          <a:p>
            <a:pPr algn="just"/>
            <a:r>
              <a:rPr lang="es-MX" sz="2400" dirty="0">
                <a:latin typeface="Comic Sans MS" panose="030F0702030302020204" pitchFamily="66" charset="0"/>
              </a:rPr>
              <a:t>Si se registra el contacto, pero se olvida confirmarlo con el código que se envía, el SAT lo considera como no habilitado.</a:t>
            </a:r>
          </a:p>
          <a:p>
            <a:pPr algn="just"/>
            <a:endParaRPr lang="es-MX" sz="2400" dirty="0">
              <a:latin typeface="Comic Sans MS" panose="030F0702030302020204" pitchFamily="66" charset="0"/>
            </a:endParaRPr>
          </a:p>
        </p:txBody>
      </p:sp>
    </p:spTree>
    <p:extLst>
      <p:ext uri="{BB962C8B-B14F-4D97-AF65-F5344CB8AC3E}">
        <p14:creationId xmlns:p14="http://schemas.microsoft.com/office/powerpoint/2010/main" val="3936129305"/>
      </p:ext>
    </p:extLst>
  </p:cSld>
  <p:clrMapOvr>
    <a:masterClrMapping/>
  </p:clrMapOvr>
  <p:transition spd="slow">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29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2.2.8.</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347864" y="0"/>
            <a:ext cx="2808312" cy="553998"/>
          </a:xfrm>
          <a:prstGeom prst="rect">
            <a:avLst/>
          </a:prstGeom>
          <a:noFill/>
        </p:spPr>
        <p:txBody>
          <a:bodyPr wrap="square" rtlCol="0">
            <a:spAutoFit/>
          </a:bodyPr>
          <a:lstStyle/>
          <a:p>
            <a:r>
              <a:rPr lang="es-MX" sz="3000" dirty="0">
                <a:latin typeface="Agency FB" panose="020B0503020202020204" pitchFamily="34" charset="0"/>
              </a:rPr>
              <a:t>FACILIDAD </a:t>
            </a:r>
            <a:r>
              <a:rPr lang="es-MX" sz="3000" dirty="0" err="1">
                <a:latin typeface="Agency FB" panose="020B0503020202020204" pitchFamily="34" charset="0"/>
              </a:rPr>
              <a:t>e.firma</a:t>
            </a:r>
            <a:endParaRPr lang="es-MX" sz="3000" dirty="0">
              <a:latin typeface="Agency FB" panose="020B0503020202020204" pitchFamily="34" charset="0"/>
            </a:endParaRPr>
          </a:p>
        </p:txBody>
      </p:sp>
      <p:sp>
        <p:nvSpPr>
          <p:cNvPr id="2" name="Rectángulo 1"/>
          <p:cNvSpPr/>
          <p:nvPr/>
        </p:nvSpPr>
        <p:spPr>
          <a:xfrm>
            <a:off x="323528" y="836712"/>
            <a:ext cx="8568952" cy="5324535"/>
          </a:xfrm>
          <a:prstGeom prst="rect">
            <a:avLst/>
          </a:prstGeom>
        </p:spPr>
        <p:txBody>
          <a:bodyPr wrap="square">
            <a:spAutoFit/>
          </a:bodyPr>
          <a:lstStyle/>
          <a:p>
            <a:pPr algn="just"/>
            <a:r>
              <a:rPr lang="es-MX" sz="2000" dirty="0">
                <a:latin typeface="Comic Sans MS" panose="030F0702030302020204" pitchFamily="66" charset="0"/>
              </a:rPr>
              <a:t>Esta regla confirma una gran facilidad para 2026: no estás obligado a tramitar un Certificado de Sello Digital (CSD) si eres persona física. Puedes usar tu </a:t>
            </a:r>
            <a:r>
              <a:rPr lang="es-MX" sz="2000" dirty="0" err="1">
                <a:latin typeface="Comic Sans MS" panose="030F0702030302020204" pitchFamily="66" charset="0"/>
              </a:rPr>
              <a:t>e.firma</a:t>
            </a:r>
            <a:r>
              <a:rPr lang="es-MX" sz="2000" dirty="0">
                <a:latin typeface="Comic Sans MS" panose="030F0702030302020204" pitchFamily="66" charset="0"/>
              </a:rPr>
              <a:t> (antes FIEL) para:</a:t>
            </a:r>
          </a:p>
          <a:p>
            <a:pPr marL="342900" indent="-342900" algn="just">
              <a:buFont typeface="Wingdings" panose="05000000000000000000" pitchFamily="2" charset="2"/>
              <a:buChar char="Ø"/>
            </a:pPr>
            <a:r>
              <a:rPr lang="es-MX" sz="2000" dirty="0">
                <a:latin typeface="Comic Sans MS" panose="030F0702030302020204" pitchFamily="66" charset="0"/>
              </a:rPr>
              <a:t>Expedir facturas (CFDI).</a:t>
            </a:r>
          </a:p>
          <a:p>
            <a:pPr marL="342900" indent="-342900" algn="just">
              <a:buFont typeface="Wingdings" panose="05000000000000000000" pitchFamily="2" charset="2"/>
              <a:buChar char="Ø"/>
            </a:pPr>
            <a:r>
              <a:rPr lang="es-MX" sz="2000" dirty="0">
                <a:latin typeface="Comic Sans MS" panose="030F0702030302020204" pitchFamily="66" charset="0"/>
              </a:rPr>
              <a:t>Cancelar facturas.</a:t>
            </a:r>
          </a:p>
          <a:p>
            <a:pPr marL="342900" indent="-342900" algn="just">
              <a:buFont typeface="Wingdings" panose="05000000000000000000" pitchFamily="2" charset="2"/>
              <a:buChar char="Ø"/>
            </a:pPr>
            <a:r>
              <a:rPr lang="es-MX" sz="2000" dirty="0">
                <a:latin typeface="Comic Sans MS" panose="030F0702030302020204" pitchFamily="66" charset="0"/>
              </a:rPr>
              <a:t>Aceptar cancelaciones.</a:t>
            </a:r>
          </a:p>
          <a:p>
            <a:pPr algn="just"/>
            <a:r>
              <a:rPr lang="es-MX" sz="2000" dirty="0">
                <a:latin typeface="Comic Sans MS" panose="030F0702030302020204" pitchFamily="66" charset="0"/>
              </a:rPr>
              <a:t>Esta facilidad es exclusiva si utilizas las herramientas gratuitas del SAT ("Genera tu factura" y "Portal de factura electrónica"). Si usas un sistema externo (de paga), sí necesitarás tramitar tu CSD.</a:t>
            </a:r>
          </a:p>
          <a:p>
            <a:pPr algn="just"/>
            <a:r>
              <a:rPr lang="es-MX" sz="2000" dirty="0">
                <a:latin typeface="Comic Sans MS" panose="030F0702030302020204" pitchFamily="66" charset="0"/>
              </a:rPr>
              <a:t>Aunque la regla permite facturar con la </a:t>
            </a:r>
            <a:r>
              <a:rPr lang="es-MX" sz="2000" dirty="0" err="1">
                <a:latin typeface="Comic Sans MS" panose="030F0702030302020204" pitchFamily="66" charset="0"/>
              </a:rPr>
              <a:t>e.firma</a:t>
            </a:r>
            <a:r>
              <a:rPr lang="es-MX" sz="2000" dirty="0">
                <a:latin typeface="Comic Sans MS" panose="030F0702030302020204" pitchFamily="66" charset="0"/>
              </a:rPr>
              <a:t>, debes tener cuidado. El segundo párrafo establece que si caes en algún supuesto de irregularidad fiscal (Art. 17-H Bis del CFF), el SAT restringirá el uso de tu </a:t>
            </a:r>
            <a:r>
              <a:rPr lang="es-MX" sz="2000" dirty="0" err="1">
                <a:latin typeface="Comic Sans MS" panose="030F0702030302020204" pitchFamily="66" charset="0"/>
              </a:rPr>
              <a:t>e.firma</a:t>
            </a:r>
            <a:r>
              <a:rPr lang="es-MX" sz="2000" dirty="0">
                <a:latin typeface="Comic Sans MS" panose="030F0702030302020204" pitchFamily="66" charset="0"/>
              </a:rPr>
              <a:t> para facturar.</a:t>
            </a:r>
          </a:p>
          <a:p>
            <a:pPr algn="just"/>
            <a:r>
              <a:rPr lang="es-MX" sz="2000" dirty="0">
                <a:latin typeface="Comic Sans MS" panose="030F0702030302020204" pitchFamily="66" charset="0"/>
              </a:rPr>
              <a:t>Si la autoridad detecta inconsistencias, te aplicará el mismo castigo que a un sello digital y no podrás emitir facturas con tu </a:t>
            </a:r>
            <a:r>
              <a:rPr lang="es-MX" sz="2000" dirty="0" err="1">
                <a:latin typeface="Comic Sans MS" panose="030F0702030302020204" pitchFamily="66" charset="0"/>
              </a:rPr>
              <a:t>e.firma</a:t>
            </a:r>
            <a:r>
              <a:rPr lang="es-MX" sz="2000" dirty="0">
                <a:latin typeface="Comic Sans MS" panose="030F0702030302020204" pitchFamily="66" charset="0"/>
              </a:rPr>
              <a:t> hasta que presentes tu aclaración y subsanes la falta.</a:t>
            </a:r>
          </a:p>
          <a:p>
            <a:pPr algn="just"/>
            <a:r>
              <a:rPr lang="es-MX" sz="2000" dirty="0">
                <a:latin typeface="Comic Sans MS" panose="030F0702030302020204" pitchFamily="66" charset="0"/>
              </a:rPr>
              <a:t>Si pasan 40 días sin aclarar, el bloqueo se vuelve definitivo.</a:t>
            </a:r>
            <a:endParaRPr lang="es-MX" sz="2400" dirty="0">
              <a:latin typeface="Comic Sans MS" panose="030F0702030302020204" pitchFamily="66" charset="0"/>
            </a:endParaRPr>
          </a:p>
        </p:txBody>
      </p:sp>
    </p:spTree>
    <p:extLst>
      <p:ext uri="{BB962C8B-B14F-4D97-AF65-F5344CB8AC3E}">
        <p14:creationId xmlns:p14="http://schemas.microsoft.com/office/powerpoint/2010/main" val="2084628448"/>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743908" y="2143"/>
            <a:ext cx="2088232" cy="553998"/>
          </a:xfrm>
          <a:prstGeom prst="rect">
            <a:avLst/>
          </a:prstGeom>
          <a:noFill/>
        </p:spPr>
        <p:txBody>
          <a:bodyPr wrap="square" rtlCol="0">
            <a:spAutoFit/>
          </a:bodyPr>
          <a:lstStyle/>
          <a:p>
            <a:r>
              <a:rPr lang="es-MX" sz="3000" dirty="0">
                <a:latin typeface="Agency FB" panose="020B0503020202020204" pitchFamily="34" charset="0"/>
              </a:rPr>
              <a:t>INTRODUCCIÓN</a:t>
            </a:r>
          </a:p>
        </p:txBody>
      </p:sp>
      <p:sp>
        <p:nvSpPr>
          <p:cNvPr id="4" name="Rectángulo 3"/>
          <p:cNvSpPr/>
          <p:nvPr/>
        </p:nvSpPr>
        <p:spPr>
          <a:xfrm>
            <a:off x="323529" y="836712"/>
            <a:ext cx="8568952" cy="5688737"/>
          </a:xfrm>
          <a:prstGeom prst="rect">
            <a:avLst/>
          </a:prstGeom>
        </p:spPr>
        <p:txBody>
          <a:bodyPr wrap="square">
            <a:spAutoFit/>
          </a:bodyPr>
          <a:lstStyle/>
          <a:p>
            <a:pPr>
              <a:spcAft>
                <a:spcPts val="0"/>
              </a:spcAft>
            </a:pPr>
            <a:r>
              <a:rPr lang="es-MX"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Código Fiscal de la Federación</a:t>
            </a:r>
            <a:endParaRPr lang="es-MX" sz="2200" dirty="0">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es-MX"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Titulo III.- </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De las Facultades de las Autoridades Fiscales  </a:t>
            </a: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a:p>
            <a:pPr>
              <a:spcAft>
                <a:spcPts val="0"/>
              </a:spcAft>
            </a:pP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Art. 33</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Las autoridades fiscales para el mejor cumplimiento de sus facultades, estarán a lo siguiente: </a:t>
            </a: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a:p>
            <a:pPr>
              <a:spcAft>
                <a:spcPts val="0"/>
              </a:spcAft>
            </a:pPr>
            <a:r>
              <a:rPr lang="es-MX" sz="2200" b="1" dirty="0" err="1">
                <a:solidFill>
                  <a:srgbClr val="000000"/>
                </a:solidFill>
                <a:latin typeface="Comic Sans MS" panose="030F0702030302020204" pitchFamily="66" charset="0"/>
                <a:ea typeface="Times New Roman" panose="02020603050405020304" pitchFamily="18" charset="0"/>
                <a:cs typeface="Arial" panose="020B0604020202020204" pitchFamily="34" charset="0"/>
              </a:rPr>
              <a:t>Fracc.I</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Proporcionaran asistencia gratuita a los contribuyentes y para ello procuraran:</a:t>
            </a: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a:p>
            <a:pPr marL="342900" lvl="0" indent="-342900">
              <a:spcAft>
                <a:spcPts val="0"/>
              </a:spcAft>
              <a:buFont typeface="+mj-lt"/>
              <a:buAutoNum type="alphaLcParenR"/>
            </a:pP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b)…    c)…    d)…    e)…    f)…       </a:t>
            </a: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a:p>
            <a:pPr marL="342900" lvl="0" indent="-342900" algn="just">
              <a:lnSpc>
                <a:spcPts val="1380"/>
              </a:lnSpc>
              <a:spcAft>
                <a:spcPts val="0"/>
              </a:spcAft>
              <a:buFont typeface="+mj-lt"/>
              <a:buAutoNum type="alphaLcParenR"/>
            </a:pPr>
            <a:endPar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pPr lvl="0" algn="just">
              <a:spcAft>
                <a:spcPts val="0"/>
              </a:spcAft>
            </a:pP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g)  </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Publicar anualmente las resoluciones dictadas por las autoridades fiscales que establezcan disposiciones de carácter general agrupándolas de manera que faciliten su conocimiento por parte de los contribuyentes; se podrán publicar aisladamente aquellas disposiciones cuyos efectos se limitan a periodos inferiores a un año</a:t>
            </a: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Las</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a:t>
            </a: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resoluciones</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que se emitan conforme a este inciso y </a:t>
            </a: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que se refieran </a:t>
            </a:r>
            <a:r>
              <a:rPr lang="es-MX" sz="2200" b="1" spc="-1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a sujeto, objeto, base, tasa o tarifa, no generarán obligaciones </a:t>
            </a:r>
            <a:r>
              <a:rPr lang="es-MX" sz="2200" spc="-1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o cargas adicionales </a:t>
            </a:r>
            <a:r>
              <a:rPr lang="es-MX" sz="2200" spc="-15"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a las establecidas en las propias leyes fiscales. </a:t>
            </a: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3058414401"/>
      </p:ext>
    </p:extLst>
  </p:cSld>
  <p:clrMapOvr>
    <a:masterClrMapping/>
  </p:clrMapOvr>
  <p:transition spd="slow">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2.2.19.</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059832" y="12562"/>
            <a:ext cx="3456384" cy="553998"/>
          </a:xfrm>
          <a:prstGeom prst="rect">
            <a:avLst/>
          </a:prstGeom>
          <a:noFill/>
        </p:spPr>
        <p:txBody>
          <a:bodyPr wrap="square" rtlCol="0">
            <a:spAutoFit/>
          </a:bodyPr>
          <a:lstStyle/>
          <a:p>
            <a:r>
              <a:rPr lang="es-MX" sz="3000" dirty="0">
                <a:latin typeface="Agency FB" panose="020B0503020202020204" pitchFamily="34" charset="0"/>
              </a:rPr>
              <a:t>RENOVACION </a:t>
            </a:r>
            <a:r>
              <a:rPr lang="es-MX" sz="3000" dirty="0" err="1">
                <a:latin typeface="Agency FB" panose="020B0503020202020204" pitchFamily="34" charset="0"/>
              </a:rPr>
              <a:t>e.firma</a:t>
            </a:r>
            <a:r>
              <a:rPr lang="es-MX" sz="3000" dirty="0">
                <a:latin typeface="Agency FB" panose="020B0503020202020204" pitchFamily="34" charset="0"/>
              </a:rPr>
              <a:t> PM</a:t>
            </a:r>
          </a:p>
        </p:txBody>
      </p:sp>
      <p:sp>
        <p:nvSpPr>
          <p:cNvPr id="2" name="Rectángulo 1"/>
          <p:cNvSpPr/>
          <p:nvPr/>
        </p:nvSpPr>
        <p:spPr>
          <a:xfrm>
            <a:off x="323528" y="974333"/>
            <a:ext cx="8568952" cy="4339650"/>
          </a:xfrm>
          <a:prstGeom prst="rect">
            <a:avLst/>
          </a:prstGeom>
        </p:spPr>
        <p:txBody>
          <a:bodyPr wrap="square">
            <a:spAutoFit/>
          </a:bodyPr>
          <a:lstStyle/>
          <a:p>
            <a:pPr algn="just"/>
            <a:r>
              <a:rPr lang="es-MX" sz="2400" dirty="0">
                <a:latin typeface="Comic Sans MS" panose="030F0702030302020204" pitchFamily="66" charset="0"/>
              </a:rPr>
              <a:t>Si olvidaste renovar la </a:t>
            </a:r>
            <a:r>
              <a:rPr lang="es-MX" sz="2400" dirty="0" err="1">
                <a:latin typeface="Comic Sans MS" panose="030F0702030302020204" pitchFamily="66" charset="0"/>
              </a:rPr>
              <a:t>e.firma</a:t>
            </a:r>
            <a:r>
              <a:rPr lang="es-MX" sz="2400" dirty="0">
                <a:latin typeface="Comic Sans MS" panose="030F0702030302020204" pitchFamily="66" charset="0"/>
              </a:rPr>
              <a:t> de tu persona moral a tiempo, esta regla te da una segunda oportunidad para hacerlo en línea y evitar la cita presencial. Puedes renovarla, aunque esté caduca si cumples 3 condiciones:</a:t>
            </a:r>
          </a:p>
          <a:p>
            <a:pPr algn="just"/>
            <a:endParaRPr lang="es-MX" sz="1200" dirty="0">
              <a:latin typeface="Comic Sans MS" panose="030F0702030302020204" pitchFamily="66" charset="0"/>
            </a:endParaRPr>
          </a:p>
          <a:p>
            <a:pPr marL="342900" indent="-342900" algn="just">
              <a:buFont typeface="Wingdings" panose="05000000000000000000" pitchFamily="2" charset="2"/>
              <a:buChar char="Ø"/>
            </a:pPr>
            <a:r>
              <a:rPr lang="es-MX" sz="2400" dirty="0">
                <a:latin typeface="Comic Sans MS" panose="030F0702030302020204" pitchFamily="66" charset="0"/>
              </a:rPr>
              <a:t>Que no haya pasado más de 1 año desde que venció,</a:t>
            </a:r>
          </a:p>
          <a:p>
            <a:pPr marL="342900" indent="-342900" algn="just">
              <a:buFont typeface="Wingdings" panose="05000000000000000000" pitchFamily="2" charset="2"/>
              <a:buChar char="Ø"/>
            </a:pPr>
            <a:r>
              <a:rPr lang="es-MX" sz="2400" dirty="0">
                <a:latin typeface="Comic Sans MS" panose="030F0702030302020204" pitchFamily="66" charset="0"/>
              </a:rPr>
              <a:t>Que el representante legal sea el mismo que tramitó la anterior,</a:t>
            </a:r>
          </a:p>
          <a:p>
            <a:pPr marL="342900" indent="-342900" algn="just">
              <a:buFont typeface="Wingdings" panose="05000000000000000000" pitchFamily="2" charset="2"/>
              <a:buChar char="Ø"/>
            </a:pPr>
            <a:r>
              <a:rPr lang="es-MX" sz="2400" dirty="0">
                <a:latin typeface="Comic Sans MS" panose="030F0702030302020204" pitchFamily="66" charset="0"/>
              </a:rPr>
              <a:t>Que dicho representante tenga su </a:t>
            </a:r>
            <a:r>
              <a:rPr lang="es-MX" sz="2400" dirty="0" err="1">
                <a:latin typeface="Comic Sans MS" panose="030F0702030302020204" pitchFamily="66" charset="0"/>
              </a:rPr>
              <a:t>e.firma</a:t>
            </a:r>
            <a:r>
              <a:rPr lang="es-MX" sz="2400" dirty="0">
                <a:latin typeface="Comic Sans MS" panose="030F0702030302020204" pitchFamily="66" charset="0"/>
              </a:rPr>
              <a:t> personal vigente.</a:t>
            </a:r>
          </a:p>
          <a:p>
            <a:pPr algn="just"/>
            <a:r>
              <a:rPr lang="es-MX" sz="2400" dirty="0">
                <a:latin typeface="Comic Sans MS" panose="030F0702030302020204" pitchFamily="66" charset="0"/>
              </a:rPr>
              <a:t> </a:t>
            </a:r>
          </a:p>
          <a:p>
            <a:pPr algn="just"/>
            <a:endParaRPr lang="es-MX" sz="2400" dirty="0">
              <a:latin typeface="Comic Sans MS" panose="030F0702030302020204" pitchFamily="66" charset="0"/>
            </a:endParaRPr>
          </a:p>
        </p:txBody>
      </p:sp>
    </p:spTree>
    <p:extLst>
      <p:ext uri="{BB962C8B-B14F-4D97-AF65-F5344CB8AC3E}">
        <p14:creationId xmlns:p14="http://schemas.microsoft.com/office/powerpoint/2010/main" val="5276588"/>
      </p:ext>
    </p:extLst>
  </p:cSld>
  <p:clrMapOvr>
    <a:masterClrMapping/>
  </p:clrMapOvr>
  <p:transition spd="slow">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2.3.2.</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347864" y="12562"/>
            <a:ext cx="3456384" cy="553998"/>
          </a:xfrm>
          <a:prstGeom prst="rect">
            <a:avLst/>
          </a:prstGeom>
          <a:noFill/>
        </p:spPr>
        <p:txBody>
          <a:bodyPr wrap="square" rtlCol="0">
            <a:spAutoFit/>
          </a:bodyPr>
          <a:lstStyle/>
          <a:p>
            <a:r>
              <a:rPr lang="es-MX" sz="3000" dirty="0">
                <a:latin typeface="Agency FB" panose="020B0503020202020204" pitchFamily="34" charset="0"/>
              </a:rPr>
              <a:t>SALDO A FAVOR ISR</a:t>
            </a:r>
          </a:p>
        </p:txBody>
      </p:sp>
      <p:sp>
        <p:nvSpPr>
          <p:cNvPr id="2" name="Rectángulo 1"/>
          <p:cNvSpPr/>
          <p:nvPr/>
        </p:nvSpPr>
        <p:spPr>
          <a:xfrm>
            <a:off x="323528" y="974333"/>
            <a:ext cx="8568952" cy="4524315"/>
          </a:xfrm>
          <a:prstGeom prst="rect">
            <a:avLst/>
          </a:prstGeom>
        </p:spPr>
        <p:txBody>
          <a:bodyPr wrap="square">
            <a:spAutoFit/>
          </a:bodyPr>
          <a:lstStyle/>
          <a:p>
            <a:pPr algn="just"/>
            <a:r>
              <a:rPr lang="es-MX" sz="2400" dirty="0">
                <a:latin typeface="Comic Sans MS" panose="030F0702030302020204" pitchFamily="66" charset="0"/>
              </a:rPr>
              <a:t>Si esperas un saldo a favor en tu declaración anual 2025 (a presentarse en 2026), prepárate, el SAT ha endurecido los candados. Según la nueva redacción de la Regla 2.3.2, el uso de la </a:t>
            </a:r>
            <a:r>
              <a:rPr lang="es-MX" sz="2400" dirty="0" err="1">
                <a:latin typeface="Comic Sans MS" panose="030F0702030302020204" pitchFamily="66" charset="0"/>
              </a:rPr>
              <a:t>e.firma</a:t>
            </a:r>
            <a:r>
              <a:rPr lang="es-MX" sz="2400" dirty="0">
                <a:latin typeface="Comic Sans MS" panose="030F0702030302020204" pitchFamily="66" charset="0"/>
              </a:rPr>
              <a:t> se vuelve obligatorio para cualquier saldo a favor que supere los $10,000 pesos. A diferencia de años anteriores, donde la "Contraseña" servía si la CLABE ya estaba guardada, para 2026 la regla es tajante:</a:t>
            </a:r>
          </a:p>
          <a:p>
            <a:pPr marL="342900" indent="-342900" algn="just">
              <a:buFont typeface="Wingdings" panose="05000000000000000000" pitchFamily="2" charset="2"/>
              <a:buChar char="Ø"/>
            </a:pPr>
            <a:r>
              <a:rPr lang="es-MX" sz="2400" dirty="0">
                <a:latin typeface="Comic Sans MS" panose="030F0702030302020204" pitchFamily="66" charset="0"/>
              </a:rPr>
              <a:t>De $0 a $10,000 puedes enviar con Contraseña.</a:t>
            </a:r>
          </a:p>
          <a:p>
            <a:pPr marL="342900" indent="-342900" algn="just">
              <a:buFont typeface="Wingdings" panose="05000000000000000000" pitchFamily="2" charset="2"/>
              <a:buChar char="Ø"/>
            </a:pPr>
            <a:r>
              <a:rPr lang="es-MX" sz="2400" dirty="0">
                <a:latin typeface="Comic Sans MS" panose="030F0702030302020204" pitchFamily="66" charset="0"/>
              </a:rPr>
              <a:t>De $10,001 a $150,000 obligatoriamente requieres </a:t>
            </a:r>
            <a:r>
              <a:rPr lang="es-MX" sz="2400" dirty="0" err="1">
                <a:latin typeface="Comic Sans MS" panose="030F0702030302020204" pitchFamily="66" charset="0"/>
              </a:rPr>
              <a:t>e.firma</a:t>
            </a:r>
            <a:r>
              <a:rPr lang="es-MX" sz="2400" dirty="0">
                <a:latin typeface="Comic Sans MS" panose="030F0702030302020204" pitchFamily="66" charset="0"/>
              </a:rPr>
              <a:t> vigente. Si tu firma electrónica caducó, no podrás usar la devolución automática.</a:t>
            </a:r>
          </a:p>
          <a:p>
            <a:pPr algn="just"/>
            <a:endParaRPr lang="es-MX" sz="2400" dirty="0">
              <a:latin typeface="Comic Sans MS" panose="030F0702030302020204" pitchFamily="66" charset="0"/>
            </a:endParaRPr>
          </a:p>
        </p:txBody>
      </p:sp>
    </p:spTree>
    <p:extLst>
      <p:ext uri="{BB962C8B-B14F-4D97-AF65-F5344CB8AC3E}">
        <p14:creationId xmlns:p14="http://schemas.microsoft.com/office/powerpoint/2010/main" val="1310177263"/>
      </p:ext>
    </p:extLst>
  </p:cSld>
  <p:clrMapOvr>
    <a:masterClrMapping/>
  </p:clrMapOvr>
  <p:transition spd="slow">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64230" y="6047269"/>
            <a:ext cx="153278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2.3.10.</a:t>
            </a:r>
          </a:p>
        </p:txBody>
      </p:sp>
      <p:sp>
        <p:nvSpPr>
          <p:cNvPr id="11" name="Recortar rectángulo de esquina diagonal 10"/>
          <p:cNvSpPr/>
          <p:nvPr/>
        </p:nvSpPr>
        <p:spPr>
          <a:xfrm>
            <a:off x="1994460" y="80732"/>
            <a:ext cx="51698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203848" y="12562"/>
            <a:ext cx="3456384" cy="553998"/>
          </a:xfrm>
          <a:prstGeom prst="rect">
            <a:avLst/>
          </a:prstGeom>
          <a:noFill/>
        </p:spPr>
        <p:txBody>
          <a:bodyPr wrap="square" rtlCol="0">
            <a:spAutoFit/>
          </a:bodyPr>
          <a:lstStyle/>
          <a:p>
            <a:r>
              <a:rPr lang="es-MX" sz="3000" dirty="0">
                <a:latin typeface="Agency FB" panose="020B0503020202020204" pitchFamily="34" charset="0"/>
              </a:rPr>
              <a:t>AVISO DE COMPENSACION</a:t>
            </a:r>
          </a:p>
        </p:txBody>
      </p:sp>
      <p:sp>
        <p:nvSpPr>
          <p:cNvPr id="2" name="Rectángulo 1"/>
          <p:cNvSpPr/>
          <p:nvPr/>
        </p:nvSpPr>
        <p:spPr>
          <a:xfrm>
            <a:off x="323528" y="974333"/>
            <a:ext cx="8568952" cy="4893647"/>
          </a:xfrm>
          <a:prstGeom prst="rect">
            <a:avLst/>
          </a:prstGeom>
        </p:spPr>
        <p:txBody>
          <a:bodyPr wrap="square">
            <a:spAutoFit/>
          </a:bodyPr>
          <a:lstStyle/>
          <a:p>
            <a:pPr algn="just"/>
            <a:r>
              <a:rPr lang="es-MX" sz="2400" dirty="0">
                <a:latin typeface="Comic Sans MS" panose="030F0702030302020204" pitchFamily="66" charset="0"/>
              </a:rPr>
              <a:t>Para efectos del artículo 23 del CFF, se considera cumplida la obligación de presentar el aviso de compensación sin necesidad de gestiones adicionales, siempre que la operación se refleje correctamente dentro del portal del SAT.</a:t>
            </a:r>
          </a:p>
          <a:p>
            <a:pPr algn="just"/>
            <a:endParaRPr lang="es-MX" sz="1200" dirty="0">
              <a:latin typeface="Comic Sans MS" panose="030F0702030302020204" pitchFamily="66" charset="0"/>
            </a:endParaRPr>
          </a:p>
          <a:p>
            <a:pPr algn="just"/>
            <a:r>
              <a:rPr lang="es-MX" sz="2400" dirty="0">
                <a:latin typeface="Comic Sans MS" panose="030F0702030302020204" pitchFamily="66" charset="0"/>
              </a:rPr>
              <a:t>Puntos finos para aplicar la facilidad:</a:t>
            </a:r>
          </a:p>
          <a:p>
            <a:pPr marL="342900" indent="-342900" algn="just">
              <a:buFont typeface="Wingdings" panose="05000000000000000000" pitchFamily="2" charset="2"/>
              <a:buChar char="Ø"/>
            </a:pPr>
            <a:r>
              <a:rPr lang="es-MX" sz="2400" dirty="0">
                <a:latin typeface="Comic Sans MS" panose="030F0702030302020204" pitchFamily="66" charset="0"/>
              </a:rPr>
              <a:t>Aplica para pagos provisionales, definitivos y anuales,</a:t>
            </a:r>
          </a:p>
          <a:p>
            <a:pPr marL="342900" indent="-342900" algn="just">
              <a:buFont typeface="Wingdings" panose="05000000000000000000" pitchFamily="2" charset="2"/>
              <a:buChar char="Ø"/>
            </a:pPr>
            <a:r>
              <a:rPr lang="es-MX" sz="2400" dirty="0">
                <a:latin typeface="Comic Sans MS" panose="030F0702030302020204" pitchFamily="66" charset="0"/>
              </a:rPr>
              <a:t>Es exclusivo para adeudo propio (no puedes compensar contra retenciones de terceros),</a:t>
            </a:r>
          </a:p>
          <a:p>
            <a:pPr marL="342900" indent="-342900" algn="just">
              <a:buFont typeface="Wingdings" panose="05000000000000000000" pitchFamily="2" charset="2"/>
              <a:buChar char="Ø"/>
            </a:pPr>
            <a:r>
              <a:rPr lang="es-MX" sz="2400" dirty="0">
                <a:latin typeface="Comic Sans MS" panose="030F0702030302020204" pitchFamily="66" charset="0"/>
              </a:rPr>
              <a:t>Debe respetarse la restricción de compensar únicamente cantidades del mismo impuesto</a:t>
            </a:r>
          </a:p>
          <a:p>
            <a:pPr algn="just"/>
            <a:r>
              <a:rPr lang="es-MX" sz="2400" dirty="0">
                <a:latin typeface="Comic Sans MS" panose="030F0702030302020204" pitchFamily="66" charset="0"/>
              </a:rPr>
              <a:t> (recordando que no hay compensación universal).</a:t>
            </a:r>
          </a:p>
        </p:txBody>
      </p:sp>
    </p:spTree>
    <p:extLst>
      <p:ext uri="{BB962C8B-B14F-4D97-AF65-F5344CB8AC3E}">
        <p14:creationId xmlns:p14="http://schemas.microsoft.com/office/powerpoint/2010/main" val="1735878462"/>
      </p:ext>
    </p:extLst>
  </p:cSld>
  <p:clrMapOvr>
    <a:masterClrMapping/>
  </p:clrMapOvr>
  <p:transition spd="slow">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2.3.10</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851920" y="-3770"/>
            <a:ext cx="1800200" cy="553998"/>
          </a:xfrm>
          <a:prstGeom prst="rect">
            <a:avLst/>
          </a:prstGeom>
          <a:noFill/>
        </p:spPr>
        <p:txBody>
          <a:bodyPr wrap="square" rtlCol="0">
            <a:spAutoFit/>
          </a:bodyPr>
          <a:lstStyle/>
          <a:p>
            <a:r>
              <a:rPr lang="es-MX" sz="3000" dirty="0">
                <a:latin typeface="Agency FB" panose="020B0503020202020204" pitchFamily="34" charset="0"/>
              </a:rPr>
              <a:t>REINTEGROS</a:t>
            </a:r>
          </a:p>
        </p:txBody>
      </p:sp>
      <p:sp>
        <p:nvSpPr>
          <p:cNvPr id="2" name="Rectángulo 1"/>
          <p:cNvSpPr/>
          <p:nvPr/>
        </p:nvSpPr>
        <p:spPr>
          <a:xfrm>
            <a:off x="426630" y="952440"/>
            <a:ext cx="8293631" cy="3232231"/>
          </a:xfrm>
          <a:prstGeom prst="rect">
            <a:avLst/>
          </a:prstGeom>
        </p:spPr>
        <p:txBody>
          <a:bodyPr wrap="square">
            <a:spAutoFit/>
          </a:bodyPr>
          <a:lstStyle/>
          <a:p>
            <a:pPr algn="just">
              <a:lnSpc>
                <a:spcPct val="107000"/>
              </a:lnSpc>
              <a:spcAft>
                <a:spcPts val="800"/>
              </a:spcAft>
            </a:pPr>
            <a:r>
              <a:rPr lang="es-MX" sz="2400" kern="100" dirty="0">
                <a:latin typeface="Comic Sans MS" panose="030F0702030302020204" pitchFamily="66" charset="0"/>
                <a:ea typeface="Calibri" panose="020F0502020204030204" pitchFamily="34" charset="0"/>
                <a:cs typeface="Times New Roman" panose="02020603050405020304" pitchFamily="18" charset="0"/>
              </a:rPr>
              <a:t>Esta regla formaliza el uso de la Ficha de trámite 74/CFF como el medio exclusivo para que personas físicas y morales reintegren cantidades recibidas indebidamente por concepto de devoluciones (Art. 22 CFF). El objetivo es obtener una línea de captura correctamente vinculada al concepto de "Reintegro" para evitar que el pago se vaya a "Pago de lo Indebido" u otros conceptos que dificulten la aclaración posterior.</a:t>
            </a:r>
          </a:p>
        </p:txBody>
      </p:sp>
    </p:spTree>
    <p:extLst>
      <p:ext uri="{BB962C8B-B14F-4D97-AF65-F5344CB8AC3E}">
        <p14:creationId xmlns:p14="http://schemas.microsoft.com/office/powerpoint/2010/main" val="1332210237"/>
      </p:ext>
    </p:extLst>
  </p:cSld>
  <p:clrMapOvr>
    <a:masterClrMapping/>
  </p:clrMapOvr>
  <p:transition spd="slow">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2.4.4</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483768" y="44624"/>
            <a:ext cx="4752528" cy="553998"/>
          </a:xfrm>
          <a:prstGeom prst="rect">
            <a:avLst/>
          </a:prstGeom>
          <a:noFill/>
        </p:spPr>
        <p:txBody>
          <a:bodyPr wrap="square" rtlCol="0">
            <a:spAutoFit/>
          </a:bodyPr>
          <a:lstStyle/>
          <a:p>
            <a:r>
              <a:rPr lang="es-MX" sz="3000" dirty="0">
                <a:latin typeface="Agency FB" panose="020B0503020202020204" pitchFamily="34" charset="0"/>
              </a:rPr>
              <a:t>INSCRIPCION RFC (MENORES DE EDAD)</a:t>
            </a:r>
          </a:p>
        </p:txBody>
      </p:sp>
      <p:sp>
        <p:nvSpPr>
          <p:cNvPr id="2" name="Rectángulo 1"/>
          <p:cNvSpPr/>
          <p:nvPr/>
        </p:nvSpPr>
        <p:spPr>
          <a:xfrm>
            <a:off x="426630" y="952440"/>
            <a:ext cx="8293631" cy="5326330"/>
          </a:xfrm>
          <a:prstGeom prst="rect">
            <a:avLst/>
          </a:prstGeom>
        </p:spPr>
        <p:txBody>
          <a:bodyPr wrap="square">
            <a:spAutoFit/>
          </a:bodyPr>
          <a:lstStyle/>
          <a:p>
            <a:pPr algn="just">
              <a:lnSpc>
                <a:spcPct val="107000"/>
              </a:lnSpc>
              <a:spcAft>
                <a:spcPts val="800"/>
              </a:spcAft>
            </a:pPr>
            <a:r>
              <a:rPr lang="es-MX" sz="2200" kern="100" dirty="0">
                <a:latin typeface="Comic Sans MS" panose="030F0702030302020204" pitchFamily="66" charset="0"/>
                <a:ea typeface="Calibri" panose="020F0502020204030204" pitchFamily="34" charset="0"/>
                <a:cs typeface="Times New Roman" panose="02020603050405020304" pitchFamily="18" charset="0"/>
              </a:rPr>
              <a:t>Si tienes un hijo menor de edad (a partir de 16 años) que va a entrar a su primer empleo formal, esta regla permite su inscripción en el SAT, pero bajo condiciones estrictas:</a:t>
            </a:r>
          </a:p>
          <a:p>
            <a:pPr marL="342900" indent="-342900" algn="just">
              <a:lnSpc>
                <a:spcPct val="107000"/>
              </a:lnSpc>
              <a:spcAft>
                <a:spcPts val="800"/>
              </a:spcAft>
              <a:buFont typeface="Wingdings" panose="05000000000000000000" pitchFamily="2" charset="2"/>
              <a:buChar char="Ø"/>
            </a:pPr>
            <a:r>
              <a:rPr lang="es-MX" sz="2200" kern="100" dirty="0">
                <a:latin typeface="Comic Sans MS" panose="030F0702030302020204" pitchFamily="66" charset="0"/>
                <a:ea typeface="Calibri" panose="020F0502020204030204" pitchFamily="34" charset="0"/>
                <a:cs typeface="Times New Roman" panose="02020603050405020304" pitchFamily="18" charset="0"/>
              </a:rPr>
              <a:t>Exclusividad: solo pueden inscribirse si van a recibir salarios (subordinados). No aplica si quieren poner un negocio propio o vender en plataformas.</a:t>
            </a:r>
          </a:p>
          <a:p>
            <a:pPr marL="342900" indent="-342900" algn="just">
              <a:lnSpc>
                <a:spcPct val="107000"/>
              </a:lnSpc>
              <a:spcAft>
                <a:spcPts val="800"/>
              </a:spcAft>
              <a:buFont typeface="Wingdings" panose="05000000000000000000" pitchFamily="2" charset="2"/>
              <a:buChar char="Ø"/>
            </a:pPr>
            <a:r>
              <a:rPr lang="es-MX" sz="2200" kern="100" dirty="0">
                <a:latin typeface="Comic Sans MS" panose="030F0702030302020204" pitchFamily="66" charset="0"/>
                <a:ea typeface="Calibri" panose="020F0502020204030204" pitchFamily="34" charset="0"/>
                <a:cs typeface="Times New Roman" panose="02020603050405020304" pitchFamily="18" charset="0"/>
              </a:rPr>
              <a:t>Trámite presencial: es obligatorio acudir a las oficinas del SAT (ADSC).</a:t>
            </a:r>
          </a:p>
          <a:p>
            <a:pPr marL="342900" indent="-342900" algn="just">
              <a:lnSpc>
                <a:spcPct val="107000"/>
              </a:lnSpc>
              <a:spcAft>
                <a:spcPts val="800"/>
              </a:spcAft>
              <a:buFont typeface="Wingdings" panose="05000000000000000000" pitchFamily="2" charset="2"/>
              <a:buChar char="Ø"/>
            </a:pPr>
            <a:r>
              <a:rPr lang="es-MX" sz="2200" kern="100" dirty="0" err="1">
                <a:latin typeface="Comic Sans MS" panose="030F0702030302020204" pitchFamily="66" charset="0"/>
                <a:ea typeface="Calibri" panose="020F0502020204030204" pitchFamily="34" charset="0"/>
                <a:cs typeface="Times New Roman" panose="02020603050405020304" pitchFamily="18" charset="0"/>
              </a:rPr>
              <a:t>E.firma</a:t>
            </a:r>
            <a:r>
              <a:rPr lang="es-MX" sz="2200" kern="100" dirty="0">
                <a:latin typeface="Comic Sans MS" panose="030F0702030302020204" pitchFamily="66" charset="0"/>
                <a:ea typeface="Calibri" panose="020F0502020204030204" pitchFamily="34" charset="0"/>
                <a:cs typeface="Times New Roman" panose="02020603050405020304" pitchFamily="18" charset="0"/>
              </a:rPr>
              <a:t> Obligatoria: en la misma visita, deberán tramitar su </a:t>
            </a:r>
            <a:r>
              <a:rPr lang="es-MX" sz="2200" kern="100" dirty="0" err="1">
                <a:latin typeface="Comic Sans MS" panose="030F0702030302020204" pitchFamily="66" charset="0"/>
                <a:ea typeface="Calibri" panose="020F0502020204030204" pitchFamily="34" charset="0"/>
                <a:cs typeface="Times New Roman" panose="02020603050405020304" pitchFamily="18" charset="0"/>
              </a:rPr>
              <a:t>e.firma</a:t>
            </a:r>
            <a:r>
              <a:rPr lang="es-MX" sz="2200" kern="100" dirty="0">
                <a:latin typeface="Comic Sans MS" panose="030F0702030302020204" pitchFamily="66" charset="0"/>
                <a:ea typeface="Calibri" panose="020F0502020204030204" pitchFamily="34" charset="0"/>
                <a:cs typeface="Times New Roman" panose="02020603050405020304" pitchFamily="18" charset="0"/>
              </a:rPr>
              <a:t> y Contraseña.</a:t>
            </a:r>
          </a:p>
          <a:p>
            <a:pPr algn="just">
              <a:lnSpc>
                <a:spcPct val="107000"/>
              </a:lnSpc>
              <a:spcAft>
                <a:spcPts val="800"/>
              </a:spcAft>
            </a:pPr>
            <a:r>
              <a:rPr lang="es-MX" sz="2200" kern="100" dirty="0">
                <a:latin typeface="Comic Sans MS" panose="030F0702030302020204" pitchFamily="66" charset="0"/>
                <a:ea typeface="Calibri" panose="020F0502020204030204" pitchFamily="34" charset="0"/>
                <a:cs typeface="Times New Roman" panose="02020603050405020304" pitchFamily="18" charset="0"/>
              </a:rPr>
              <a:t>Esto formaliza su situación laboral y permite al patrón timbrar sus recibos de nómina legalmente.</a:t>
            </a:r>
          </a:p>
          <a:p>
            <a:pPr algn="just">
              <a:lnSpc>
                <a:spcPct val="107000"/>
              </a:lnSpc>
              <a:spcAft>
                <a:spcPts val="800"/>
              </a:spcAft>
            </a:pPr>
            <a:endParaRPr lang="es-MX" sz="2400" kern="100" dirty="0">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5764080"/>
      </p:ext>
    </p:extLst>
  </p:cSld>
  <p:clrMapOvr>
    <a:masterClrMapping/>
  </p:clrMapOvr>
  <p:transition spd="slow">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2.4.6</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95401" y="2754"/>
            <a:ext cx="3600400" cy="553998"/>
          </a:xfrm>
          <a:prstGeom prst="rect">
            <a:avLst/>
          </a:prstGeom>
          <a:noFill/>
        </p:spPr>
        <p:txBody>
          <a:bodyPr wrap="square" rtlCol="0">
            <a:spAutoFit/>
          </a:bodyPr>
          <a:lstStyle/>
          <a:p>
            <a:r>
              <a:rPr lang="es-MX" sz="3000" dirty="0">
                <a:latin typeface="Agency FB" panose="020B0503020202020204" pitchFamily="34" charset="0"/>
              </a:rPr>
              <a:t>MOVIMIENTOS en el RFC </a:t>
            </a:r>
          </a:p>
        </p:txBody>
      </p:sp>
      <p:sp>
        <p:nvSpPr>
          <p:cNvPr id="2" name="Rectángulo 1"/>
          <p:cNvSpPr/>
          <p:nvPr/>
        </p:nvSpPr>
        <p:spPr>
          <a:xfrm>
            <a:off x="354212" y="955850"/>
            <a:ext cx="8293631" cy="5325047"/>
          </a:xfrm>
          <a:prstGeom prst="rect">
            <a:avLst/>
          </a:prstGeom>
        </p:spPr>
        <p:txBody>
          <a:bodyPr wrap="square">
            <a:spAutoFit/>
          </a:bodyPr>
          <a:lstStyle/>
          <a:p>
            <a:pPr algn="just">
              <a:lnSpc>
                <a:spcPct val="107000"/>
              </a:lnSpc>
              <a:spcAft>
                <a:spcPts val="800"/>
              </a:spcAft>
            </a:pPr>
            <a:r>
              <a:rPr lang="es-MX" sz="2100" kern="100" dirty="0">
                <a:latin typeface="Comic Sans MS" panose="030F0702030302020204" pitchFamily="66" charset="0"/>
                <a:ea typeface="Calibri" panose="020F0502020204030204" pitchFamily="34" charset="0"/>
                <a:cs typeface="Times New Roman" panose="02020603050405020304" pitchFamily="18" charset="0"/>
              </a:rPr>
              <a:t>El empleador no solo es responsable de timbrar la nómina, sino de gestionar el estatus del RFC de sus colaboradores ante el SAT. Esta regla establece el procedimiento para tres momentos clave:</a:t>
            </a:r>
          </a:p>
          <a:p>
            <a:pPr marL="342900" indent="-342900" algn="just">
              <a:lnSpc>
                <a:spcPct val="107000"/>
              </a:lnSpc>
              <a:spcAft>
                <a:spcPts val="800"/>
              </a:spcAft>
              <a:buFont typeface="Wingdings" panose="05000000000000000000" pitchFamily="2" charset="2"/>
              <a:buChar char="Ø"/>
            </a:pPr>
            <a:r>
              <a:rPr lang="es-MX" sz="2100" kern="100" dirty="0">
                <a:latin typeface="Comic Sans MS" panose="030F0702030302020204" pitchFamily="66" charset="0"/>
                <a:ea typeface="Calibri" panose="020F0502020204030204" pitchFamily="34" charset="0"/>
                <a:cs typeface="Times New Roman" panose="02020603050405020304" pitchFamily="18" charset="0"/>
              </a:rPr>
              <a:t>Contratación (Inscripción): si el trabajador no tiene RFC, el patrón debe inscribirlo usando la Ficha 4/CFF.</a:t>
            </a:r>
          </a:p>
          <a:p>
            <a:pPr marL="342900" indent="-342900" algn="just">
              <a:lnSpc>
                <a:spcPct val="107000"/>
              </a:lnSpc>
              <a:spcAft>
                <a:spcPts val="800"/>
              </a:spcAft>
              <a:buFont typeface="Wingdings" panose="05000000000000000000" pitchFamily="2" charset="2"/>
              <a:buChar char="Ø"/>
            </a:pPr>
            <a:r>
              <a:rPr lang="es-MX" sz="2100" kern="100" dirty="0">
                <a:latin typeface="Comic Sans MS" panose="030F0702030302020204" pitchFamily="66" charset="0"/>
                <a:ea typeface="Calibri" panose="020F0502020204030204" pitchFamily="34" charset="0"/>
                <a:cs typeface="Times New Roman" panose="02020603050405020304" pitchFamily="18" charset="0"/>
              </a:rPr>
              <a:t>Reingreso (reanudación): si el trabajador estaba suspendido, el patrón presenta el aviso de reanudación con la Ficha 33/CFF.</a:t>
            </a:r>
          </a:p>
          <a:p>
            <a:pPr marL="342900" indent="-342900" algn="just">
              <a:lnSpc>
                <a:spcPct val="107000"/>
              </a:lnSpc>
              <a:spcAft>
                <a:spcPts val="800"/>
              </a:spcAft>
              <a:buFont typeface="Wingdings" panose="05000000000000000000" pitchFamily="2" charset="2"/>
              <a:buChar char="Ø"/>
            </a:pPr>
            <a:r>
              <a:rPr lang="es-MX" sz="2100" kern="100" dirty="0">
                <a:latin typeface="Comic Sans MS" panose="030F0702030302020204" pitchFamily="66" charset="0"/>
                <a:ea typeface="Calibri" panose="020F0502020204030204" pitchFamily="34" charset="0"/>
                <a:cs typeface="Times New Roman" panose="02020603050405020304" pitchFamily="18" charset="0"/>
              </a:rPr>
              <a:t>Terminación (suspensión)</a:t>
            </a:r>
          </a:p>
          <a:p>
            <a:pPr algn="just">
              <a:lnSpc>
                <a:spcPct val="107000"/>
              </a:lnSpc>
              <a:spcAft>
                <a:spcPts val="800"/>
              </a:spcAft>
            </a:pPr>
            <a:r>
              <a:rPr lang="es-MX" sz="2100" kern="100" dirty="0">
                <a:latin typeface="Comic Sans MS" panose="030F0702030302020204" pitchFamily="66" charset="0"/>
                <a:ea typeface="Calibri" panose="020F0502020204030204" pitchFamily="34" charset="0"/>
                <a:cs typeface="Times New Roman" panose="02020603050405020304" pitchFamily="18" charset="0"/>
              </a:rPr>
              <a:t>Si tú inscribiste o reanudaste a ese trabajador, tienes la obligación de presentar el aviso de suspensión cuando termine la relación laboral (usando también la Ficha 33/CFF), para evitar que el trabajador se quede con obligaciones activas sin tener ingresos.</a:t>
            </a:r>
          </a:p>
        </p:txBody>
      </p:sp>
    </p:spTree>
    <p:extLst>
      <p:ext uri="{BB962C8B-B14F-4D97-AF65-F5344CB8AC3E}">
        <p14:creationId xmlns:p14="http://schemas.microsoft.com/office/powerpoint/2010/main" val="3261982742"/>
      </p:ext>
    </p:extLst>
  </p:cSld>
  <p:clrMapOvr>
    <a:masterClrMapping/>
  </p:clrMapOvr>
  <p:transition spd="slow">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2.4.16.</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95401" y="2754"/>
            <a:ext cx="3600400" cy="553998"/>
          </a:xfrm>
          <a:prstGeom prst="rect">
            <a:avLst/>
          </a:prstGeom>
          <a:noFill/>
        </p:spPr>
        <p:txBody>
          <a:bodyPr wrap="square" rtlCol="0">
            <a:spAutoFit/>
          </a:bodyPr>
          <a:lstStyle/>
          <a:p>
            <a:r>
              <a:rPr lang="es-MX" sz="3000" dirty="0">
                <a:latin typeface="Agency FB" panose="020B0503020202020204" pitchFamily="34" charset="0"/>
              </a:rPr>
              <a:t>RFC SOCIOS , ACCIONISTAS</a:t>
            </a:r>
          </a:p>
        </p:txBody>
      </p:sp>
      <p:sp>
        <p:nvSpPr>
          <p:cNvPr id="2" name="Rectángulo 1"/>
          <p:cNvSpPr/>
          <p:nvPr/>
        </p:nvSpPr>
        <p:spPr>
          <a:xfrm>
            <a:off x="354212" y="955850"/>
            <a:ext cx="8293631" cy="4898008"/>
          </a:xfrm>
          <a:prstGeom prst="rect">
            <a:avLst/>
          </a:prstGeom>
        </p:spPr>
        <p:txBody>
          <a:bodyPr wrap="square">
            <a:spAutoFit/>
          </a:bodyPr>
          <a:lstStyle/>
          <a:p>
            <a:pPr algn="just"/>
            <a:r>
              <a:rPr lang="es-MX" sz="2400" dirty="0">
                <a:latin typeface="Comic Sans MS" panose="030F0702030302020204" pitchFamily="66" charset="0"/>
              </a:rPr>
              <a:t>Para efectos del artículo 27 del CFF, esta regla ofrece certeza jurídica a los Fedatarios Públicos sobre la identificación fiscal de los socios, accionistas o representantes legales. La regla aclara que la obligación de cerciorarse de la clave del RFC se tiene por cumplida únicamente cuando la clave asentada en el instrumento notarial coincide con la documentación oficial (Cédula de identificación Fiscal o Constancia de Situación Fiscal).</a:t>
            </a:r>
          </a:p>
          <a:p>
            <a:pPr algn="just"/>
            <a:r>
              <a:rPr lang="es-MX" sz="2400" dirty="0">
                <a:latin typeface="Comic Sans MS" panose="030F0702030302020204" pitchFamily="66" charset="0"/>
              </a:rPr>
              <a:t>Aunque el texto se mantiene similar al año pasado, recuerda actualizar tus referencias legales, ya que en la RMF 2026 esta disposición pasa de ser la regla 2.4.17 a la 2.4.16</a:t>
            </a:r>
            <a:r>
              <a:rPr lang="es-MX" sz="2400" dirty="0"/>
              <a:t>.</a:t>
            </a:r>
          </a:p>
          <a:p>
            <a:pPr algn="just">
              <a:lnSpc>
                <a:spcPct val="107000"/>
              </a:lnSpc>
              <a:spcAft>
                <a:spcPts val="800"/>
              </a:spcAft>
            </a:pPr>
            <a:endParaRPr lang="es-MX" sz="2400" kern="100" dirty="0">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243149"/>
      </p:ext>
    </p:extLst>
  </p:cSld>
  <p:clrMapOvr>
    <a:masterClrMapping/>
  </p:clrMapOvr>
  <p:transition spd="slow">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2.4.17.</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924263" y="2754"/>
            <a:ext cx="4024001" cy="553998"/>
          </a:xfrm>
          <a:prstGeom prst="rect">
            <a:avLst/>
          </a:prstGeom>
          <a:noFill/>
        </p:spPr>
        <p:txBody>
          <a:bodyPr wrap="square" rtlCol="0">
            <a:spAutoFit/>
          </a:bodyPr>
          <a:lstStyle/>
          <a:p>
            <a:r>
              <a:rPr lang="es-MX" sz="3000" dirty="0">
                <a:latin typeface="Agency FB" panose="020B0503020202020204" pitchFamily="34" charset="0"/>
              </a:rPr>
              <a:t>NEGATIVA INSCRIPCION al RFC </a:t>
            </a:r>
          </a:p>
        </p:txBody>
      </p:sp>
      <p:sp>
        <p:nvSpPr>
          <p:cNvPr id="2" name="Rectángulo 1"/>
          <p:cNvSpPr/>
          <p:nvPr/>
        </p:nvSpPr>
        <p:spPr>
          <a:xfrm>
            <a:off x="382825" y="836712"/>
            <a:ext cx="8473016" cy="5509200"/>
          </a:xfrm>
          <a:prstGeom prst="rect">
            <a:avLst/>
          </a:prstGeom>
        </p:spPr>
        <p:txBody>
          <a:bodyPr wrap="square">
            <a:spAutoFit/>
          </a:bodyPr>
          <a:lstStyle/>
          <a:p>
            <a:pPr algn="just"/>
            <a:r>
              <a:rPr lang="es-MX" sz="2200" dirty="0">
                <a:latin typeface="Comic Sans MS" panose="030F0702030302020204" pitchFamily="66" charset="0"/>
              </a:rPr>
              <a:t>Procedimiento para validación de la información por negativa de inscripción en el RFC para personas morales</a:t>
            </a:r>
          </a:p>
          <a:p>
            <a:pPr algn="just"/>
            <a:r>
              <a:rPr lang="es-MX" sz="2200" dirty="0">
                <a:latin typeface="Comic Sans MS" panose="030F0702030302020204" pitchFamily="66" charset="0"/>
              </a:rPr>
              <a:t>Se incorpora esta regla para dar certeza jurídica al supuesto del Art. 27, apartado C, fracción XIV del CFF. </a:t>
            </a:r>
          </a:p>
          <a:p>
            <a:pPr algn="just"/>
            <a:r>
              <a:rPr lang="es-MX" sz="2200" dirty="0">
                <a:latin typeface="Comic Sans MS" panose="030F0702030302020204" pitchFamily="66" charset="0"/>
              </a:rPr>
              <a:t>Puntos Críticos:</a:t>
            </a:r>
          </a:p>
          <a:p>
            <a:pPr marL="342900" indent="-342900" algn="just">
              <a:buFont typeface="Wingdings" panose="05000000000000000000" pitchFamily="2" charset="2"/>
              <a:buChar char="Ø"/>
            </a:pPr>
            <a:r>
              <a:rPr lang="es-MX" sz="2200" dirty="0">
                <a:latin typeface="Comic Sans MS" panose="030F0702030302020204" pitchFamily="66" charset="0"/>
              </a:rPr>
              <a:t>Carga de la prueba: corresponde al contribuyente desvirtuar la causa de la negativa (ej. aclarar que el socio no es EFO o que el domicilio sí existe).</a:t>
            </a:r>
          </a:p>
          <a:p>
            <a:pPr marL="342900" indent="-342900" algn="just">
              <a:buFont typeface="Wingdings" panose="05000000000000000000" pitchFamily="2" charset="2"/>
              <a:buChar char="Ø"/>
            </a:pPr>
            <a:r>
              <a:rPr lang="es-MX" sz="2200" dirty="0">
                <a:latin typeface="Comic Sans MS" panose="030F0702030302020204" pitchFamily="66" charset="0"/>
              </a:rPr>
              <a:t>Suspensión de plazos: un aspecto técnico relevante es que se suspende el plazo del Art. 23 del Reglamento del CFF (obligación de inscribirse) por única ocasión durante este procedimiento.</a:t>
            </a:r>
          </a:p>
          <a:p>
            <a:pPr marL="342900" indent="-342900" algn="just">
              <a:buFont typeface="Wingdings" panose="05000000000000000000" pitchFamily="2" charset="2"/>
              <a:buChar char="Ø"/>
            </a:pPr>
            <a:r>
              <a:rPr lang="es-MX" sz="2200" dirty="0">
                <a:latin typeface="Comic Sans MS" panose="030F0702030302020204" pitchFamily="66" charset="0"/>
              </a:rPr>
              <a:t>Efecto: la resolución favorable no inscribe automáticamente a la moral; simplemente habilita al representante legal para presentar una nueva solicitud sin el bloqueo previo.</a:t>
            </a:r>
          </a:p>
          <a:p>
            <a:pPr marL="342900" indent="-342900" algn="just">
              <a:buFont typeface="Wingdings" panose="05000000000000000000" pitchFamily="2" charset="2"/>
              <a:buChar char="Ø"/>
            </a:pPr>
            <a:endParaRPr lang="es-MX" sz="2200" kern="100" dirty="0">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2303044"/>
      </p:ext>
    </p:extLst>
  </p:cSld>
  <p:clrMapOvr>
    <a:masterClrMapping/>
  </p:clrMapOvr>
  <p:transition spd="slow">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2.5.3</a:t>
            </a:r>
          </a:p>
        </p:txBody>
      </p:sp>
      <p:sp>
        <p:nvSpPr>
          <p:cNvPr id="11" name="Recortar rectángulo de esquina diagonal 10"/>
          <p:cNvSpPr/>
          <p:nvPr/>
        </p:nvSpPr>
        <p:spPr>
          <a:xfrm>
            <a:off x="2123728" y="80732"/>
            <a:ext cx="5040560"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123728" y="0"/>
            <a:ext cx="5559364" cy="553998"/>
          </a:xfrm>
          <a:prstGeom prst="rect">
            <a:avLst/>
          </a:prstGeom>
          <a:noFill/>
        </p:spPr>
        <p:txBody>
          <a:bodyPr wrap="square" rtlCol="0">
            <a:spAutoFit/>
          </a:bodyPr>
          <a:lstStyle/>
          <a:p>
            <a:r>
              <a:rPr lang="es-MX" sz="3000" dirty="0">
                <a:latin typeface="Agency FB" panose="020B0503020202020204" pitchFamily="34" charset="0"/>
              </a:rPr>
              <a:t>CANCELACION EN EL RFC por DEFUNCION</a:t>
            </a:r>
          </a:p>
        </p:txBody>
      </p:sp>
      <p:sp>
        <p:nvSpPr>
          <p:cNvPr id="3" name="CuadroTexto 2">
            <a:extLst>
              <a:ext uri="{FF2B5EF4-FFF2-40B4-BE49-F238E27FC236}">
                <a16:creationId xmlns:a16="http://schemas.microsoft.com/office/drawing/2014/main" id="{063F7045-9F12-E865-FA62-A57EC4DEC484}"/>
              </a:ext>
            </a:extLst>
          </p:cNvPr>
          <p:cNvSpPr txBox="1"/>
          <p:nvPr/>
        </p:nvSpPr>
        <p:spPr>
          <a:xfrm>
            <a:off x="454833" y="948796"/>
            <a:ext cx="8221623" cy="4208396"/>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Esta regla permite al SAT dar de baja el RFC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de oficio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(automáticamente) sin que los familiares presenten el aviso, siempre que la autoridad reciba la información del fallecimiento (vía Registro Civil/RENAPO).</a:t>
            </a:r>
          </a:p>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Este beneficio aplica Principalmente a contribuyentes: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Asalariados.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Personas que solo recibían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intereses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o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dividendos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RESICO o RIF</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siempre que no tuvieran empleados (sin obligación de PTU).</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Personas que ya estaban en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suspensión de actividades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892229694"/>
      </p:ext>
    </p:extLst>
  </p:cSld>
  <p:clrMapOvr>
    <a:masterClrMapping/>
  </p:clrMapOvr>
  <p:transition spd="slow">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39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2.5.8.</a:t>
            </a:r>
          </a:p>
        </p:txBody>
      </p:sp>
      <p:sp>
        <p:nvSpPr>
          <p:cNvPr id="11" name="Recortar rectángulo de esquina diagonal 10"/>
          <p:cNvSpPr/>
          <p:nvPr/>
        </p:nvSpPr>
        <p:spPr>
          <a:xfrm>
            <a:off x="2249825" y="80732"/>
            <a:ext cx="4914463"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195736" y="0"/>
            <a:ext cx="5271332" cy="553998"/>
          </a:xfrm>
          <a:prstGeom prst="rect">
            <a:avLst/>
          </a:prstGeom>
          <a:noFill/>
        </p:spPr>
        <p:txBody>
          <a:bodyPr wrap="square" rtlCol="0">
            <a:spAutoFit/>
          </a:bodyPr>
          <a:lstStyle/>
          <a:p>
            <a:r>
              <a:rPr lang="es-MX" sz="3000" dirty="0">
                <a:latin typeface="Agency FB" panose="020B0503020202020204" pitchFamily="34" charset="0"/>
              </a:rPr>
              <a:t>ACLARACION de OBLIGACIONES en el RFC</a:t>
            </a:r>
          </a:p>
        </p:txBody>
      </p:sp>
      <p:sp>
        <p:nvSpPr>
          <p:cNvPr id="3" name="CuadroTexto 2">
            <a:extLst>
              <a:ext uri="{FF2B5EF4-FFF2-40B4-BE49-F238E27FC236}">
                <a16:creationId xmlns:a16="http://schemas.microsoft.com/office/drawing/2014/main" id="{ECC0A7CA-92BF-B1E5-9DDF-C030341B42AA}"/>
              </a:ext>
            </a:extLst>
          </p:cNvPr>
          <p:cNvSpPr txBox="1"/>
          <p:nvPr/>
        </p:nvSpPr>
        <p:spPr>
          <a:xfrm>
            <a:off x="341848" y="826014"/>
            <a:ext cx="8460304" cy="5405647"/>
          </a:xfrm>
          <a:prstGeom prst="rect">
            <a:avLst/>
          </a:prstGeom>
          <a:noFill/>
        </p:spPr>
        <p:txBody>
          <a:bodyPr wrap="square">
            <a:spAutoFit/>
          </a:bodyPr>
          <a:lstStyle/>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Esta regla nos presenta el mecanismo para aclarar obligaciones fiscales en el RFC, clave para corregir encuadramientos erróneos del robot del SAT.</a:t>
            </a:r>
          </a:p>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Si el SAT actualizó tus obligaciones automáticamente y no estás de acuerdo, esta regla te permite defenderte digitalmente.</a:t>
            </a:r>
          </a:p>
          <a:p>
            <a:pPr algn="just">
              <a:lnSpc>
                <a:spcPct val="107000"/>
              </a:lnSpc>
              <a:spcAft>
                <a:spcPts val="800"/>
              </a:spcAft>
              <a:buNone/>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El procedimiento:</a:t>
            </a:r>
            <a:endParaRPr lang="es-MX" sz="2000" kern="100" dirty="0">
              <a:effectLst/>
              <a:latin typeface="Comic Sans MS" panose="030F0702030302020204" pitchFamily="66"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Ingresa a Mi Portal en la página del SAT.</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Selecciona Servicios por Internet / Aclaraciones / Solicitud.</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En el asunto o etiqueta del trámite, debes escribir textualmente: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REGLA 2.5.8.</a:t>
            </a:r>
            <a:endParaRPr lang="es-MX" sz="2000" kern="100" dirty="0">
              <a:effectLst/>
              <a:latin typeface="Comic Sans MS" panose="030F0702030302020204" pitchFamily="66"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Redacta brevemente por qué la obligación no aplica (fundamentación) y adjunta tu documentación soporte (ej. contratos, bajas anteriores, recibos de nómina).</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La autoridad revisará y ajustará tu RFC por el mismo medio.</a:t>
            </a:r>
            <a:endParaRPr lang="es-MX"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7708538"/>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743908" y="2143"/>
            <a:ext cx="2088232" cy="553998"/>
          </a:xfrm>
          <a:prstGeom prst="rect">
            <a:avLst/>
          </a:prstGeom>
          <a:noFill/>
        </p:spPr>
        <p:txBody>
          <a:bodyPr wrap="square" rtlCol="0">
            <a:spAutoFit/>
          </a:bodyPr>
          <a:lstStyle/>
          <a:p>
            <a:r>
              <a:rPr lang="es-MX" sz="3000" dirty="0">
                <a:latin typeface="Agency FB" panose="020B0503020202020204" pitchFamily="34" charset="0"/>
              </a:rPr>
              <a:t>INTRODUCCIÓN</a:t>
            </a:r>
          </a:p>
        </p:txBody>
      </p:sp>
      <p:sp>
        <p:nvSpPr>
          <p:cNvPr id="4" name="Rectángulo 3"/>
          <p:cNvSpPr/>
          <p:nvPr/>
        </p:nvSpPr>
        <p:spPr>
          <a:xfrm>
            <a:off x="179513" y="836712"/>
            <a:ext cx="8640960" cy="6001643"/>
          </a:xfrm>
          <a:prstGeom prst="rect">
            <a:avLst/>
          </a:prstGeom>
        </p:spPr>
        <p:txBody>
          <a:bodyPr wrap="square">
            <a:spAutoFit/>
          </a:bodyPr>
          <a:lstStyle/>
          <a:p>
            <a:pPr algn="just">
              <a:spcAft>
                <a:spcPts val="0"/>
              </a:spcAft>
            </a:pP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Dicha resolución no tiene el carácter de ley, pero posee la suficiente fuerza legal para que su cumplimiento sea un tanto obligatorio, al respecto la Asociación Mexicana  de Contadores Públicos nos proporciona el siguiente comunicado:    </a:t>
            </a:r>
          </a:p>
          <a:p>
            <a:pPr algn="just">
              <a:spcAft>
                <a:spcPts val="0"/>
              </a:spcAft>
            </a:pPr>
            <a:endParaRPr lang="es-MX"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pPr algn="just">
              <a:spcAft>
                <a:spcPts val="0"/>
              </a:spcAft>
            </a:pP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La jurisprudencia número LV/2004 en la cual el Pleno de la Suprema Corte de Justicia de la Nación resolvió que las reglas que contiene la Resolución Miscelánea Fiscal que expide el Jefe del Servicios de Administración Tributaria en atención a las atribuciones que le otorga el inciso “g” de la fracción I del Artículo 33 del Código Fiscal Federal </a:t>
            </a:r>
            <a:r>
              <a:rPr lang="es-MX" sz="2200" b="1"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pueden establecer obligaciones </a:t>
            </a: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a los contribuyentes. </a:t>
            </a:r>
          </a:p>
          <a:p>
            <a:pPr>
              <a:spcAft>
                <a:spcPts val="0"/>
              </a:spcAft>
            </a:pPr>
            <a:endParaRPr lang="es-MX"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pPr>
              <a:spcAft>
                <a:spcPts val="0"/>
              </a:spcAft>
            </a:pP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La jurisprudencia de referencia cuyo tenor es: </a:t>
            </a:r>
          </a:p>
          <a:p>
            <a:pPr>
              <a:spcAft>
                <a:spcPts val="0"/>
              </a:spcAft>
            </a:pPr>
            <a:endParaRPr lang="es-MX"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pPr algn="just">
              <a:spcAft>
                <a:spcPts val="0"/>
              </a:spcAft>
            </a:pPr>
            <a:r>
              <a:rPr lang="es-MX"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“RESOLUCIÓN MISCELÁNEA FISCAL. LAS REGLAS QUE CONTIENE PUEDEN LLEGAR A ESTABLECER OBLIGACIONES A LOS CONTRIBUYENTES, YA QUE NO CONSTITUYEN CRITERIOS DE INTERPRETACIÓN, SINO DISPOSICIONES DE OBSERVANCIA GENERAL”. </a:t>
            </a:r>
          </a:p>
          <a:p>
            <a:pPr>
              <a:spcAft>
                <a:spcPts val="0"/>
              </a:spcAft>
            </a:pPr>
            <a:r>
              <a:rPr lang="es-MX"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a:t>
            </a:r>
            <a:endParaRPr lang="es-MX" dirty="0">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1275678949"/>
      </p:ext>
    </p:extLst>
  </p:cSld>
  <p:clrMapOvr>
    <a:masterClrMapping/>
  </p:clrMapOvr>
  <p:transition spd="slow">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40F1A-0BA6-4A9E-63CD-2B01F23E96E0}"/>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7657EA84-1CAB-953C-BEED-7C2B73D6A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D7DB6E6-B715-0DEA-AC39-611D69CDE166}"/>
              </a:ext>
            </a:extLst>
          </p:cNvPr>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D18EA0A7-FB13-DCBE-C28E-283C7F345BE5}"/>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7AA835F0-C355-7FC1-E68F-51732FBCF3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4F68B963-955E-6CFB-FBBF-AD0B324C9259}"/>
              </a:ext>
            </a:extLst>
          </p:cNvPr>
          <p:cNvSpPr txBox="1">
            <a:spLocks/>
          </p:cNvSpPr>
          <p:nvPr/>
        </p:nvSpPr>
        <p:spPr>
          <a:xfrm>
            <a:off x="7524328" y="6104597"/>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2.5.9.</a:t>
            </a:r>
          </a:p>
        </p:txBody>
      </p:sp>
      <p:sp>
        <p:nvSpPr>
          <p:cNvPr id="11" name="Recortar rectángulo de esquina diagonal 10">
            <a:extLst>
              <a:ext uri="{FF2B5EF4-FFF2-40B4-BE49-F238E27FC236}">
                <a16:creationId xmlns:a16="http://schemas.microsoft.com/office/drawing/2014/main" id="{DBAC5708-E202-6DC4-656C-44CF5585035B}"/>
              </a:ext>
            </a:extLst>
          </p:cNvPr>
          <p:cNvSpPr/>
          <p:nvPr/>
        </p:nvSpPr>
        <p:spPr>
          <a:xfrm>
            <a:off x="2249825" y="80732"/>
            <a:ext cx="4914463"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6C08C916-B898-0D59-A5CB-154540EAAC91}"/>
              </a:ext>
            </a:extLst>
          </p:cNvPr>
          <p:cNvSpPr txBox="1"/>
          <p:nvPr/>
        </p:nvSpPr>
        <p:spPr>
          <a:xfrm>
            <a:off x="2195736" y="0"/>
            <a:ext cx="5271332" cy="553998"/>
          </a:xfrm>
          <a:prstGeom prst="rect">
            <a:avLst/>
          </a:prstGeom>
          <a:noFill/>
        </p:spPr>
        <p:txBody>
          <a:bodyPr wrap="square" rtlCol="0">
            <a:spAutoFit/>
          </a:bodyPr>
          <a:lstStyle/>
          <a:p>
            <a:r>
              <a:rPr lang="es-MX" sz="3000" dirty="0">
                <a:latin typeface="Agency FB" panose="020B0503020202020204" pitchFamily="34" charset="0"/>
              </a:rPr>
              <a:t> PM AVISO DE SUSPENSION ACTIVIDADES </a:t>
            </a:r>
          </a:p>
        </p:txBody>
      </p:sp>
      <p:sp>
        <p:nvSpPr>
          <p:cNvPr id="3" name="CuadroTexto 2">
            <a:extLst>
              <a:ext uri="{FF2B5EF4-FFF2-40B4-BE49-F238E27FC236}">
                <a16:creationId xmlns:a16="http://schemas.microsoft.com/office/drawing/2014/main" id="{48421FBC-A686-F854-51DA-AC871AE5B476}"/>
              </a:ext>
            </a:extLst>
          </p:cNvPr>
          <p:cNvSpPr txBox="1"/>
          <p:nvPr/>
        </p:nvSpPr>
        <p:spPr>
          <a:xfrm>
            <a:off x="395536" y="836712"/>
            <a:ext cx="8085929" cy="5509200"/>
          </a:xfrm>
          <a:prstGeom prst="rect">
            <a:avLst/>
          </a:prstGeom>
          <a:noFill/>
        </p:spPr>
        <p:txBody>
          <a:bodyPr wrap="square">
            <a:spAutoFit/>
          </a:bodyPr>
          <a:lstStyle/>
          <a:p>
            <a:pPr algn="just"/>
            <a:r>
              <a:rPr lang="es-MX" sz="2200" dirty="0">
                <a:latin typeface="Comic Sans MS" panose="030F0702030302020204" pitchFamily="66" charset="0"/>
              </a:rPr>
              <a:t>En 2025, esta regla regulaba la suspensión por acto de autoridad (ahora derogada). En 2026, la regla </a:t>
            </a:r>
            <a:r>
              <a:rPr lang="es-MX" sz="2200" b="1" dirty="0">
                <a:latin typeface="Comic Sans MS" panose="030F0702030302020204" pitchFamily="66" charset="0"/>
              </a:rPr>
              <a:t>2.5.9</a:t>
            </a:r>
            <a:r>
              <a:rPr lang="es-MX" sz="2200" dirty="0">
                <a:latin typeface="Comic Sans MS" panose="030F0702030302020204" pitchFamily="66" charset="0"/>
              </a:rPr>
              <a:t> se refiere a la </a:t>
            </a:r>
            <a:r>
              <a:rPr lang="es-MX" sz="2200" b="1" dirty="0">
                <a:latin typeface="Comic Sans MS" panose="030F0702030302020204" pitchFamily="66" charset="0"/>
              </a:rPr>
              <a:t>"Opción para que las personas morales presenten aviso de suspensión de actividades"</a:t>
            </a:r>
            <a:r>
              <a:rPr lang="es-MX" sz="2200" dirty="0">
                <a:latin typeface="Comic Sans MS" panose="030F0702030302020204" pitchFamily="66" charset="0"/>
              </a:rPr>
              <a:t> (que antes era la 2.5.10).</a:t>
            </a:r>
          </a:p>
          <a:p>
            <a:pPr algn="just"/>
            <a:r>
              <a:rPr lang="es-MX" sz="2200" dirty="0">
                <a:latin typeface="Comic Sans MS" panose="030F0702030302020204" pitchFamily="66" charset="0"/>
              </a:rPr>
              <a:t>Esta facilidad permite poner a la empresa en "hibernación fiscal", deteniendo la obligación de presentar declaraciones periódicas mientras decides el futuro del negocio.</a:t>
            </a:r>
          </a:p>
          <a:p>
            <a:pPr algn="just"/>
            <a:r>
              <a:rPr lang="es-MX" sz="2200" dirty="0">
                <a:latin typeface="Comic Sans MS" panose="030F0702030302020204" pitchFamily="66" charset="0"/>
              </a:rPr>
              <a:t>No es un trámite automático. Para que el SAT acepte esta pausa operativa mediante la </a:t>
            </a:r>
            <a:r>
              <a:rPr lang="es-MX" sz="2200" b="1" dirty="0">
                <a:latin typeface="Comic Sans MS" panose="030F0702030302020204" pitchFamily="66" charset="0"/>
              </a:rPr>
              <a:t>Ficha 31/CFF</a:t>
            </a:r>
            <a:r>
              <a:rPr lang="es-MX" sz="2200" dirty="0">
                <a:latin typeface="Comic Sans MS" panose="030F0702030302020204" pitchFamily="66" charset="0"/>
              </a:rPr>
              <a:t>, tu empresa debe pasar un filtro estricto de 5 puntos. Si fallas en uno, la solicitud será rechazada:</a:t>
            </a:r>
          </a:p>
          <a:p>
            <a:pPr marL="457200" lvl="0" indent="-457200" algn="just">
              <a:buFont typeface="+mj-lt"/>
              <a:buAutoNum type="arabicPeriod"/>
            </a:pPr>
            <a:r>
              <a:rPr lang="es-MX" sz="2200" b="1" dirty="0">
                <a:latin typeface="Comic Sans MS" panose="030F0702030302020204" pitchFamily="66" charset="0"/>
              </a:rPr>
              <a:t>Domicilio localizado:</a:t>
            </a:r>
            <a:r>
              <a:rPr lang="es-MX" sz="2200" dirty="0">
                <a:latin typeface="Comic Sans MS" panose="030F0702030302020204" pitchFamily="66" charset="0"/>
              </a:rPr>
              <a:t> no puedes tener estatus de "No Localizado" en el RFC.</a:t>
            </a:r>
          </a:p>
          <a:p>
            <a:pPr marL="457200" lvl="0" indent="-457200" algn="just">
              <a:buFont typeface="+mj-lt"/>
              <a:buAutoNum type="arabicPeriod"/>
            </a:pPr>
            <a:r>
              <a:rPr lang="es-MX" sz="2200" b="1" dirty="0">
                <a:latin typeface="Comic Sans MS" panose="030F0702030302020204" pitchFamily="66" charset="0"/>
              </a:rPr>
              <a:t>Opinión Positiva (32-D):</a:t>
            </a:r>
            <a:r>
              <a:rPr lang="es-MX" sz="2200" dirty="0">
                <a:latin typeface="Comic Sans MS" panose="030F0702030302020204" pitchFamily="66" charset="0"/>
              </a:rPr>
              <a:t> debes estar al corriente, sin declaraciones pendientes ni créditos fiscales exigibles.</a:t>
            </a:r>
            <a:endParaRPr lang="es-MX" dirty="0"/>
          </a:p>
        </p:txBody>
      </p:sp>
    </p:spTree>
    <p:extLst>
      <p:ext uri="{BB962C8B-B14F-4D97-AF65-F5344CB8AC3E}">
        <p14:creationId xmlns:p14="http://schemas.microsoft.com/office/powerpoint/2010/main" val="1000649241"/>
      </p:ext>
    </p:extLst>
  </p:cSld>
  <p:clrMapOvr>
    <a:masterClrMapping/>
  </p:clrMapOvr>
  <p:transition spd="slow">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A0037-9C90-F0AD-BE19-8BA4B5742C82}"/>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24073795-37EC-B87C-EDD5-FE1875042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845BE6FB-F825-256B-A082-666A95BC0660}"/>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F8F314D-3597-E333-C275-A351C87F8365}"/>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45B3D73A-FE95-29D3-B75F-43515DE3E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8731F86E-9A0A-D34E-FD37-4625162C7F27}"/>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2.5.9.</a:t>
            </a:r>
          </a:p>
        </p:txBody>
      </p:sp>
      <p:sp>
        <p:nvSpPr>
          <p:cNvPr id="11" name="Recortar rectángulo de esquina diagonal 10">
            <a:extLst>
              <a:ext uri="{FF2B5EF4-FFF2-40B4-BE49-F238E27FC236}">
                <a16:creationId xmlns:a16="http://schemas.microsoft.com/office/drawing/2014/main" id="{4449C283-16D1-6D47-15C8-4DCDECDF1457}"/>
              </a:ext>
            </a:extLst>
          </p:cNvPr>
          <p:cNvSpPr/>
          <p:nvPr/>
        </p:nvSpPr>
        <p:spPr>
          <a:xfrm>
            <a:off x="2249825" y="80732"/>
            <a:ext cx="4914463"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2C839D13-D8EF-0B2A-53FC-49091BCA34B8}"/>
              </a:ext>
            </a:extLst>
          </p:cNvPr>
          <p:cNvSpPr txBox="1"/>
          <p:nvPr/>
        </p:nvSpPr>
        <p:spPr>
          <a:xfrm>
            <a:off x="2195736" y="0"/>
            <a:ext cx="5271332" cy="553998"/>
          </a:xfrm>
          <a:prstGeom prst="rect">
            <a:avLst/>
          </a:prstGeom>
          <a:noFill/>
        </p:spPr>
        <p:txBody>
          <a:bodyPr wrap="square" rtlCol="0">
            <a:spAutoFit/>
          </a:bodyPr>
          <a:lstStyle/>
          <a:p>
            <a:r>
              <a:rPr lang="es-MX" sz="3000" dirty="0">
                <a:latin typeface="Agency FB" panose="020B0503020202020204" pitchFamily="34" charset="0"/>
              </a:rPr>
              <a:t> PM AVISO DE SUSPENSION ACTIVIDADES </a:t>
            </a:r>
          </a:p>
        </p:txBody>
      </p:sp>
      <p:sp>
        <p:nvSpPr>
          <p:cNvPr id="3" name="CuadroTexto 2">
            <a:extLst>
              <a:ext uri="{FF2B5EF4-FFF2-40B4-BE49-F238E27FC236}">
                <a16:creationId xmlns:a16="http://schemas.microsoft.com/office/drawing/2014/main" id="{9C00108B-BDCE-1158-5E04-89165AEC26F4}"/>
              </a:ext>
            </a:extLst>
          </p:cNvPr>
          <p:cNvSpPr txBox="1"/>
          <p:nvPr/>
        </p:nvSpPr>
        <p:spPr>
          <a:xfrm>
            <a:off x="590526" y="966677"/>
            <a:ext cx="8085929" cy="5355312"/>
          </a:xfrm>
          <a:prstGeom prst="rect">
            <a:avLst/>
          </a:prstGeom>
          <a:noFill/>
        </p:spPr>
        <p:txBody>
          <a:bodyPr wrap="square">
            <a:spAutoFit/>
          </a:bodyPr>
          <a:lstStyle/>
          <a:p>
            <a:pPr marL="342900" lvl="0" indent="-342900" algn="just">
              <a:buFont typeface="+mj-lt"/>
              <a:buAutoNum type="arabicPeriod" startAt="3"/>
            </a:pPr>
            <a:r>
              <a:rPr lang="es-MX" sz="2200" b="1" dirty="0">
                <a:latin typeface="Comic Sans MS" panose="030F0702030302020204" pitchFamily="66" charset="0"/>
              </a:rPr>
              <a:t>Reputación Limpia:</a:t>
            </a:r>
            <a:r>
              <a:rPr lang="es-MX" sz="2200" dirty="0">
                <a:latin typeface="Comic Sans MS" panose="030F0702030302020204" pitchFamily="66" charset="0"/>
              </a:rPr>
              <a:t> no aparecer en las "Listas Negras" del Art. 69 (incumplidos) ni 69-B (EFOS/ </a:t>
            </a:r>
            <a:r>
              <a:rPr lang="es-MX" sz="2200" dirty="0" err="1">
                <a:latin typeface="Comic Sans MS" panose="030F0702030302020204" pitchFamily="66" charset="0"/>
              </a:rPr>
              <a:t>Factureras</a:t>
            </a:r>
            <a:r>
              <a:rPr lang="es-MX" sz="2200" dirty="0">
                <a:latin typeface="Comic Sans MS" panose="030F0702030302020204" pitchFamily="66" charset="0"/>
              </a:rPr>
              <a:t>).</a:t>
            </a:r>
          </a:p>
          <a:p>
            <a:pPr marL="342900" lvl="0" indent="-342900" algn="just">
              <a:buFont typeface="+mj-lt"/>
              <a:buAutoNum type="arabicPeriod" startAt="3"/>
            </a:pPr>
            <a:r>
              <a:rPr lang="es-MX" sz="2200" b="1" dirty="0">
                <a:latin typeface="Comic Sans MS" panose="030F0702030302020204" pitchFamily="66" charset="0"/>
              </a:rPr>
              <a:t>Sellos Activos:</a:t>
            </a:r>
            <a:r>
              <a:rPr lang="es-MX" sz="2200" dirty="0">
                <a:latin typeface="Comic Sans MS" panose="030F0702030302020204" pitchFamily="66" charset="0"/>
              </a:rPr>
              <a:t> tu Certificado de Sello Digital (CSD) no debe estar revocado ni restringido temporalmente al momento de pedir la suspensión.</a:t>
            </a:r>
          </a:p>
          <a:p>
            <a:pPr marL="342900" lvl="0" indent="-342900" algn="just">
              <a:buFont typeface="+mj-lt"/>
              <a:buAutoNum type="arabicPeriod" startAt="3"/>
            </a:pPr>
            <a:r>
              <a:rPr lang="es-MX" sz="2200" dirty="0">
                <a:latin typeface="Comic Sans MS" panose="030F0702030302020204" pitchFamily="66" charset="0"/>
              </a:rPr>
              <a:t>No debes tener obligaciones de pago por cuenta de terceros (es decir, </a:t>
            </a:r>
            <a:r>
              <a:rPr lang="es-MX" sz="2200" b="1" dirty="0">
                <a:latin typeface="Comic Sans MS" panose="030F0702030302020204" pitchFamily="66" charset="0"/>
              </a:rPr>
              <a:t>no puedes tener empleados activos</a:t>
            </a:r>
            <a:r>
              <a:rPr lang="es-MX" sz="2200" dirty="0">
                <a:latin typeface="Comic Sans MS" panose="030F0702030302020204" pitchFamily="66" charset="0"/>
              </a:rPr>
              <a:t> ni retenciones de impuestos pendientes de enterar).</a:t>
            </a:r>
          </a:p>
          <a:p>
            <a:pPr marL="342900" indent="-342900" algn="just">
              <a:buFont typeface="+mj-lt"/>
              <a:buAutoNum type="arabicPeriod" startAt="3"/>
            </a:pPr>
            <a:endParaRPr lang="es-MX" sz="1200" b="1" dirty="0">
              <a:latin typeface="Comic Sans MS" panose="030F0702030302020204" pitchFamily="66" charset="0"/>
            </a:endParaRPr>
          </a:p>
          <a:p>
            <a:pPr algn="just"/>
            <a:r>
              <a:rPr lang="es-MX" sz="2200" b="1" dirty="0">
                <a:latin typeface="Comic Sans MS" panose="030F0702030302020204" pitchFamily="66" charset="0"/>
              </a:rPr>
              <a:t>Duración y Consecuencias:</a:t>
            </a:r>
          </a:p>
          <a:p>
            <a:pPr lvl="0" algn="just"/>
            <a:r>
              <a:rPr lang="es-MX" sz="2200" b="1" dirty="0">
                <a:latin typeface="Comic Sans MS" panose="030F0702030302020204" pitchFamily="66" charset="0"/>
              </a:rPr>
              <a:t>Tiempo:</a:t>
            </a:r>
            <a:r>
              <a:rPr lang="es-MX" sz="2200" dirty="0">
                <a:latin typeface="Comic Sans MS" panose="030F0702030302020204" pitchFamily="66" charset="0"/>
              </a:rPr>
              <a:t> la suspensión dura inicialmente </a:t>
            </a:r>
            <a:r>
              <a:rPr lang="es-MX" sz="2200" b="1" dirty="0">
                <a:latin typeface="Comic Sans MS" panose="030F0702030302020204" pitchFamily="66" charset="0"/>
              </a:rPr>
              <a:t>2 años</a:t>
            </a:r>
            <a:r>
              <a:rPr lang="es-MX" sz="2200" dirty="0">
                <a:latin typeface="Comic Sans MS" panose="030F0702030302020204" pitchFamily="66" charset="0"/>
              </a:rPr>
              <a:t>.</a:t>
            </a:r>
          </a:p>
          <a:p>
            <a:pPr lvl="0" algn="just"/>
            <a:r>
              <a:rPr lang="es-MX" sz="2200" b="1" dirty="0">
                <a:latin typeface="Comic Sans MS" panose="030F0702030302020204" pitchFamily="66" charset="0"/>
              </a:rPr>
              <a:t>Prórroga:</a:t>
            </a:r>
            <a:r>
              <a:rPr lang="es-MX" sz="2200" dirty="0">
                <a:latin typeface="Comic Sans MS" panose="030F0702030302020204" pitchFamily="66" charset="0"/>
              </a:rPr>
              <a:t> puedes pedir </a:t>
            </a:r>
            <a:r>
              <a:rPr lang="es-MX" sz="2200" b="1" dirty="0">
                <a:latin typeface="Comic Sans MS" panose="030F0702030302020204" pitchFamily="66" charset="0"/>
              </a:rPr>
              <a:t>1 año extra</a:t>
            </a:r>
            <a:r>
              <a:rPr lang="es-MX" sz="2200" dirty="0">
                <a:latin typeface="Comic Sans MS" panose="030F0702030302020204" pitchFamily="66" charset="0"/>
              </a:rPr>
              <a:t> (para un total de 3), siempre que avises antes de que venzan los dos primeros.</a:t>
            </a:r>
          </a:p>
          <a:p>
            <a:pPr lvl="0" algn="just"/>
            <a:r>
              <a:rPr lang="es-MX" sz="2200" b="1" dirty="0">
                <a:latin typeface="Comic Sans MS" panose="030F0702030302020204" pitchFamily="66" charset="0"/>
              </a:rPr>
              <a:t>Efecto inmediato:</a:t>
            </a:r>
            <a:r>
              <a:rPr lang="es-MX" sz="2200" dirty="0">
                <a:latin typeface="Comic Sans MS" panose="030F0702030302020204" pitchFamily="66" charset="0"/>
              </a:rPr>
              <a:t> en cuanto surte efectos la suspensión, el SAT </a:t>
            </a:r>
            <a:r>
              <a:rPr lang="es-MX" sz="2200" b="1" dirty="0">
                <a:latin typeface="Comic Sans MS" panose="030F0702030302020204" pitchFamily="66" charset="0"/>
              </a:rPr>
              <a:t>revocará tus Sellos Digitales (CSD)</a:t>
            </a:r>
            <a:r>
              <a:rPr lang="es-MX" sz="2200" dirty="0">
                <a:latin typeface="Comic Sans MS" panose="030F0702030302020204" pitchFamily="66" charset="0"/>
              </a:rPr>
              <a:t>. Durante este periodo no podrás facturar absolutamente nada.</a:t>
            </a:r>
            <a:endParaRPr lang="es-MX" dirty="0"/>
          </a:p>
        </p:txBody>
      </p:sp>
    </p:spTree>
    <p:extLst>
      <p:ext uri="{BB962C8B-B14F-4D97-AF65-F5344CB8AC3E}">
        <p14:creationId xmlns:p14="http://schemas.microsoft.com/office/powerpoint/2010/main" val="2081229951"/>
      </p:ext>
    </p:extLst>
  </p:cSld>
  <p:clrMapOvr>
    <a:masterClrMapping/>
  </p:clrMapOvr>
  <p:transition spd="slow">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08304"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2.5.10.</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CAMBIO DE DOMICILIO FISCAL</a:t>
            </a:r>
          </a:p>
        </p:txBody>
      </p:sp>
      <p:sp>
        <p:nvSpPr>
          <p:cNvPr id="3" name="CuadroTexto 2">
            <a:extLst>
              <a:ext uri="{FF2B5EF4-FFF2-40B4-BE49-F238E27FC236}">
                <a16:creationId xmlns:a16="http://schemas.microsoft.com/office/drawing/2014/main" id="{BC50B1B9-3164-D6B1-C6F0-4AD096B80D9E}"/>
              </a:ext>
            </a:extLst>
          </p:cNvPr>
          <p:cNvSpPr txBox="1"/>
          <p:nvPr/>
        </p:nvSpPr>
        <p:spPr>
          <a:xfrm>
            <a:off x="323529" y="1877935"/>
            <a:ext cx="8424936" cy="2441887"/>
          </a:xfrm>
          <a:prstGeom prst="rect">
            <a:avLst/>
          </a:prstGeom>
          <a:noFill/>
        </p:spPr>
        <p:txBody>
          <a:bodyPr wrap="square">
            <a:spAutoFit/>
          </a:bodyPr>
          <a:lstStyle/>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La facilidad para cambiar de domicilio vía internet, que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en 2025 conocíamos como la Regla 2.5.11</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ahora se ubica en la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Regla 2.5.10</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para este ejercicio 2026. El beneficio se mantiene, si tienes </a:t>
            </a:r>
            <a:r>
              <a:rPr lang="es-MX" sz="2400" kern="100" dirty="0" err="1">
                <a:effectLst/>
                <a:latin typeface="Comic Sans MS" panose="030F0702030302020204" pitchFamily="66" charset="0"/>
                <a:ea typeface="Calibri" panose="020F0502020204030204" pitchFamily="34" charset="0"/>
                <a:cs typeface="Times New Roman" panose="02020603050405020304" pitchFamily="18" charset="0"/>
              </a:rPr>
              <a:t>e.firma</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puedes realizar el aviso sin adjuntar comprobante de domicilio. Si eres asalariado sin </a:t>
            </a:r>
            <a:r>
              <a:rPr lang="es-MX" sz="2400" kern="100" dirty="0" err="1">
                <a:effectLst/>
                <a:latin typeface="Comic Sans MS" panose="030F0702030302020204" pitchFamily="66" charset="0"/>
                <a:ea typeface="Calibri" panose="020F0502020204030204" pitchFamily="34" charset="0"/>
                <a:cs typeface="Times New Roman" panose="02020603050405020304" pitchFamily="18" charset="0"/>
              </a:rPr>
              <a:t>e.firma</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la opción sigue siendo la Oficina Virtual.</a:t>
            </a:r>
          </a:p>
        </p:txBody>
      </p:sp>
    </p:spTree>
    <p:extLst>
      <p:ext uri="{BB962C8B-B14F-4D97-AF65-F5344CB8AC3E}">
        <p14:creationId xmlns:p14="http://schemas.microsoft.com/office/powerpoint/2010/main" val="2877029501"/>
      </p:ext>
    </p:extLst>
  </p:cSld>
  <p:clrMapOvr>
    <a:masterClrMapping/>
  </p:clrMapOvr>
  <p:transition spd="slow">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2.5.12</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2555776" y="0"/>
            <a:ext cx="4695268" cy="553998"/>
          </a:xfrm>
          <a:prstGeom prst="rect">
            <a:avLst/>
          </a:prstGeom>
          <a:noFill/>
        </p:spPr>
        <p:txBody>
          <a:bodyPr wrap="square" rtlCol="0">
            <a:spAutoFit/>
          </a:bodyPr>
          <a:lstStyle/>
          <a:p>
            <a:r>
              <a:rPr lang="es-MX" sz="3000" dirty="0">
                <a:latin typeface="Agency FB" panose="020B0503020202020204" pitchFamily="34" charset="0"/>
              </a:rPr>
              <a:t>PRESENTACION DE AVISOS en el RFC</a:t>
            </a:r>
          </a:p>
        </p:txBody>
      </p:sp>
      <p:sp>
        <p:nvSpPr>
          <p:cNvPr id="3" name="CuadroTexto 2">
            <a:extLst>
              <a:ext uri="{FF2B5EF4-FFF2-40B4-BE49-F238E27FC236}">
                <a16:creationId xmlns:a16="http://schemas.microsoft.com/office/drawing/2014/main" id="{53580FDA-C880-66B1-F6F3-282C172C0984}"/>
              </a:ext>
            </a:extLst>
          </p:cNvPr>
          <p:cNvSpPr txBox="1"/>
          <p:nvPr/>
        </p:nvSpPr>
        <p:spPr>
          <a:xfrm>
            <a:off x="526841" y="1094546"/>
            <a:ext cx="8221623" cy="5035546"/>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Esta regla actúa como el índice oficial para realizar cualquier modificación en el RFC. Para evitar rechazos, debes identificar exactamente qué movimiento vas a realizar y usar la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Ficha de Trámite del Anexo 2</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correspondiente. Aquí los más comunes: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Cambio de actividad o impuestos: Ficha 28/CFF.</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Pausa temporal (suspensión): Ficha 30/CFF.</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Volver a operar (reanudación): Ficha 32/CFF.</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Abrir/cerrar sucursales: Ficha 29/CFF.</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Cambio de domicilio: Ficha 35/CFF.</a:t>
            </a:r>
          </a:p>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No improvises requisitos. Lo que diga la ficha específica en el Anexo 2 es la ley para ese trámite.</a:t>
            </a:r>
          </a:p>
        </p:txBody>
      </p:sp>
    </p:spTree>
    <p:extLst>
      <p:ext uri="{BB962C8B-B14F-4D97-AF65-F5344CB8AC3E}">
        <p14:creationId xmlns:p14="http://schemas.microsoft.com/office/powerpoint/2010/main" val="192677079"/>
      </p:ext>
    </p:extLst>
  </p:cSld>
  <p:clrMapOvr>
    <a:masterClrMapping/>
  </p:clrMapOvr>
  <p:transition spd="slow">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2.5.23.</a:t>
            </a:r>
          </a:p>
        </p:txBody>
      </p:sp>
      <p:sp>
        <p:nvSpPr>
          <p:cNvPr id="11" name="Recortar rectángulo de esquina diagonal 10"/>
          <p:cNvSpPr/>
          <p:nvPr/>
        </p:nvSpPr>
        <p:spPr>
          <a:xfrm>
            <a:off x="1437371" y="78589"/>
            <a:ext cx="6119623"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1428343" y="0"/>
            <a:ext cx="6528033" cy="553998"/>
          </a:xfrm>
          <a:prstGeom prst="rect">
            <a:avLst/>
          </a:prstGeom>
          <a:noFill/>
        </p:spPr>
        <p:txBody>
          <a:bodyPr wrap="square" rtlCol="0">
            <a:spAutoFit/>
          </a:bodyPr>
          <a:lstStyle/>
          <a:p>
            <a:r>
              <a:rPr lang="es-MX" sz="3000" dirty="0">
                <a:latin typeface="Agency FB" panose="020B0503020202020204" pitchFamily="34" charset="0"/>
              </a:rPr>
              <a:t>ACLARACION POR ACTUALIZACION DE ACTIVIDADES</a:t>
            </a:r>
          </a:p>
        </p:txBody>
      </p:sp>
      <p:sp>
        <p:nvSpPr>
          <p:cNvPr id="3" name="CuadroTexto 2">
            <a:extLst>
              <a:ext uri="{FF2B5EF4-FFF2-40B4-BE49-F238E27FC236}">
                <a16:creationId xmlns:a16="http://schemas.microsoft.com/office/drawing/2014/main" id="{2DC04A08-6D42-CF8A-FFDD-58F2A14EA89D}"/>
              </a:ext>
            </a:extLst>
          </p:cNvPr>
          <p:cNvSpPr txBox="1"/>
          <p:nvPr/>
        </p:nvSpPr>
        <p:spPr>
          <a:xfrm>
            <a:off x="288159" y="877091"/>
            <a:ext cx="8567682" cy="5424562"/>
          </a:xfrm>
          <a:prstGeom prst="rect">
            <a:avLst/>
          </a:prstGeom>
          <a:noFill/>
        </p:spPr>
        <p:txBody>
          <a:bodyPr wrap="square">
            <a:spAutoFit/>
          </a:bodyPr>
          <a:lstStyle/>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El SAT tiene robots que leen los conceptos y claves de tus facturas (CFDI). Si detectan que facturaste un servicio o producto que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no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tienes dado de alta en tu RFC, la autoridad tiene la facultad (Art. 29-A CFF) de actualizar tus obligaciones automáticamente.</a:t>
            </a:r>
          </a:p>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Esta regla es tu derecho de réplica. Si cometiste un error de dedo al elegir la clave de producto, o fue una operación única que no amerita cambio de régimen, puedes presentar un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“caso de aclaración”</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para explicarle al SAT que no realizas esa actividad de forma habitual y revertir el cambio.</a:t>
            </a:r>
          </a:p>
          <a:p>
            <a:pPr marL="342900" lvl="0" indent="-342900" algn="just">
              <a:lnSpc>
                <a:spcPct val="107000"/>
              </a:lnSpc>
              <a:spcAft>
                <a:spcPts val="800"/>
              </a:spcAft>
              <a:buSzPct val="102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Supuesto: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el contribuyente no está de acuerdo con la nueva obligación impuesta por el SAT derivada de un CFDI emitido.</a:t>
            </a:r>
          </a:p>
          <a:p>
            <a:pPr marL="342900" lvl="0" indent="-342900" algn="just">
              <a:lnSpc>
                <a:spcPct val="107000"/>
              </a:lnSpc>
              <a:spcAft>
                <a:spcPts val="800"/>
              </a:spcAft>
              <a:buSzPct val="102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Acción:</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ingresar aclaración vía Portal del SAT.</a:t>
            </a:r>
          </a:p>
          <a:p>
            <a:pPr marL="342900" lvl="0" indent="-342900" algn="just">
              <a:lnSpc>
                <a:spcPct val="107000"/>
              </a:lnSpc>
              <a:spcAft>
                <a:spcPts val="800"/>
              </a:spcAft>
              <a:buSzPct val="102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Procedimiento: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se remite a la Regla 2.5.8, por lo que es vital usar la etiqueta correcta y aportar pruebas (ej. demostrar que fue un error de captura o venta de activo fijo ocasional).</a:t>
            </a:r>
          </a:p>
        </p:txBody>
      </p:sp>
    </p:spTree>
    <p:extLst>
      <p:ext uri="{BB962C8B-B14F-4D97-AF65-F5344CB8AC3E}">
        <p14:creationId xmlns:p14="http://schemas.microsoft.com/office/powerpoint/2010/main" val="3774736949"/>
      </p:ext>
    </p:extLst>
  </p:cSld>
  <p:clrMapOvr>
    <a:masterClrMapping/>
  </p:clrMapOvr>
  <p:transition spd="slow">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2.7.1.21</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549140" y="0"/>
            <a:ext cx="4695268" cy="553998"/>
          </a:xfrm>
          <a:prstGeom prst="rect">
            <a:avLst/>
          </a:prstGeom>
          <a:noFill/>
        </p:spPr>
        <p:txBody>
          <a:bodyPr wrap="square" rtlCol="0">
            <a:spAutoFit/>
          </a:bodyPr>
          <a:lstStyle/>
          <a:p>
            <a:r>
              <a:rPr lang="es-MX" sz="3000" dirty="0">
                <a:latin typeface="Agency FB" panose="020B0503020202020204" pitchFamily="34" charset="0"/>
              </a:rPr>
              <a:t>PUBLICO EN GENERAL</a:t>
            </a:r>
          </a:p>
        </p:txBody>
      </p:sp>
      <p:sp>
        <p:nvSpPr>
          <p:cNvPr id="3" name="CuadroTexto 2">
            <a:extLst>
              <a:ext uri="{FF2B5EF4-FFF2-40B4-BE49-F238E27FC236}">
                <a16:creationId xmlns:a16="http://schemas.microsoft.com/office/drawing/2014/main" id="{D4AA076D-9977-521F-0A71-B5CE32246532}"/>
              </a:ext>
            </a:extLst>
          </p:cNvPr>
          <p:cNvSpPr txBox="1"/>
          <p:nvPr/>
        </p:nvSpPr>
        <p:spPr>
          <a:xfrm>
            <a:off x="107504" y="881876"/>
            <a:ext cx="8892479" cy="5643468"/>
          </a:xfrm>
          <a:prstGeom prst="rect">
            <a:avLst/>
          </a:prstGeom>
          <a:noFill/>
        </p:spPr>
        <p:txBody>
          <a:bodyPr wrap="square">
            <a:spAutoFit/>
          </a:bodyPr>
          <a:lstStyle/>
          <a:p>
            <a:pPr algn="just">
              <a:lnSpc>
                <a:spcPct val="107000"/>
              </a:lnSpc>
              <a:spcAft>
                <a:spcPts val="800"/>
              </a:spcAft>
              <a:buNone/>
            </a:pPr>
            <a:r>
              <a:rPr lang="es-MX" kern="100" dirty="0">
                <a:effectLst/>
                <a:latin typeface="Comic Sans MS" panose="030F0702030302020204" pitchFamily="66" charset="0"/>
                <a:ea typeface="Calibri" panose="020F0502020204030204" pitchFamily="34" charset="0"/>
                <a:cs typeface="Times New Roman" panose="02020603050405020304" pitchFamily="18" charset="0"/>
              </a:rPr>
              <a:t>Esta regla establece el procedimiento para facturar las ventas donde el cliente no solicita factura (operaciones con el público en general).</a:t>
            </a:r>
          </a:p>
          <a:p>
            <a:pPr algn="just">
              <a:lnSpc>
                <a:spcPct val="107000"/>
              </a:lnSpc>
              <a:spcAft>
                <a:spcPts val="800"/>
              </a:spcAft>
              <a:buNone/>
            </a:pPr>
            <a:r>
              <a:rPr lang="es-MX" kern="100" dirty="0">
                <a:effectLst/>
                <a:latin typeface="Comic Sans MS" panose="030F0702030302020204" pitchFamily="66" charset="0"/>
                <a:ea typeface="Calibri" panose="020F0502020204030204" pitchFamily="34" charset="0"/>
                <a:cs typeface="Times New Roman" panose="02020603050405020304" pitchFamily="18" charset="0"/>
              </a:rPr>
              <a:t>Si tributas en RESICO o todavía eres RIF, la regla tiene un "regalo" administrativo para ti. A diferencia del régimen general, que debe detallar folio por folio:</a:t>
            </a:r>
          </a:p>
          <a:p>
            <a:pPr marL="285750" lvl="0" indent="-285750" algn="just">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RIF:</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Puede hacer la factura de forma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bimestral</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e incluir únicamente el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monto total</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de las operaciones (sin capturar folio por folio).</a:t>
            </a:r>
          </a:p>
          <a:p>
            <a:pPr marL="285750" lvl="0" indent="-285750" algn="just">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RESICO:</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Debe hacerla de forma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mensual</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pero también tiene la facilidad de incluir únicamente el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monto total</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del periodo.</a:t>
            </a:r>
          </a:p>
          <a:p>
            <a:pPr algn="just">
              <a:lnSpc>
                <a:spcPct val="107000"/>
              </a:lnSpc>
              <a:spcAft>
                <a:spcPts val="800"/>
              </a:spcAft>
              <a:buNone/>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Condición:</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para gozar de este beneficio, deben emitir comprobantes simplificados (tickets) a sus clientes que cumplan con los requisitos básicos del CFF.</a:t>
            </a:r>
          </a:p>
          <a:p>
            <a:pPr algn="just">
              <a:lnSpc>
                <a:spcPct val="107000"/>
              </a:lnSpc>
              <a:spcAft>
                <a:spcPts val="800"/>
              </a:spcAft>
              <a:buNone/>
            </a:pPr>
            <a:r>
              <a:rPr lang="es-MX" kern="100" dirty="0">
                <a:effectLst/>
                <a:latin typeface="Comic Sans MS" panose="030F0702030302020204" pitchFamily="66" charset="0"/>
                <a:ea typeface="Calibri" panose="020F0502020204030204" pitchFamily="34" charset="0"/>
                <a:cs typeface="Times New Roman" panose="02020603050405020304" pitchFamily="18" charset="0"/>
              </a:rPr>
              <a:t>Muchos creen que al hacer la Factura Global al final del mes ya cumplieron.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Falso.</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La regla exige que, en el momento de la venta, entregues un comprobante simplificado (Ticket) que debe tener requisitos mínimos (Regla 2.7.1.21, Fracción III): consecutivo, valor total, desglose de impuestos y descripción. Si llega una inspección del SAT y tu máquina registradora no emite tickets con estos datos, te multan, aunque hagas tu Factura Global perfecta.</a:t>
            </a:r>
          </a:p>
        </p:txBody>
      </p:sp>
    </p:spTree>
    <p:extLst>
      <p:ext uri="{BB962C8B-B14F-4D97-AF65-F5344CB8AC3E}">
        <p14:creationId xmlns:p14="http://schemas.microsoft.com/office/powerpoint/2010/main" val="4245928546"/>
      </p:ext>
    </p:extLst>
  </p:cSld>
  <p:clrMapOvr>
    <a:masterClrMapping/>
  </p:clrMapOvr>
  <p:transition spd="slow">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E71210C-98E7-4AF7-A9EA-984A0EC2AE21}"/>
              </a:ext>
            </a:extLst>
          </p:cNvPr>
          <p:cNvSpPr txBox="1">
            <a:spLocks/>
          </p:cNvSpPr>
          <p:nvPr/>
        </p:nvSpPr>
        <p:spPr>
          <a:xfrm>
            <a:off x="7308304"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2.7.1.32.</a:t>
            </a: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CFDI POR PAGOS REALIZADOS</a:t>
            </a:r>
          </a:p>
        </p:txBody>
      </p:sp>
      <p:sp>
        <p:nvSpPr>
          <p:cNvPr id="3" name="CuadroTexto 2">
            <a:extLst>
              <a:ext uri="{FF2B5EF4-FFF2-40B4-BE49-F238E27FC236}">
                <a16:creationId xmlns:a16="http://schemas.microsoft.com/office/drawing/2014/main" id="{2BCFE4AC-55DE-1E91-940C-A8B63EFC01EF}"/>
              </a:ext>
            </a:extLst>
          </p:cNvPr>
          <p:cNvSpPr txBox="1"/>
          <p:nvPr/>
        </p:nvSpPr>
        <p:spPr>
          <a:xfrm>
            <a:off x="454833" y="911926"/>
            <a:ext cx="8280920" cy="4830361"/>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Si emites facturas con método de pago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PPD</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(Pago en Parcialidades o Diferido), esta regla dicta las bases del juego para no caer en incumplimiento: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Debes emitir un CFDI con el "Complemento para recepción de Pagos" cada vez que recibas un abono.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Tienes hasta el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quinto día natural</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del mes siguiente al que recibiste el dinero. (Ejemplo: Si cobraste el 15 de enero, tienes hasta el 5 de febrero para timbrar el complemento).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Puedes hacer un solo complemento por todos los pagos de un mismo cliente en el mes, o uno por cada pago.</a:t>
            </a:r>
          </a:p>
          <a:p>
            <a:pPr algn="just">
              <a:lnSpc>
                <a:spcPct val="107000"/>
              </a:lnSpc>
              <a:spcAft>
                <a:spcPts val="800"/>
              </a:spcAft>
              <a:buNone/>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Advertencia:</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si no emites este documento a tiempo, tu cliente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no podrá deducir el gasto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y tú serás acreedor a multas.</a:t>
            </a:r>
          </a:p>
        </p:txBody>
      </p:sp>
    </p:spTree>
    <p:extLst>
      <p:ext uri="{BB962C8B-B14F-4D97-AF65-F5344CB8AC3E}">
        <p14:creationId xmlns:p14="http://schemas.microsoft.com/office/powerpoint/2010/main" val="4290023504"/>
      </p:ext>
    </p:extLst>
  </p:cSld>
  <p:clrMapOvr>
    <a:masterClrMapping/>
  </p:clrMapOvr>
  <p:transition spd="slow">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61B12-4839-B4FD-3F3C-BFCFCD4C484B}"/>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9C29FB7C-E1E1-A702-3838-9EBF08BC0D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AC568413-EB06-17B1-618C-284894853687}"/>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7FFB1590-5D0A-FD27-76BE-8C3E3BEE78E1}"/>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68732A72-5C4D-85B7-A4EF-1AE6A6F6EC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ADCF4C42-753E-9289-988D-2FBE8FF64D6C}"/>
              </a:ext>
            </a:extLst>
          </p:cNvPr>
          <p:cNvSpPr txBox="1">
            <a:spLocks/>
          </p:cNvSpPr>
          <p:nvPr/>
        </p:nvSpPr>
        <p:spPr>
          <a:xfrm>
            <a:off x="7308304"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2.7.1.35.</a:t>
            </a:r>
          </a:p>
        </p:txBody>
      </p:sp>
      <p:sp>
        <p:nvSpPr>
          <p:cNvPr id="11" name="Recortar rectángulo de esquina diagonal 10">
            <a:extLst>
              <a:ext uri="{FF2B5EF4-FFF2-40B4-BE49-F238E27FC236}">
                <a16:creationId xmlns:a16="http://schemas.microsoft.com/office/drawing/2014/main" id="{922905D2-E572-5F80-D615-A95D97C40957}"/>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E66BAE58-2705-4EDE-46C9-59406A9F5636}"/>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OPINION DE CUMPLIMIENTO</a:t>
            </a:r>
          </a:p>
        </p:txBody>
      </p:sp>
      <p:sp>
        <p:nvSpPr>
          <p:cNvPr id="3" name="CuadroTexto 2">
            <a:extLst>
              <a:ext uri="{FF2B5EF4-FFF2-40B4-BE49-F238E27FC236}">
                <a16:creationId xmlns:a16="http://schemas.microsoft.com/office/drawing/2014/main" id="{ED3ED792-F42E-165A-70ED-7E780C12C237}"/>
              </a:ext>
            </a:extLst>
          </p:cNvPr>
          <p:cNvSpPr txBox="1"/>
          <p:nvPr/>
        </p:nvSpPr>
        <p:spPr>
          <a:xfrm>
            <a:off x="705842" y="894911"/>
            <a:ext cx="8401008" cy="5563703"/>
          </a:xfrm>
          <a:prstGeom prst="rect">
            <a:avLst/>
          </a:prstGeom>
          <a:noFill/>
        </p:spPr>
        <p:txBody>
          <a:bodyPr wrap="square">
            <a:spAutoFit/>
          </a:bodyPr>
          <a:lstStyle/>
          <a:p>
            <a:pPr>
              <a:lnSpc>
                <a:spcPct val="107000"/>
              </a:lnSpc>
              <a:spcAft>
                <a:spcPts val="800"/>
              </a:spcAft>
              <a:buNone/>
            </a:pPr>
            <a:r>
              <a:rPr lang="es-MX" kern="100" dirty="0">
                <a:effectLst/>
                <a:latin typeface="Comic Sans MS" panose="030F0702030302020204" pitchFamily="66" charset="0"/>
                <a:ea typeface="Calibri" panose="020F0502020204030204" pitchFamily="34" charset="0"/>
                <a:cs typeface="Times New Roman" panose="02020603050405020304" pitchFamily="18" charset="0"/>
              </a:rPr>
              <a:t>Generalmente, para cancelar un CFDI necesitas que el receptor lo acepte en su Buzón Tributario. Sin embargo, la Regla 2.7.1.35 de la RMF 2026 te permite saltarte ese paso y cancelar de forma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inmediata</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en estos supuestos:</a:t>
            </a:r>
          </a:p>
          <a:p>
            <a:pPr marL="342900" indent="-342900">
              <a:lnSpc>
                <a:spcPct val="107000"/>
              </a:lnSpc>
              <a:spcAft>
                <a:spcPts val="800"/>
              </a:spcAft>
              <a:buSzPct val="100000"/>
              <a:buFont typeface="Wingdings" panose="05000000000000000000" pitchFamily="2" charset="2"/>
              <a:buChar char="Ø"/>
              <a:tabLst>
                <a:tab pos="457200" algn="l"/>
              </a:tabLst>
            </a:pPr>
            <a:r>
              <a:rPr lang="es-MX" b="1" kern="100" dirty="0">
                <a:latin typeface="Comic Sans MS" panose="030F0702030302020204" pitchFamily="66" charset="0"/>
                <a:ea typeface="Calibri" panose="020F0502020204030204" pitchFamily="34" charset="0"/>
                <a:cs typeface="Times New Roman" panose="02020603050405020304" pitchFamily="18" charset="0"/>
              </a:rPr>
              <a:t>Tiempo:</a:t>
            </a:r>
            <a:r>
              <a:rPr lang="es-MX" kern="100" dirty="0">
                <a:latin typeface="Comic Sans MS" panose="030F0702030302020204" pitchFamily="66" charset="0"/>
                <a:ea typeface="Calibri" panose="020F0502020204030204" pitchFamily="34" charset="0"/>
                <a:cs typeface="Times New Roman" panose="02020603050405020304" pitchFamily="18" charset="0"/>
              </a:rPr>
              <a:t> cualquier factura cancelada dentro del </a:t>
            </a:r>
            <a:r>
              <a:rPr lang="es-MX" b="1" kern="100" dirty="0">
                <a:latin typeface="Comic Sans MS" panose="030F0702030302020204" pitchFamily="66" charset="0"/>
                <a:ea typeface="Calibri" panose="020F0502020204030204" pitchFamily="34" charset="0"/>
                <a:cs typeface="Times New Roman" panose="02020603050405020304" pitchFamily="18" charset="0"/>
              </a:rPr>
              <a:t>día hábil siguiente</a:t>
            </a:r>
            <a:r>
              <a:rPr lang="es-MX" kern="100" dirty="0">
                <a:latin typeface="Comic Sans MS" panose="030F0702030302020204" pitchFamily="66" charset="0"/>
                <a:ea typeface="Calibri" panose="020F0502020204030204" pitchFamily="34" charset="0"/>
                <a:cs typeface="Times New Roman" panose="02020603050405020304" pitchFamily="18" charset="0"/>
              </a:rPr>
              <a:t> a su emisión. (24 </a:t>
            </a:r>
            <a:r>
              <a:rPr lang="es-MX" kern="100" dirty="0" err="1">
                <a:latin typeface="Comic Sans MS" panose="030F0702030302020204" pitchFamily="66" charset="0"/>
                <a:ea typeface="Calibri" panose="020F0502020204030204" pitchFamily="34" charset="0"/>
                <a:cs typeface="Times New Roman" panose="02020603050405020304" pitchFamily="18" charset="0"/>
              </a:rPr>
              <a:t>hrs</a:t>
            </a:r>
            <a:r>
              <a:rPr lang="es-MX" kern="100" dirty="0">
                <a:latin typeface="Comic Sans MS" panose="030F0702030302020204" pitchFamily="66" charset="0"/>
                <a:ea typeface="Calibri" panose="020F0502020204030204" pitchFamily="34" charset="0"/>
                <a:cs typeface="Times New Roman" panose="02020603050405020304" pitchFamily="18" charset="0"/>
              </a:rPr>
              <a:t>.)</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smtClean="0">
                <a:effectLst/>
                <a:latin typeface="Comic Sans MS" panose="030F0702030302020204" pitchFamily="66" charset="0"/>
                <a:ea typeface="Calibri" panose="020F0502020204030204" pitchFamily="34" charset="0"/>
                <a:cs typeface="Times New Roman" panose="02020603050405020304" pitchFamily="18" charset="0"/>
              </a:rPr>
              <a:t>Monto</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facturas de </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hasta $1,000 </a:t>
            </a:r>
            <a:endParaRPr lang="es-MX" kern="100" dirty="0">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smtClean="0">
                <a:effectLst/>
                <a:latin typeface="Comic Sans MS" panose="030F0702030302020204" pitchFamily="66" charset="0"/>
                <a:ea typeface="Calibri" panose="020F0502020204030204" pitchFamily="34" charset="0"/>
                <a:cs typeface="Times New Roman" panose="02020603050405020304" pitchFamily="18" charset="0"/>
              </a:rPr>
              <a:t>Nómina</a:t>
            </a: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recibos de sueldos y salarios.</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Egresos:</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notas de crédito.</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Traslado:</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cartas porte (salvo si transportan combustibles específicos).</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Público en General:</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facturas globales.</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Extranjeros:</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facturas con RFC genérico extranjero.</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RIF:</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facturas emitidas a contribuyentes del Régimen de Incorporación Fiscal.</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Sistema Financiero:</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estados de cuenta timbrados.</a:t>
            </a:r>
          </a:p>
          <a:p>
            <a:pPr marL="342900" lvl="0" indent="-342900">
              <a:lnSpc>
                <a:spcPct val="107000"/>
              </a:lnSpc>
              <a:spcAft>
                <a:spcPts val="800"/>
              </a:spcAft>
              <a:buSzPct val="100000"/>
              <a:buFont typeface="Wingdings" panose="05000000000000000000" pitchFamily="2" charset="2"/>
              <a:buChar char="Ø"/>
              <a:tabLst>
                <a:tab pos="457200" algn="l"/>
              </a:tabLst>
            </a:pPr>
            <a:r>
              <a:rPr lang="es-MX" b="1" kern="100" dirty="0">
                <a:effectLst/>
                <a:latin typeface="Comic Sans MS" panose="030F0702030302020204" pitchFamily="66" charset="0"/>
                <a:ea typeface="Calibri" panose="020F0502020204030204" pitchFamily="34" charset="0"/>
                <a:cs typeface="Times New Roman" panose="02020603050405020304" pitchFamily="18" charset="0"/>
              </a:rPr>
              <a:t>Retenciones:</a:t>
            </a:r>
            <a:r>
              <a:rPr lang="es-MX" kern="100" dirty="0">
                <a:effectLst/>
                <a:latin typeface="Comic Sans MS" panose="030F0702030302020204" pitchFamily="66" charset="0"/>
                <a:ea typeface="Calibri" panose="020F0502020204030204" pitchFamily="34" charset="0"/>
                <a:cs typeface="Times New Roman" panose="02020603050405020304" pitchFamily="18" charset="0"/>
              </a:rPr>
              <a:t> constancias de retenciones.</a:t>
            </a:r>
          </a:p>
        </p:txBody>
      </p:sp>
    </p:spTree>
    <p:extLst>
      <p:ext uri="{BB962C8B-B14F-4D97-AF65-F5344CB8AC3E}">
        <p14:creationId xmlns:p14="http://schemas.microsoft.com/office/powerpoint/2010/main" val="3270498108"/>
      </p:ext>
    </p:extLst>
  </p:cSld>
  <p:clrMapOvr>
    <a:masterClrMapping/>
  </p:clrMapOvr>
  <p:transition spd="slow">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0897A-7B12-858A-9480-A964D1750854}"/>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CDA17815-902A-75C0-E199-904189D09E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44A7E252-96A1-3D45-7601-A2E5C791D601}"/>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3770B751-404F-7C7B-5B92-DFD02C54950D}"/>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24C0AF9D-B60A-6B2D-12DF-4D64C403A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B1EB1A27-4F32-B57F-E30A-25816A348BBD}"/>
              </a:ext>
            </a:extLst>
          </p:cNvPr>
          <p:cNvSpPr txBox="1">
            <a:spLocks/>
          </p:cNvSpPr>
          <p:nvPr/>
        </p:nvSpPr>
        <p:spPr>
          <a:xfrm>
            <a:off x="7308304"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2.7.1.35.</a:t>
            </a:r>
          </a:p>
        </p:txBody>
      </p:sp>
      <p:sp>
        <p:nvSpPr>
          <p:cNvPr id="11" name="Recortar rectángulo de esquina diagonal 10">
            <a:extLst>
              <a:ext uri="{FF2B5EF4-FFF2-40B4-BE49-F238E27FC236}">
                <a16:creationId xmlns:a16="http://schemas.microsoft.com/office/drawing/2014/main" id="{D715522E-94A0-99D2-5A2E-562AA62BE30A}"/>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62347BB7-C993-EB6A-FB19-01F33E138D31}"/>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OPINION DE CUMPLIMIENTO</a:t>
            </a:r>
          </a:p>
        </p:txBody>
      </p:sp>
      <p:sp>
        <p:nvSpPr>
          <p:cNvPr id="3" name="CuadroTexto 2">
            <a:extLst>
              <a:ext uri="{FF2B5EF4-FFF2-40B4-BE49-F238E27FC236}">
                <a16:creationId xmlns:a16="http://schemas.microsoft.com/office/drawing/2014/main" id="{54D5CC57-DB53-B407-2415-A69C07D55D79}"/>
              </a:ext>
            </a:extLst>
          </p:cNvPr>
          <p:cNvSpPr txBox="1"/>
          <p:nvPr/>
        </p:nvSpPr>
        <p:spPr>
          <a:xfrm>
            <a:off x="395536" y="836312"/>
            <a:ext cx="8460305" cy="5452326"/>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Aunque la lista de facilidades es larga, la RMF 2026 pone candados muy específicos que suelen causar errores de validación.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Las excepciones (donde sí necesitas permiso o proceso especial):</a:t>
            </a:r>
            <a:endParaRPr lang="es-MX" sz="2200" kern="100" dirty="0">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Recibos Electrónicos de Pago (REP):</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La fracción I dice explícitamente que el REP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NO entra</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en la facilidad de los $1,000 pesos.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Hidrocarburos: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el último párrafo bloquea la cancelación sin aceptación para CFDI de Ingresos por venta de hidrocarburos/petrolíferos (gasolineras), salvo que sea venta al público en general.</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Carta porte de combustibles: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no aplica la cancelación directa si la carta porte ampara traslado de </a:t>
            </a: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diésel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o gasolinas (claves 15101505, 15101514, 15101515). </a:t>
            </a:r>
          </a:p>
        </p:txBody>
      </p:sp>
    </p:spTree>
    <p:extLst>
      <p:ext uri="{BB962C8B-B14F-4D97-AF65-F5344CB8AC3E}">
        <p14:creationId xmlns:p14="http://schemas.microsoft.com/office/powerpoint/2010/main" val="2004577248"/>
      </p:ext>
    </p:extLst>
  </p:cSld>
  <p:clrMapOvr>
    <a:masterClrMapping/>
  </p:clrMapOvr>
  <p:transition spd="slow">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8BFFD-1A6D-B2CC-9B84-1DDBBA0B9A85}"/>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8B7E1466-1901-7526-BB39-57F027F96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B81008AB-A22F-939C-9BAD-6BDBE3A83AEF}"/>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C391E3C0-D022-1282-2DE3-CF784E1D8E8B}"/>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49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CCE69CDC-C67E-CEF0-830A-55ABE9AD53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D9A93A22-C88F-BED7-0D2C-FDFFB6C3E310}"/>
              </a:ext>
            </a:extLst>
          </p:cNvPr>
          <p:cNvSpPr txBox="1">
            <a:spLocks/>
          </p:cNvSpPr>
          <p:nvPr/>
        </p:nvSpPr>
        <p:spPr>
          <a:xfrm>
            <a:off x="7164288" y="6021288"/>
            <a:ext cx="169155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2.7.1.39</a:t>
            </a:r>
          </a:p>
        </p:txBody>
      </p:sp>
      <p:sp>
        <p:nvSpPr>
          <p:cNvPr id="11" name="Recortar rectángulo de esquina diagonal 10">
            <a:extLst>
              <a:ext uri="{FF2B5EF4-FFF2-40B4-BE49-F238E27FC236}">
                <a16:creationId xmlns:a16="http://schemas.microsoft.com/office/drawing/2014/main" id="{F6895FE9-5237-81C3-861A-7E5FC190BA88}"/>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3DBDD470-AC24-A390-A3EB-C9740CEC4302}"/>
              </a:ext>
            </a:extLst>
          </p:cNvPr>
          <p:cNvSpPr txBox="1"/>
          <p:nvPr/>
        </p:nvSpPr>
        <p:spPr>
          <a:xfrm>
            <a:off x="3981188" y="0"/>
            <a:ext cx="4695268" cy="553998"/>
          </a:xfrm>
          <a:prstGeom prst="rect">
            <a:avLst/>
          </a:prstGeom>
          <a:noFill/>
        </p:spPr>
        <p:txBody>
          <a:bodyPr wrap="square" rtlCol="0">
            <a:spAutoFit/>
          </a:bodyPr>
          <a:lstStyle/>
          <a:p>
            <a:r>
              <a:rPr lang="es-MX" sz="3000" dirty="0">
                <a:latin typeface="Agency FB" panose="020B0503020202020204" pitchFamily="34" charset="0"/>
              </a:rPr>
              <a:t>CFDI CON PUE </a:t>
            </a:r>
          </a:p>
        </p:txBody>
      </p:sp>
      <p:sp>
        <p:nvSpPr>
          <p:cNvPr id="3" name="CuadroTexto 2">
            <a:extLst>
              <a:ext uri="{FF2B5EF4-FFF2-40B4-BE49-F238E27FC236}">
                <a16:creationId xmlns:a16="http://schemas.microsoft.com/office/drawing/2014/main" id="{4A6803F3-EAEC-70C0-ED6F-81FC48C11FD8}"/>
              </a:ext>
            </a:extLst>
          </p:cNvPr>
          <p:cNvSpPr txBox="1"/>
          <p:nvPr/>
        </p:nvSpPr>
        <p:spPr>
          <a:xfrm>
            <a:off x="454833" y="925123"/>
            <a:ext cx="8280920" cy="5070106"/>
          </a:xfrm>
          <a:prstGeom prst="rect">
            <a:avLst/>
          </a:prstGeom>
          <a:noFill/>
        </p:spPr>
        <p:txBody>
          <a:bodyPr wrap="square">
            <a:spAutoFit/>
          </a:bodyPr>
          <a:lstStyle/>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Esta regla te permite facturar como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PUE (Pago en una sola exhibición)</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aunque no tengas el dinero en la mano, siempre y cuando cumplas una condición sagrada: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Que te paguen a más tardar el último día del mes”.</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Si confías en que tu cliente pagará antes de que cierre el mes, puedes usar PUE y la forma de pago pactada (ej. 03 Transferencia). Así te ahorras el segundo trámite del REP.</a:t>
            </a:r>
          </a:p>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Si emitiste la factura como PUE estimando que te pagarían en el mes, y llega el día 1 del siguiente mes sin el depósito, estás obligado a:</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Cancelar</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la factura PUE original.</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Emitir una nueva</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factura como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PPD</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(Pago en Parcialidades o Diferido) relacionándola con la cancelada (Sustitución).</a:t>
            </a:r>
          </a:p>
          <a:p>
            <a:pPr marL="342900" indent="-342900" algn="just">
              <a:buFont typeface="Wingdings" panose="05000000000000000000" pitchFamily="2" charset="2"/>
              <a:buChar char="Ø"/>
            </a:pPr>
            <a:r>
              <a:rPr lang="es-MX" sz="2000" b="1" dirty="0">
                <a:effectLst/>
                <a:latin typeface="Comic Sans MS" panose="030F0702030302020204" pitchFamily="66" charset="0"/>
                <a:ea typeface="Calibri" panose="020F0502020204030204" pitchFamily="34" charset="0"/>
                <a:cs typeface="Times New Roman" panose="02020603050405020304" pitchFamily="18" charset="0"/>
              </a:rPr>
              <a:t>Emitir el Complemento de Pago (REP)</a:t>
            </a:r>
            <a:r>
              <a:rPr lang="es-MX" sz="2000" dirty="0">
                <a:effectLst/>
                <a:latin typeface="Comic Sans MS" panose="030F0702030302020204" pitchFamily="66" charset="0"/>
                <a:ea typeface="Calibri" panose="020F0502020204030204" pitchFamily="34" charset="0"/>
                <a:cs typeface="Times New Roman" panose="02020603050405020304" pitchFamily="18" charset="0"/>
              </a:rPr>
              <a:t> cuando finalmente te paguen</a:t>
            </a:r>
            <a:endParaRPr lang="es-MX" sz="2000" dirty="0">
              <a:latin typeface="Comic Sans MS" panose="030F0702030302020204" pitchFamily="66" charset="0"/>
            </a:endParaRPr>
          </a:p>
        </p:txBody>
      </p:sp>
    </p:spTree>
    <p:extLst>
      <p:ext uri="{BB962C8B-B14F-4D97-AF65-F5344CB8AC3E}">
        <p14:creationId xmlns:p14="http://schemas.microsoft.com/office/powerpoint/2010/main" val="2053991815"/>
      </p:ext>
    </p:extLst>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743908" y="2143"/>
            <a:ext cx="2088232" cy="553998"/>
          </a:xfrm>
          <a:prstGeom prst="rect">
            <a:avLst/>
          </a:prstGeom>
          <a:noFill/>
        </p:spPr>
        <p:txBody>
          <a:bodyPr wrap="square" rtlCol="0">
            <a:spAutoFit/>
          </a:bodyPr>
          <a:lstStyle/>
          <a:p>
            <a:r>
              <a:rPr lang="es-MX" sz="3000" dirty="0">
                <a:latin typeface="Agency FB" panose="020B0503020202020204" pitchFamily="34" charset="0"/>
              </a:rPr>
              <a:t>INTRODUCCIÓN</a:t>
            </a:r>
          </a:p>
        </p:txBody>
      </p:sp>
      <p:sp>
        <p:nvSpPr>
          <p:cNvPr id="4" name="Rectángulo 3"/>
          <p:cNvSpPr/>
          <p:nvPr/>
        </p:nvSpPr>
        <p:spPr>
          <a:xfrm>
            <a:off x="251521" y="836712"/>
            <a:ext cx="8424936" cy="6001643"/>
          </a:xfrm>
          <a:prstGeom prst="rect">
            <a:avLst/>
          </a:prstGeom>
        </p:spPr>
        <p:txBody>
          <a:bodyPr wrap="square">
            <a:spAutoFit/>
          </a:bodyPr>
          <a:lstStyle/>
          <a:p>
            <a:pPr algn="just">
              <a:spcAft>
                <a:spcPts val="0"/>
              </a:spcAft>
            </a:pPr>
            <a:r>
              <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Esta jurisprudencia va en contra de lo que establece el inciso “g” de la fracción  I del  artículo 33 del Código Fiscal de la Federación que señala: “Las resoluciones que se emitan conforme a este inciso y que se refieran a sujeto, objeto, base, tasa o tarifa, no generarán obligaciones o cargas adicionales a  las establecidas en las propias leyes fiscales”. Se observa claramente en la disposición del Código de referencia que la resolución miscelánea no genera más obligaciones que las establecidas en las leyes fiscales, por lo que los contribuyentes deberán tener los recursos jurídicos convenientes y necesarios para cumplir con ellas o agotar los recursos que les sean convenientes. </a:t>
            </a:r>
          </a:p>
          <a:p>
            <a:pPr algn="just">
              <a:spcAft>
                <a:spcPts val="0"/>
              </a:spcAft>
            </a:pPr>
            <a:endParaRPr lang="es-MX" sz="10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pPr algn="just"/>
            <a:r>
              <a:rPr lang="es-MX" sz="2200" dirty="0">
                <a:latin typeface="Comic Sans MS" panose="030F0702030302020204" pitchFamily="66" charset="0"/>
              </a:rPr>
              <a:t>Aquellos  contribuyentes que vean quebrantados  sus  derechos  ante  una  regla  que contraviene los principios constitucionales en el artículo 31 deberán agotar el juicio de amparo para reclamar su inconstitucionalidad. </a:t>
            </a:r>
          </a:p>
          <a:p>
            <a:pPr algn="just">
              <a:spcAft>
                <a:spcPts val="0"/>
              </a:spcAft>
            </a:pPr>
            <a:endParaRPr lang="es-MX" sz="2200" dirty="0">
              <a:latin typeface="Comic Sans MS" panose="030F0702030302020204" pitchFamily="66" charset="0"/>
              <a:ea typeface="Times New Roman" panose="02020603050405020304" pitchFamily="18" charset="0"/>
              <a:cs typeface="Times New Roman" panose="02020603050405020304" pitchFamily="18" charset="0"/>
            </a:endParaRPr>
          </a:p>
        </p:txBody>
      </p:sp>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2829098713"/>
      </p:ext>
    </p:extLst>
  </p:cSld>
  <p:clrMapOvr>
    <a:masterClrMapping/>
  </p:clrMapOvr>
  <p:transition spd="slow">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CD98-8084-F88A-AF7B-1C0E08C4584F}"/>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A000D5A1-94D5-A39B-7AA6-8EA71CF95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B568B6C0-2A06-C30D-EA93-DB100E88CEAC}"/>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9BADD5D-C310-E50D-93F8-DB3DED42638D}"/>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64168882-45FB-E2AC-F242-58F43E72A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3D844EAD-A150-2767-4368-AD46FD546609}"/>
              </a:ext>
            </a:extLst>
          </p:cNvPr>
          <p:cNvSpPr txBox="1">
            <a:spLocks/>
          </p:cNvSpPr>
          <p:nvPr/>
        </p:nvSpPr>
        <p:spPr>
          <a:xfrm>
            <a:off x="7128919"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2.7.1.46.</a:t>
            </a:r>
          </a:p>
        </p:txBody>
      </p:sp>
      <p:sp>
        <p:nvSpPr>
          <p:cNvPr id="11" name="Recortar rectángulo de esquina diagonal 10">
            <a:extLst>
              <a:ext uri="{FF2B5EF4-FFF2-40B4-BE49-F238E27FC236}">
                <a16:creationId xmlns:a16="http://schemas.microsoft.com/office/drawing/2014/main" id="{70276A50-D61E-8942-CBE0-603D1E7FA422}"/>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25C088CD-E4EF-05F3-361D-CFF5979BBF31}"/>
              </a:ext>
            </a:extLst>
          </p:cNvPr>
          <p:cNvSpPr txBox="1"/>
          <p:nvPr/>
        </p:nvSpPr>
        <p:spPr>
          <a:xfrm>
            <a:off x="2555776" y="0"/>
            <a:ext cx="4695268" cy="553998"/>
          </a:xfrm>
          <a:prstGeom prst="rect">
            <a:avLst/>
          </a:prstGeom>
          <a:noFill/>
        </p:spPr>
        <p:txBody>
          <a:bodyPr wrap="square" rtlCol="0">
            <a:spAutoFit/>
          </a:bodyPr>
          <a:lstStyle/>
          <a:p>
            <a:r>
              <a:rPr lang="es-MX" sz="3000" dirty="0">
                <a:latin typeface="Agency FB" panose="020B0503020202020204" pitchFamily="34" charset="0"/>
              </a:rPr>
              <a:t>CFDI CON COMPLEMENTO DE NOMINA</a:t>
            </a:r>
          </a:p>
        </p:txBody>
      </p:sp>
      <p:sp>
        <p:nvSpPr>
          <p:cNvPr id="3" name="CuadroTexto 2">
            <a:extLst>
              <a:ext uri="{FF2B5EF4-FFF2-40B4-BE49-F238E27FC236}">
                <a16:creationId xmlns:a16="http://schemas.microsoft.com/office/drawing/2014/main" id="{038F01BC-4B99-8540-868A-0C746E76222C}"/>
              </a:ext>
            </a:extLst>
          </p:cNvPr>
          <p:cNvSpPr txBox="1"/>
          <p:nvPr/>
        </p:nvSpPr>
        <p:spPr>
          <a:xfrm>
            <a:off x="323529" y="1496388"/>
            <a:ext cx="8496944" cy="3660617"/>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Antes contenía los plazos de cancelación par un CFDI, se pasó a la ley, CFF Articulo 29-A.</a:t>
            </a:r>
          </a:p>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Esta regla ahora permite a los patrones solicitar masivamente al SAT la información de inscripción (RFC y Código Postal) de sus trabajadores para poder timbrar sin errores</a:t>
            </a: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p>
          <a:p>
            <a:pPr algn="just">
              <a:lnSpc>
                <a:spcPct val="107000"/>
              </a:lnSpc>
              <a:spcAft>
                <a:spcPts val="800"/>
              </a:spcAft>
              <a:buNone/>
            </a:pPr>
            <a:r>
              <a:rPr lang="es-MX" sz="2200" b="1" kern="100" dirty="0" smtClean="0">
                <a:effectLst/>
                <a:latin typeface="Comic Sans MS" panose="030F0702030302020204" pitchFamily="66" charset="0"/>
                <a:ea typeface="Calibri" panose="020F0502020204030204" pitchFamily="34" charset="0"/>
                <a:cs typeface="Times New Roman" panose="02020603050405020304" pitchFamily="18" charset="0"/>
              </a:rPr>
              <a:t>Condición</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solo puedes pedir datos de empleados a los que les hayas pagado sueldos en los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últimos 12 meses</a:t>
            </a: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p>
          <a:p>
            <a:pPr algn="just">
              <a:lnSpc>
                <a:spcPct val="107000"/>
              </a:lnSpc>
              <a:spcAft>
                <a:spcPts val="800"/>
              </a:spcAft>
              <a:buNone/>
            </a:pP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No sirve para investigar candidatos o gente nueva sin historial contigo).</a:t>
            </a:r>
          </a:p>
        </p:txBody>
      </p:sp>
    </p:spTree>
    <p:extLst>
      <p:ext uri="{BB962C8B-B14F-4D97-AF65-F5344CB8AC3E}">
        <p14:creationId xmlns:p14="http://schemas.microsoft.com/office/powerpoint/2010/main" val="944879150"/>
      </p:ext>
    </p:extLst>
  </p:cSld>
  <p:clrMapOvr>
    <a:masterClrMapping/>
  </p:clrMapOvr>
  <p:transition spd="slow">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0F330-DF91-A3CA-A518-3C3120DBA96F}"/>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BEFF147B-C217-BDCB-E3F4-169930F4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72FB9213-C8D0-C4A4-C61E-0249D6A01E4E}"/>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9FAF1414-1251-41CF-FCC9-60F3D0AE1E3C}"/>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1CF704FD-3521-00C5-30F9-7453BDC746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CC9D5811-79C6-D033-F826-199D318F477D}"/>
              </a:ext>
            </a:extLst>
          </p:cNvPr>
          <p:cNvSpPr txBox="1">
            <a:spLocks/>
          </p:cNvSpPr>
          <p:nvPr/>
        </p:nvSpPr>
        <p:spPr>
          <a:xfrm>
            <a:off x="7056911" y="6021288"/>
            <a:ext cx="1619545"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2.7.1.48.</a:t>
            </a:r>
          </a:p>
        </p:txBody>
      </p:sp>
      <p:sp>
        <p:nvSpPr>
          <p:cNvPr id="11" name="Recortar rectángulo de esquina diagonal 10">
            <a:extLst>
              <a:ext uri="{FF2B5EF4-FFF2-40B4-BE49-F238E27FC236}">
                <a16:creationId xmlns:a16="http://schemas.microsoft.com/office/drawing/2014/main" id="{30B3D037-DB32-2F26-56E6-8F1719D00E4D}"/>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0F925A42-A904-616A-E1CF-8BC29BA02771}"/>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CFDI VENTA HIDROCARBUROS</a:t>
            </a:r>
          </a:p>
        </p:txBody>
      </p:sp>
      <p:sp>
        <p:nvSpPr>
          <p:cNvPr id="3" name="CuadroTexto 2">
            <a:extLst>
              <a:ext uri="{FF2B5EF4-FFF2-40B4-BE49-F238E27FC236}">
                <a16:creationId xmlns:a16="http://schemas.microsoft.com/office/drawing/2014/main" id="{130E8AAA-9C41-5746-743D-325942D4D517}"/>
              </a:ext>
            </a:extLst>
          </p:cNvPr>
          <p:cNvSpPr txBox="1"/>
          <p:nvPr/>
        </p:nvSpPr>
        <p:spPr>
          <a:xfrm>
            <a:off x="340296" y="830607"/>
            <a:ext cx="8552184" cy="5911042"/>
          </a:xfrm>
          <a:prstGeom prst="rect">
            <a:avLst/>
          </a:prstGeom>
          <a:noFill/>
        </p:spPr>
        <p:txBody>
          <a:bodyPr wrap="square">
            <a:spAutoFit/>
          </a:bodyPr>
          <a:lstStyle/>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Si te dedicas a la venta de gasolinas o diésel (sujetos de la regla 2.6.1.1, fracción II), la RMF 2026 te exige "marcar" tus facturas de una forma muy específica. No basta con emitir un CFDI normal; debes cumplir dos condiciones técnicas: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El Complemento:</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debes incorporar obligatoriamente el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“Complemento Concepto para la facturación de Hidrocarburos y Petrolíferos”</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Las Claves:</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estás obligado a usar las claves de producto exactas del catálogo del SAT (nada de claves genéricas). Sin estos elementos, tu factura no solo será no deducible para tu cliente, sino que disparará alertas en los Controles Volumétricos del SAT.</a:t>
            </a:r>
          </a:p>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58241807"/>
      </p:ext>
    </p:extLst>
  </p:cSld>
  <p:clrMapOvr>
    <a:masterClrMapping/>
  </p:clrMapOvr>
  <p:transition spd="slow">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2511-F680-C875-EAEB-FFC37B8ADBF9}"/>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C12439BB-1390-30A3-F2BB-1CAA6A0BC7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6B3859D-4A1F-2770-4840-559E8D08999B}"/>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7ABF56DC-F28D-F578-E8BA-D9BA75F0C5DC}"/>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A1EA43B7-64D3-945E-FB3C-5F2B902087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A4284F3A-5389-C6CE-346D-42389A1AFD90}"/>
              </a:ext>
            </a:extLst>
          </p:cNvPr>
          <p:cNvSpPr txBox="1">
            <a:spLocks/>
          </p:cNvSpPr>
          <p:nvPr/>
        </p:nvSpPr>
        <p:spPr>
          <a:xfrm>
            <a:off x="7128919" y="6021288"/>
            <a:ext cx="169155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2.7.5.6</a:t>
            </a:r>
          </a:p>
        </p:txBody>
      </p:sp>
      <p:sp>
        <p:nvSpPr>
          <p:cNvPr id="11" name="Recortar rectángulo de esquina diagonal 10">
            <a:extLst>
              <a:ext uri="{FF2B5EF4-FFF2-40B4-BE49-F238E27FC236}">
                <a16:creationId xmlns:a16="http://schemas.microsoft.com/office/drawing/2014/main" id="{7AEBC1B5-6156-969B-CE3E-0D94F24BC04A}"/>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1F3DB9D8-A079-58EC-DE18-C21575018E7C}"/>
              </a:ext>
            </a:extLst>
          </p:cNvPr>
          <p:cNvSpPr txBox="1"/>
          <p:nvPr/>
        </p:nvSpPr>
        <p:spPr>
          <a:xfrm>
            <a:off x="3923928" y="0"/>
            <a:ext cx="2592288" cy="553998"/>
          </a:xfrm>
          <a:prstGeom prst="rect">
            <a:avLst/>
          </a:prstGeom>
          <a:noFill/>
        </p:spPr>
        <p:txBody>
          <a:bodyPr wrap="square" rtlCol="0">
            <a:spAutoFit/>
          </a:bodyPr>
          <a:lstStyle/>
          <a:p>
            <a:r>
              <a:rPr lang="es-MX" sz="3000" dirty="0">
                <a:latin typeface="Agency FB" panose="020B0503020202020204" pitchFamily="34" charset="0"/>
              </a:rPr>
              <a:t>NOMINA 2025</a:t>
            </a:r>
          </a:p>
        </p:txBody>
      </p:sp>
      <p:sp>
        <p:nvSpPr>
          <p:cNvPr id="3" name="CuadroTexto 2">
            <a:extLst>
              <a:ext uri="{FF2B5EF4-FFF2-40B4-BE49-F238E27FC236}">
                <a16:creationId xmlns:a16="http://schemas.microsoft.com/office/drawing/2014/main" id="{B6E1ADAE-4224-6E5B-33DB-90862AF94935}"/>
              </a:ext>
            </a:extLst>
          </p:cNvPr>
          <p:cNvSpPr txBox="1"/>
          <p:nvPr/>
        </p:nvSpPr>
        <p:spPr>
          <a:xfrm>
            <a:off x="431540" y="885905"/>
            <a:ext cx="8280920" cy="5223289"/>
          </a:xfrm>
          <a:prstGeom prst="rect">
            <a:avLst/>
          </a:prstGeom>
          <a:noFill/>
        </p:spPr>
        <p:txBody>
          <a:bodyPr wrap="square">
            <a:spAutoFit/>
          </a:bodyPr>
          <a:lstStyle/>
          <a:p>
            <a:pPr algn="just">
              <a:lnSpc>
                <a:spcPct val="107000"/>
              </a:lnSpc>
              <a:spcAft>
                <a:spcPts val="800"/>
              </a:spcAft>
              <a:buNone/>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2.7.5.6. Nómina 2025</a:t>
            </a:r>
            <a:endParaRPr lang="es-MX" sz="2400" kern="1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Si detectaste errores en los recibos de nómina del año pasado (</a:t>
            </a:r>
            <a:r>
              <a:rPr lang="es-MX" sz="2400" kern="100" dirty="0" err="1">
                <a:effectLst/>
                <a:latin typeface="Comic Sans MS" panose="030F0702030302020204" pitchFamily="66" charset="0"/>
                <a:ea typeface="Calibri" panose="020F0502020204030204" pitchFamily="34" charset="0"/>
                <a:cs typeface="Times New Roman" panose="02020603050405020304" pitchFamily="18" charset="0"/>
              </a:rPr>
              <a:t>RFCs</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mal capturados, conceptos erróneos o montos incorrectos), la Regla 2.7.5.6 te da una prórroga vital. Tienes hasta el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28 de febrero de 2026</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para:</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Cancelar los comprobantes con errores.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Emitir los nuevos con los datos correctos.</a:t>
            </a:r>
          </a:p>
          <a:p>
            <a:pPr algn="just">
              <a:lnSpc>
                <a:spcPct val="107000"/>
              </a:lnSpc>
              <a:spcAft>
                <a:spcPts val="800"/>
              </a:spcAft>
              <a:buNone/>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El beneficio:</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si lo haces dentro de este plazo, el SAT considerará que los comprobantes fueron emitidos en 2025, salvando así la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deducibilidad</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de tu gasto de personal para la declaración anual que presentarás en marzo.</a:t>
            </a:r>
          </a:p>
        </p:txBody>
      </p:sp>
    </p:spTree>
    <p:extLst>
      <p:ext uri="{BB962C8B-B14F-4D97-AF65-F5344CB8AC3E}">
        <p14:creationId xmlns:p14="http://schemas.microsoft.com/office/powerpoint/2010/main" val="1896136268"/>
      </p:ext>
    </p:extLst>
  </p:cSld>
  <p:clrMapOvr>
    <a:masterClrMapping/>
  </p:clrMapOvr>
  <p:transition spd="slow">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83DF7-9663-33D4-B64D-F068842AA6F5}"/>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53F1AB66-FFD1-1DEC-DCB6-3B6B1CB9C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8B856E7-CC59-3F64-DAA5-2FEC76211D11}"/>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E83B67FD-8CA5-9B40-0F73-D0EBEE3D9B5D}"/>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87955839-45CD-3D6A-EA5D-99998A3C9B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71A7838E-765F-ACB3-8090-B8438A5CAEA2}"/>
              </a:ext>
            </a:extLst>
          </p:cNvPr>
          <p:cNvSpPr txBox="1">
            <a:spLocks/>
          </p:cNvSpPr>
          <p:nvPr/>
        </p:nvSpPr>
        <p:spPr>
          <a:xfrm>
            <a:off x="7308304" y="6021288"/>
            <a:ext cx="154753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2.7.5.8</a:t>
            </a:r>
          </a:p>
        </p:txBody>
      </p:sp>
      <p:sp>
        <p:nvSpPr>
          <p:cNvPr id="11" name="Recortar rectángulo de esquina diagonal 10">
            <a:extLst>
              <a:ext uri="{FF2B5EF4-FFF2-40B4-BE49-F238E27FC236}">
                <a16:creationId xmlns:a16="http://schemas.microsoft.com/office/drawing/2014/main" id="{B919CAC7-8843-DE51-7B0C-462FEE7D0FD1}"/>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832CE1DF-F6F9-376D-F7ED-E6A223F2A952}"/>
              </a:ext>
            </a:extLst>
          </p:cNvPr>
          <p:cNvSpPr txBox="1"/>
          <p:nvPr/>
        </p:nvSpPr>
        <p:spPr>
          <a:xfrm>
            <a:off x="2757052" y="0"/>
            <a:ext cx="4695268" cy="553998"/>
          </a:xfrm>
          <a:prstGeom prst="rect">
            <a:avLst/>
          </a:prstGeom>
          <a:noFill/>
        </p:spPr>
        <p:txBody>
          <a:bodyPr wrap="square" rtlCol="0">
            <a:spAutoFit/>
          </a:bodyPr>
          <a:lstStyle/>
          <a:p>
            <a:r>
              <a:rPr lang="es-MX" sz="3000" dirty="0">
                <a:latin typeface="Agency FB" panose="020B0503020202020204" pitchFamily="34" charset="0"/>
              </a:rPr>
              <a:t>CFDI POR CONCEPTO DE NOMINA</a:t>
            </a:r>
          </a:p>
        </p:txBody>
      </p:sp>
      <p:sp>
        <p:nvSpPr>
          <p:cNvPr id="3" name="CuadroTexto 2">
            <a:extLst>
              <a:ext uri="{FF2B5EF4-FFF2-40B4-BE49-F238E27FC236}">
                <a16:creationId xmlns:a16="http://schemas.microsoft.com/office/drawing/2014/main" id="{05358366-AFC8-D556-48BE-F5522ADF4AF6}"/>
              </a:ext>
            </a:extLst>
          </p:cNvPr>
          <p:cNvSpPr txBox="1"/>
          <p:nvPr/>
        </p:nvSpPr>
        <p:spPr>
          <a:xfrm>
            <a:off x="371496" y="911926"/>
            <a:ext cx="8401008" cy="5120697"/>
          </a:xfrm>
          <a:prstGeom prst="rect">
            <a:avLst/>
          </a:prstGeom>
          <a:noFill/>
        </p:spPr>
        <p:txBody>
          <a:bodyPr wrap="square">
            <a:spAutoFit/>
          </a:bodyPr>
          <a:lstStyle/>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El Artículo 186 de la Ley del ISR premia a los patrones que contratan a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adultos mayores (+65 años)</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o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personas con discapacidad</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permitiéndoles deducir un 25% extra del salario pagado. Sin embargo, esta regla establece que el recibo de nómina (CFDI), dentro del campo de la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Percepción</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contenga textualmente una de las siguientes leyendas según corresponda:</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“Pago de nómina – Adulto mayor”</a:t>
            </a:r>
            <a:endParaRPr lang="es-MX" sz="2400" kern="100" dirty="0">
              <a:effectLst/>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“Pago de nómina – Certificado discapacidad”</a:t>
            </a:r>
            <a:endParaRPr lang="es-MX" sz="2400" kern="1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Si tus recibos no dicen esto explícitamente, el SAT asumirá que son empleados estándar y no podrás aplicar el beneficio fiscal en tu declaración anual.</a:t>
            </a:r>
          </a:p>
        </p:txBody>
      </p:sp>
    </p:spTree>
    <p:extLst>
      <p:ext uri="{BB962C8B-B14F-4D97-AF65-F5344CB8AC3E}">
        <p14:creationId xmlns:p14="http://schemas.microsoft.com/office/powerpoint/2010/main" val="3988813372"/>
      </p:ext>
    </p:extLst>
  </p:cSld>
  <p:clrMapOvr>
    <a:masterClrMapping/>
  </p:clrMapOvr>
  <p:transition spd="slow">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BBDF4-655A-3AF0-3CB5-082C59BFE859}"/>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C76AACFE-4529-2B1A-4627-E7BCE4947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19EC1743-8778-D7E4-2BB2-FD60F4664EDD}"/>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6732160-7D42-0038-E292-6A34C3E146B0}"/>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342F1CB0-6A2E-CC57-F53B-DA6F3F50D5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EF31B075-09FF-F5B7-F879-4C3B7D465403}"/>
              </a:ext>
            </a:extLst>
          </p:cNvPr>
          <p:cNvSpPr txBox="1">
            <a:spLocks/>
          </p:cNvSpPr>
          <p:nvPr/>
        </p:nvSpPr>
        <p:spPr>
          <a:xfrm>
            <a:off x="7164288" y="6021288"/>
            <a:ext cx="169155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2.9.1.</a:t>
            </a:r>
          </a:p>
        </p:txBody>
      </p:sp>
      <p:sp>
        <p:nvSpPr>
          <p:cNvPr id="11" name="Recortar rectángulo de esquina diagonal 10">
            <a:extLst>
              <a:ext uri="{FF2B5EF4-FFF2-40B4-BE49-F238E27FC236}">
                <a16:creationId xmlns:a16="http://schemas.microsoft.com/office/drawing/2014/main" id="{618F72B9-29EB-B14D-4FEE-F7D6CC90CC78}"/>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23445C7D-66FC-0989-FF5E-7DD8270A2B2D}"/>
              </a:ext>
            </a:extLst>
          </p:cNvPr>
          <p:cNvSpPr txBox="1"/>
          <p:nvPr/>
        </p:nvSpPr>
        <p:spPr>
          <a:xfrm>
            <a:off x="2483768" y="0"/>
            <a:ext cx="4695268" cy="553998"/>
          </a:xfrm>
          <a:prstGeom prst="rect">
            <a:avLst/>
          </a:prstGeom>
          <a:noFill/>
        </p:spPr>
        <p:txBody>
          <a:bodyPr wrap="square" rtlCol="0">
            <a:spAutoFit/>
          </a:bodyPr>
          <a:lstStyle/>
          <a:p>
            <a:r>
              <a:rPr lang="es-MX" sz="3000" dirty="0">
                <a:latin typeface="Agency FB" panose="020B0503020202020204" pitchFamily="34" charset="0"/>
              </a:rPr>
              <a:t>ACTUALIZACION DEL DOMICILIO FISCAL</a:t>
            </a:r>
          </a:p>
        </p:txBody>
      </p:sp>
      <p:sp>
        <p:nvSpPr>
          <p:cNvPr id="3" name="CuadroTexto 2">
            <a:extLst>
              <a:ext uri="{FF2B5EF4-FFF2-40B4-BE49-F238E27FC236}">
                <a16:creationId xmlns:a16="http://schemas.microsoft.com/office/drawing/2014/main" id="{FCDD1257-418E-E056-60E8-94597BAA5DBD}"/>
              </a:ext>
            </a:extLst>
          </p:cNvPr>
          <p:cNvSpPr txBox="1"/>
          <p:nvPr/>
        </p:nvSpPr>
        <p:spPr>
          <a:xfrm>
            <a:off x="454833" y="925531"/>
            <a:ext cx="8280920" cy="4830361"/>
          </a:xfrm>
          <a:prstGeom prst="rect">
            <a:avLst/>
          </a:prstGeom>
          <a:noFill/>
        </p:spPr>
        <p:txBody>
          <a:bodyPr wrap="square">
            <a:spAutoFit/>
          </a:bodyPr>
          <a:lstStyle/>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Según esta regla la autoridad fiscal no necesita tu permiso para asignarte un nuevo domicilio fiscal si caes en uno de estos supuestos:</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Omisión:</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no diste un domicilio estando obligado,</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Incorrecto (Art. 10 CFF):</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diste una dirección que no cumple con la ley (ej. diste tu casa, pero tu "administración principal del negocio" está en una bodega).</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No localizado: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el verificador fue y no te encontró,</a:t>
            </a:r>
          </a:p>
          <a:p>
            <a:pPr marL="285750" lvl="0" indent="-285750" algn="just">
              <a:lnSpc>
                <a:spcPct val="107000"/>
              </a:lnSpc>
              <a:spcAft>
                <a:spcPts val="800"/>
              </a:spcAft>
              <a:buSzPts val="1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Ficticio: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la dirección no existe o es simulada. Una vez que el SAT "te mude" administrativamente basándose en sus investigaciones o cruces de información, te enviará una notificación para avisarte del cambio.</a:t>
            </a:r>
          </a:p>
        </p:txBody>
      </p:sp>
    </p:spTree>
    <p:extLst>
      <p:ext uri="{BB962C8B-B14F-4D97-AF65-F5344CB8AC3E}">
        <p14:creationId xmlns:p14="http://schemas.microsoft.com/office/powerpoint/2010/main" val="2960178675"/>
      </p:ext>
    </p:extLst>
  </p:cSld>
  <p:clrMapOvr>
    <a:masterClrMapping/>
  </p:clrMapOvr>
  <p:transition spd="slow">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439AE-CC67-A772-6AF8-4CCDEA5FDE15}"/>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16175D14-51ED-F427-E70C-CA29CB66A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A1E64B17-1156-F641-C1C7-11B21AFA48CC}"/>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7A85F76E-C4AB-98AB-EC95-52631A72CEA9}"/>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C4323834-F0EB-F996-D06E-CC58ADD76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25887B58-B716-A318-D945-6F287A08FA4A}"/>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2.9.9.</a:t>
            </a:r>
          </a:p>
        </p:txBody>
      </p:sp>
      <p:sp>
        <p:nvSpPr>
          <p:cNvPr id="11" name="Recortar rectángulo de esquina diagonal 10">
            <a:extLst>
              <a:ext uri="{FF2B5EF4-FFF2-40B4-BE49-F238E27FC236}">
                <a16:creationId xmlns:a16="http://schemas.microsoft.com/office/drawing/2014/main" id="{5CD2A119-F14D-5905-CDC0-C034D763F1C4}"/>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468D4371-0190-93BB-9A8B-A1EF4E98E848}"/>
              </a:ext>
            </a:extLst>
          </p:cNvPr>
          <p:cNvSpPr txBox="1"/>
          <p:nvPr/>
        </p:nvSpPr>
        <p:spPr>
          <a:xfrm>
            <a:off x="2627784" y="0"/>
            <a:ext cx="4695268" cy="553998"/>
          </a:xfrm>
          <a:prstGeom prst="rect">
            <a:avLst/>
          </a:prstGeom>
          <a:noFill/>
        </p:spPr>
        <p:txBody>
          <a:bodyPr wrap="square" rtlCol="0">
            <a:spAutoFit/>
          </a:bodyPr>
          <a:lstStyle/>
          <a:p>
            <a:r>
              <a:rPr lang="es-MX" sz="3000" dirty="0">
                <a:latin typeface="Agency FB" panose="020B0503020202020204" pitchFamily="34" charset="0"/>
              </a:rPr>
              <a:t>INFORME DE HECHOS U OMISIONES</a:t>
            </a:r>
          </a:p>
        </p:txBody>
      </p:sp>
      <p:sp>
        <p:nvSpPr>
          <p:cNvPr id="3" name="CuadroTexto 2">
            <a:extLst>
              <a:ext uri="{FF2B5EF4-FFF2-40B4-BE49-F238E27FC236}">
                <a16:creationId xmlns:a16="http://schemas.microsoft.com/office/drawing/2014/main" id="{6554FCC9-D096-384F-7AD1-EF7CC7BE0CBD}"/>
              </a:ext>
            </a:extLst>
          </p:cNvPr>
          <p:cNvSpPr txBox="1"/>
          <p:nvPr/>
        </p:nvSpPr>
        <p:spPr>
          <a:xfrm>
            <a:off x="323528" y="1125430"/>
            <a:ext cx="8424936" cy="4125168"/>
          </a:xfrm>
          <a:prstGeom prst="rect">
            <a:avLst/>
          </a:prstGeom>
          <a:noFill/>
        </p:spPr>
        <p:txBody>
          <a:bodyPr wrap="square">
            <a:spAutoFit/>
          </a:bodyPr>
          <a:lstStyle/>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Esta regla regula el procedimiento para que las personas morales ejerzan su derecho a ser informadas sobre los incumplimientos detectados en una revisión fiscal (Art. 42 CFF). El punto crítico es que condiciona este derecho a la transparencia corporativa: la empresa debe revelar y comprobar la identidad y contacto de sus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órganos de dirección</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De no hacerlo, se pierde la oportunidad de la comparecencia y de la posible autocorrección temprana.</a:t>
            </a:r>
          </a:p>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Sustituye a la anterior regla de "seguimiento a revisiones" en RMF 2025.</a:t>
            </a:r>
          </a:p>
        </p:txBody>
      </p:sp>
    </p:spTree>
    <p:extLst>
      <p:ext uri="{BB962C8B-B14F-4D97-AF65-F5344CB8AC3E}">
        <p14:creationId xmlns:p14="http://schemas.microsoft.com/office/powerpoint/2010/main" val="4246369226"/>
      </p:ext>
    </p:extLst>
  </p:cSld>
  <p:clrMapOvr>
    <a:masterClrMapping/>
  </p:clrMapOvr>
  <p:transition spd="slow">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D135A-7CB0-4BE4-90B2-FB74B3E53995}"/>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C903A946-07FF-4C24-5C4A-F91E00BEE9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0F576891-AA39-E62E-0F17-B4CF3A4A2552}"/>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47DA9D8-DE69-95BC-FB1C-CFC9B0341F06}"/>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7A10B618-053C-4AAB-982E-9EE23C305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4BBD3588-B17C-19D1-A2F1-58A74E85702A}"/>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2.9.20.</a:t>
            </a:r>
          </a:p>
        </p:txBody>
      </p:sp>
      <p:sp>
        <p:nvSpPr>
          <p:cNvPr id="11" name="Recortar rectángulo de esquina diagonal 10">
            <a:extLst>
              <a:ext uri="{FF2B5EF4-FFF2-40B4-BE49-F238E27FC236}">
                <a16:creationId xmlns:a16="http://schemas.microsoft.com/office/drawing/2014/main" id="{1B8203B9-91DA-FC8D-3327-E284059BD1DF}"/>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72ED24CF-579C-F8A9-1F3D-7F63DA03B0EF}"/>
              </a:ext>
            </a:extLst>
          </p:cNvPr>
          <p:cNvSpPr txBox="1"/>
          <p:nvPr/>
        </p:nvSpPr>
        <p:spPr>
          <a:xfrm>
            <a:off x="2411760" y="0"/>
            <a:ext cx="5343340" cy="553998"/>
          </a:xfrm>
          <a:prstGeom prst="rect">
            <a:avLst/>
          </a:prstGeom>
          <a:noFill/>
        </p:spPr>
        <p:txBody>
          <a:bodyPr wrap="square" rtlCol="0">
            <a:spAutoFit/>
          </a:bodyPr>
          <a:lstStyle/>
          <a:p>
            <a:r>
              <a:rPr lang="es-MX" sz="3000" dirty="0">
                <a:latin typeface="Agency FB" panose="020B0503020202020204" pitchFamily="34" charset="0"/>
              </a:rPr>
              <a:t>CONSULTA LISTADO Art. 69-B y 69 BIS</a:t>
            </a:r>
          </a:p>
        </p:txBody>
      </p:sp>
      <p:sp>
        <p:nvSpPr>
          <p:cNvPr id="3" name="CuadroTexto 2">
            <a:extLst>
              <a:ext uri="{FF2B5EF4-FFF2-40B4-BE49-F238E27FC236}">
                <a16:creationId xmlns:a16="http://schemas.microsoft.com/office/drawing/2014/main" id="{EF4149FE-6EFC-2781-789F-585C7C85D5F1}"/>
              </a:ext>
            </a:extLst>
          </p:cNvPr>
          <p:cNvSpPr txBox="1"/>
          <p:nvPr/>
        </p:nvSpPr>
        <p:spPr>
          <a:xfrm>
            <a:off x="267853" y="858041"/>
            <a:ext cx="8352928" cy="5325047"/>
          </a:xfrm>
          <a:prstGeom prst="rect">
            <a:avLst/>
          </a:prstGeom>
          <a:noFill/>
        </p:spPr>
        <p:txBody>
          <a:bodyPr wrap="square">
            <a:spAutoFit/>
          </a:bodyPr>
          <a:lstStyle/>
          <a:p>
            <a:pPr algn="just">
              <a:lnSpc>
                <a:spcPct val="107000"/>
              </a:lnSpc>
              <a:spcAft>
                <a:spcPts val="800"/>
              </a:spcAft>
              <a:buNone/>
            </a:pPr>
            <a:r>
              <a:rPr lang="es-MX" sz="2100" kern="100" dirty="0">
                <a:effectLst/>
                <a:latin typeface="Comic Sans MS" panose="030F0702030302020204" pitchFamily="66" charset="0"/>
                <a:ea typeface="Calibri" panose="020F0502020204030204" pitchFamily="34" charset="0"/>
                <a:cs typeface="Times New Roman" panose="02020603050405020304" pitchFamily="18" charset="0"/>
              </a:rPr>
              <a:t>Al consultar el listado del Art. 69-B según la Regla 2.9.20, te encontrarás con 4 categorías. Es vital entender la diferencia para saber cómo actuar con tus proveedores:</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100" b="1" kern="100" dirty="0">
                <a:effectLst/>
                <a:latin typeface="Comic Sans MS" panose="030F0702030302020204" pitchFamily="66" charset="0"/>
                <a:ea typeface="Calibri" panose="020F0502020204030204" pitchFamily="34" charset="0"/>
                <a:cs typeface="Times New Roman" panose="02020603050405020304" pitchFamily="18" charset="0"/>
              </a:rPr>
              <a:t>Presuntos:</a:t>
            </a:r>
            <a:r>
              <a:rPr lang="es-MX" sz="2100" kern="100" dirty="0">
                <a:effectLst/>
                <a:latin typeface="Comic Sans MS" panose="030F0702030302020204" pitchFamily="66" charset="0"/>
                <a:ea typeface="Calibri" panose="020F0502020204030204" pitchFamily="34" charset="0"/>
                <a:cs typeface="Times New Roman" panose="02020603050405020304" pitchFamily="18" charset="0"/>
              </a:rPr>
              <a:t> el SAT detectó irregularidades y les notificó, pero el contribuyente aún está en su plazo legal para defenderse. (Alerta amarilla: detén pagos y revisa materialidad).</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100" b="1" kern="100" dirty="0">
                <a:effectLst/>
                <a:latin typeface="Comic Sans MS" panose="030F0702030302020204" pitchFamily="66" charset="0"/>
                <a:ea typeface="Calibri" panose="020F0502020204030204" pitchFamily="34" charset="0"/>
                <a:cs typeface="Times New Roman" panose="02020603050405020304" pitchFamily="18" charset="0"/>
              </a:rPr>
              <a:t>Definitivos:</a:t>
            </a:r>
            <a:r>
              <a:rPr lang="es-MX" sz="2100" kern="100" dirty="0">
                <a:effectLst/>
                <a:latin typeface="Comic Sans MS" panose="030F0702030302020204" pitchFamily="66" charset="0"/>
                <a:ea typeface="Calibri" panose="020F0502020204030204" pitchFamily="34" charset="0"/>
                <a:cs typeface="Times New Roman" panose="02020603050405020304" pitchFamily="18" charset="0"/>
              </a:rPr>
              <a:t> el contribuyente NO pudo comprobar sus operaciones. Sus facturas pierden efectos fiscales retroactivamente. (Alerta roja: tienes 30 días para corregirte).</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100" b="1" kern="100" dirty="0">
                <a:effectLst/>
                <a:latin typeface="Comic Sans MS" panose="030F0702030302020204" pitchFamily="66" charset="0"/>
                <a:ea typeface="Calibri" panose="020F0502020204030204" pitchFamily="34" charset="0"/>
                <a:cs typeface="Times New Roman" panose="02020603050405020304" pitchFamily="18" charset="0"/>
              </a:rPr>
              <a:t>Desvirtuados:</a:t>
            </a:r>
            <a:r>
              <a:rPr lang="es-MX" sz="2100" kern="100" dirty="0">
                <a:effectLst/>
                <a:latin typeface="Comic Sans MS" panose="030F0702030302020204" pitchFamily="66" charset="0"/>
                <a:ea typeface="Calibri" panose="020F0502020204030204" pitchFamily="34" charset="0"/>
                <a:cs typeface="Times New Roman" panose="02020603050405020304" pitchFamily="18" charset="0"/>
              </a:rPr>
              <a:t> el contribuyente aclaró la situación y salió de la lista. (Luz verde: puedes seguir operando).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100" b="1" kern="100" dirty="0">
                <a:effectLst/>
                <a:latin typeface="Comic Sans MS" panose="030F0702030302020204" pitchFamily="66" charset="0"/>
                <a:ea typeface="Calibri" panose="020F0502020204030204" pitchFamily="34" charset="0"/>
                <a:cs typeface="Times New Roman" panose="02020603050405020304" pitchFamily="18" charset="0"/>
              </a:rPr>
              <a:t>Sentencia favorable:</a:t>
            </a:r>
            <a:r>
              <a:rPr lang="es-MX" sz="2100" kern="100" dirty="0">
                <a:effectLst/>
                <a:latin typeface="Comic Sans MS" panose="030F0702030302020204" pitchFamily="66" charset="0"/>
                <a:ea typeface="Calibri" panose="020F0502020204030204" pitchFamily="34" charset="0"/>
                <a:cs typeface="Times New Roman" panose="02020603050405020304" pitchFamily="18" charset="0"/>
              </a:rPr>
              <a:t> ganaron un juicio contra el SAT y fueron removidos de la lista.</a:t>
            </a:r>
          </a:p>
        </p:txBody>
      </p:sp>
    </p:spTree>
    <p:extLst>
      <p:ext uri="{BB962C8B-B14F-4D97-AF65-F5344CB8AC3E}">
        <p14:creationId xmlns:p14="http://schemas.microsoft.com/office/powerpoint/2010/main" val="834371334"/>
      </p:ext>
    </p:extLst>
  </p:cSld>
  <p:clrMapOvr>
    <a:masterClrMapping/>
  </p:clrMapOvr>
  <p:transition spd="slow">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3289D-E04B-5339-E95F-5257A39D9B26}"/>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46E74033-DAB5-67E3-F3DC-239245F2E5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BC8076C9-3D7D-9E07-8D64-D1E985836DDA}"/>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3CF53877-A5C6-C641-AEB6-FE755D42A7B9}"/>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9DDCEED8-DAB0-D962-38AB-07F500245E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9937F48E-1D6A-1881-3794-AA4F5E11D6F9}"/>
              </a:ext>
            </a:extLst>
          </p:cNvPr>
          <p:cNvSpPr txBox="1">
            <a:spLocks/>
          </p:cNvSpPr>
          <p:nvPr/>
        </p:nvSpPr>
        <p:spPr>
          <a:xfrm>
            <a:off x="7344943" y="6021288"/>
            <a:ext cx="1763561"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2.9.21.</a:t>
            </a:r>
          </a:p>
        </p:txBody>
      </p:sp>
      <p:sp>
        <p:nvSpPr>
          <p:cNvPr id="11" name="Recortar rectángulo de esquina diagonal 10">
            <a:extLst>
              <a:ext uri="{FF2B5EF4-FFF2-40B4-BE49-F238E27FC236}">
                <a16:creationId xmlns:a16="http://schemas.microsoft.com/office/drawing/2014/main" id="{C68D9B54-CC8D-9E68-9799-B9FF3DD010F1}"/>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5F57F156-1F1B-E366-9BD9-85FF86962993}"/>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PLATAFORMAS DIGITALES</a:t>
            </a:r>
          </a:p>
        </p:txBody>
      </p:sp>
      <p:sp>
        <p:nvSpPr>
          <p:cNvPr id="3" name="CuadroTexto 2">
            <a:extLst>
              <a:ext uri="{FF2B5EF4-FFF2-40B4-BE49-F238E27FC236}">
                <a16:creationId xmlns:a16="http://schemas.microsoft.com/office/drawing/2014/main" id="{055B090C-B045-CA6E-5562-54F7E81FACA4}"/>
              </a:ext>
            </a:extLst>
          </p:cNvPr>
          <p:cNvSpPr txBox="1"/>
          <p:nvPr/>
        </p:nvSpPr>
        <p:spPr>
          <a:xfrm>
            <a:off x="254187" y="969413"/>
            <a:ext cx="8365639" cy="4727769"/>
          </a:xfrm>
          <a:prstGeom prst="rect">
            <a:avLst/>
          </a:prstGeom>
          <a:noFill/>
        </p:spPr>
        <p:txBody>
          <a:bodyPr wrap="square">
            <a:spAutoFit/>
          </a:bodyPr>
          <a:lstStyle/>
          <a:p>
            <a:pPr algn="just">
              <a:lnSpc>
                <a:spcPct val="107000"/>
              </a:lnSpc>
              <a:spcAft>
                <a:spcPts val="800"/>
              </a:spcAft>
              <a:buNone/>
            </a:pP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Esta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regla de la RMF 2026 obliga a las plataformas digitales (tanto extranjeras como nacionales) a permitir que la autoridad fiscal entre a sus bases de datos "hasta la cocina".</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La obligación:</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las plataformas deben entregar mediante un escrito libre (Ficha 168/CFF) un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usuario y contraseña</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funcionales para que el SAT acceda en línea a su sistema.</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¿Qué busca el SAT?</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Verificar transacción por transacción: quién compró, cuánto pagó, el IVA trasladado y, en el caso de intermediarios, quién es el chofer, repartidor o arrendador que recibió el dinero.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Fecha límite:</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Tienen hasta el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30 de abril de 2026</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para entregar estas credenciales de acceso.</a:t>
            </a:r>
          </a:p>
        </p:txBody>
      </p:sp>
    </p:spTree>
    <p:extLst>
      <p:ext uri="{BB962C8B-B14F-4D97-AF65-F5344CB8AC3E}">
        <p14:creationId xmlns:p14="http://schemas.microsoft.com/office/powerpoint/2010/main" val="193169744"/>
      </p:ext>
    </p:extLst>
  </p:cSld>
  <p:clrMapOvr>
    <a:masterClrMapping/>
  </p:clrMapOvr>
  <p:transition spd="slow">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C254-DAC4-2E94-935F-231B5C9B66A6}"/>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07C1FA5E-40C7-C80E-D6EF-7276FFB35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863F10EC-95DA-AF23-F557-A66615F4331E}"/>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49C53712-5EF1-248E-858D-5EF4DEB631CF}"/>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A8627B25-5D11-381C-1FA1-549365FC2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04A2FCD0-8CB8-30B8-76D6-1F31395AC861}"/>
              </a:ext>
            </a:extLst>
          </p:cNvPr>
          <p:cNvSpPr txBox="1">
            <a:spLocks/>
          </p:cNvSpPr>
          <p:nvPr/>
        </p:nvSpPr>
        <p:spPr>
          <a:xfrm>
            <a:off x="7524328" y="6047269"/>
            <a:ext cx="1763561"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2.9.21.</a:t>
            </a:r>
          </a:p>
        </p:txBody>
      </p:sp>
      <p:sp>
        <p:nvSpPr>
          <p:cNvPr id="11" name="Recortar rectángulo de esquina diagonal 10">
            <a:extLst>
              <a:ext uri="{FF2B5EF4-FFF2-40B4-BE49-F238E27FC236}">
                <a16:creationId xmlns:a16="http://schemas.microsoft.com/office/drawing/2014/main" id="{55E19CD6-30B9-DF0F-3785-77138DEC37D1}"/>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6D7C7063-DEC9-41FB-6AAA-C7A624E8A461}"/>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PLATAFORMAS DIGITALES</a:t>
            </a:r>
          </a:p>
        </p:txBody>
      </p:sp>
      <p:sp>
        <p:nvSpPr>
          <p:cNvPr id="3" name="CuadroTexto 2">
            <a:extLst>
              <a:ext uri="{FF2B5EF4-FFF2-40B4-BE49-F238E27FC236}">
                <a16:creationId xmlns:a16="http://schemas.microsoft.com/office/drawing/2014/main" id="{EFD2F60F-E25F-E910-6E84-69AFEBFFFD17}"/>
              </a:ext>
            </a:extLst>
          </p:cNvPr>
          <p:cNvSpPr txBox="1"/>
          <p:nvPr/>
        </p:nvSpPr>
        <p:spPr>
          <a:xfrm>
            <a:off x="389180" y="993002"/>
            <a:ext cx="8365639" cy="5073697"/>
          </a:xfrm>
          <a:prstGeom prst="rect">
            <a:avLst/>
          </a:prstGeom>
          <a:noFill/>
        </p:spPr>
        <p:txBody>
          <a:bodyPr wrap="square">
            <a:spAutoFit/>
          </a:bodyPr>
          <a:lstStyle/>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No todas las apps reportan lo mismo. La regla divide la obligación en dos grandes grupos:</a:t>
            </a:r>
          </a:p>
          <a:p>
            <a:pPr marL="342900" lvl="0" indent="-342900" algn="just">
              <a:lnSpc>
                <a:spcPct val="107000"/>
              </a:lnSpc>
              <a:spcAft>
                <a:spcPts val="800"/>
              </a:spcAft>
              <a:buFont typeface="+mj-lt"/>
              <a:buAutoNum type="arabicPeriod"/>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Servicios directos (Ej. </a:t>
            </a:r>
            <a:r>
              <a:rPr lang="es-MX" sz="2000" b="1" kern="100" dirty="0" err="1">
                <a:effectLst/>
                <a:latin typeface="Comic Sans MS" panose="030F0702030302020204" pitchFamily="66" charset="0"/>
                <a:ea typeface="Calibri" panose="020F0502020204030204" pitchFamily="34" charset="0"/>
                <a:cs typeface="Times New Roman" panose="02020603050405020304" pitchFamily="18" charset="0"/>
              </a:rPr>
              <a:t>streaming</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 </a:t>
            </a:r>
            <a:r>
              <a:rPr lang="es-MX" sz="2000" b="1" kern="100" dirty="0" err="1">
                <a:effectLst/>
                <a:latin typeface="Comic Sans MS" panose="030F0702030302020204" pitchFamily="66" charset="0"/>
                <a:ea typeface="Calibri" panose="020F0502020204030204" pitchFamily="34" charset="0"/>
                <a:cs typeface="Times New Roman" panose="02020603050405020304" pitchFamily="18" charset="0"/>
              </a:rPr>
              <a:t>dating</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 apps, clubs):</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deben mostrar al SAT: Tipo de servicio, RFC del cliente (si pidió factura), precio sin IVA, IVA trasladado y Folio Fiscal.</a:t>
            </a:r>
          </a:p>
          <a:p>
            <a:pPr marL="342900" lvl="0" indent="-342900" algn="just">
              <a:lnSpc>
                <a:spcPct val="107000"/>
              </a:lnSpc>
              <a:spcAft>
                <a:spcPts val="800"/>
              </a:spcAft>
              <a:buFont typeface="+mj-lt"/>
              <a:buAutoNum type="arabicPeriod"/>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Servicios de intermediación (Ej. </a:t>
            </a:r>
            <a:r>
              <a:rPr lang="es-MX" sz="2000" b="1" kern="100" dirty="0" err="1">
                <a:effectLst/>
                <a:latin typeface="Comic Sans MS" panose="030F0702030302020204" pitchFamily="66" charset="0"/>
                <a:ea typeface="Calibri" panose="020F0502020204030204" pitchFamily="34" charset="0"/>
                <a:cs typeface="Times New Roman" panose="02020603050405020304" pitchFamily="18" charset="0"/>
              </a:rPr>
              <a:t>marketplace</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 </a:t>
            </a:r>
            <a:r>
              <a:rPr lang="es-MX" sz="2000" b="1" kern="100" dirty="0" err="1">
                <a:effectLst/>
                <a:latin typeface="Comic Sans MS" panose="030F0702030302020204" pitchFamily="66" charset="0"/>
                <a:ea typeface="Calibri" panose="020F0502020204030204" pitchFamily="34" charset="0"/>
                <a:cs typeface="Times New Roman" panose="02020603050405020304" pitchFamily="18" charset="0"/>
              </a:rPr>
              <a:t>ridesharing</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 hospedaje):</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la carga es mucho más pesada. Además de lo anterior, deben revelar toda la data del "Socio" o "Vendedor":</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Nombre, RFC y CURP.</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Domicilio Fiscal y cuenta bancaria </a:t>
            </a: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do</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kern="100" dirty="0" smtClean="0">
                <a:latin typeface="Comic Sans MS" panose="030F0702030302020204" pitchFamily="66" charset="0"/>
                <a:ea typeface="Calibri" panose="020F0502020204030204" pitchFamily="34" charset="0"/>
                <a:cs typeface="Times New Roman" panose="02020603050405020304" pitchFamily="18" charset="0"/>
              </a:rPr>
              <a:t>Do</a:t>
            </a: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nde </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se le deposita.</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Desglose exacto de retenciones (ISR e IVA).</a:t>
            </a:r>
          </a:p>
          <a:p>
            <a:pPr marL="342900" lvl="0" indent="-342900" algn="just">
              <a:lnSpc>
                <a:spcPct val="107000"/>
              </a:lnSpc>
              <a:spcAft>
                <a:spcPts val="800"/>
              </a:spcAft>
              <a:buSzPts val="1000"/>
              <a:buFont typeface="Symbol" panose="05050102010706020507" pitchFamily="18" charset="2"/>
              <a:buChar char=""/>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Hospedaje: </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la dirección exacta del inmueble rentado.</a:t>
            </a:r>
          </a:p>
        </p:txBody>
      </p:sp>
    </p:spTree>
    <p:extLst>
      <p:ext uri="{BB962C8B-B14F-4D97-AF65-F5344CB8AC3E}">
        <p14:creationId xmlns:p14="http://schemas.microsoft.com/office/powerpoint/2010/main" val="2277977"/>
      </p:ext>
    </p:extLst>
  </p:cSld>
  <p:clrMapOvr>
    <a:masterClrMapping/>
  </p:clrMapOvr>
  <p:transition spd="slow">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59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0" name="Rectángulo 9"/>
          <p:cNvSpPr/>
          <p:nvPr/>
        </p:nvSpPr>
        <p:spPr>
          <a:xfrm rot="20427710">
            <a:off x="-859748" y="810422"/>
            <a:ext cx="8076250" cy="2800767"/>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8800" b="1" dirty="0" smtClean="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PROGRAMA de  </a:t>
            </a:r>
          </a:p>
          <a:p>
            <a:pPr algn="ctr"/>
            <a:r>
              <a:rPr lang="es-ES" sz="8800" b="1" dirty="0" smtClean="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REGULACIÓN  FISCAL</a:t>
            </a:r>
            <a:endParaRPr lang="es-ES" sz="88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endParaRPr>
          </a:p>
        </p:txBody>
      </p:sp>
      <p:sp>
        <p:nvSpPr>
          <p:cNvPr id="2" name="Rectángulo 1"/>
          <p:cNvSpPr/>
          <p:nvPr/>
        </p:nvSpPr>
        <p:spPr>
          <a:xfrm>
            <a:off x="417183" y="4667177"/>
            <a:ext cx="8309633" cy="1512209"/>
          </a:xfrm>
          <a:prstGeom prst="rect">
            <a:avLst/>
          </a:prstGeom>
        </p:spPr>
        <p:txBody>
          <a:bodyPr wrap="square">
            <a:spAutoFit/>
          </a:bodyPr>
          <a:lstStyle/>
          <a:p>
            <a:pPr algn="just">
              <a:lnSpc>
                <a:spcPct val="107000"/>
              </a:lnSpc>
              <a:spcAft>
                <a:spcPts val="800"/>
              </a:spcAft>
            </a:pPr>
            <a:r>
              <a:rPr lang="es-MX" sz="2000" kern="100" dirty="0">
                <a:latin typeface="Comic Sans MS" panose="030F0702030302020204" pitchFamily="66" charset="0"/>
                <a:ea typeface="Calibri" panose="020F0502020204030204" pitchFamily="34" charset="0"/>
                <a:cs typeface="Times New Roman" panose="02020603050405020304" pitchFamily="18" charset="0"/>
              </a:rPr>
              <a:t>La RMF 2026 introduce capítulos enteros nuevos para </a:t>
            </a:r>
            <a:r>
              <a:rPr lang="es-MX" sz="2000" b="1" kern="100" dirty="0">
                <a:latin typeface="Comic Sans MS" panose="030F0702030302020204" pitchFamily="66" charset="0"/>
                <a:ea typeface="Calibri" panose="020F0502020204030204" pitchFamily="34" charset="0"/>
                <a:cs typeface="Times New Roman" panose="02020603050405020304" pitchFamily="18" charset="0"/>
              </a:rPr>
              <a:t>regular decretos</a:t>
            </a:r>
            <a:r>
              <a:rPr lang="es-MX" sz="2000" kern="100" dirty="0">
                <a:latin typeface="Comic Sans MS" panose="030F0702030302020204" pitchFamily="66" charset="0"/>
                <a:ea typeface="Calibri" panose="020F0502020204030204" pitchFamily="34" charset="0"/>
                <a:cs typeface="Times New Roman" panose="02020603050405020304" pitchFamily="18" charset="0"/>
              </a:rPr>
              <a:t> recientes</a:t>
            </a:r>
            <a:r>
              <a:rPr lang="es-MX" sz="2000" kern="100" dirty="0" smtClean="0">
                <a:latin typeface="Comic Sans MS" panose="030F0702030302020204" pitchFamily="66" charset="0"/>
                <a:ea typeface="Calibri" panose="020F0502020204030204" pitchFamily="34" charset="0"/>
                <a:cs typeface="Times New Roman" panose="02020603050405020304" pitchFamily="18" charset="0"/>
              </a:rPr>
              <a:t>:</a:t>
            </a:r>
          </a:p>
          <a:p>
            <a:pPr lvl="1" algn="just">
              <a:lnSpc>
                <a:spcPct val="107000"/>
              </a:lnSpc>
              <a:spcAft>
                <a:spcPts val="800"/>
              </a:spcAft>
              <a:buSzPts val="1000"/>
              <a:tabLst>
                <a:tab pos="914400" algn="l"/>
              </a:tabLst>
            </a:pPr>
            <a:r>
              <a:rPr lang="es-MX" sz="2000" b="1" kern="100" dirty="0" smtClean="0">
                <a:latin typeface="Comic Sans MS" panose="030F0702030302020204" pitchFamily="66" charset="0"/>
                <a:ea typeface="Calibri" panose="020F0502020204030204" pitchFamily="34" charset="0"/>
                <a:cs typeface="Times New Roman" panose="02020603050405020304" pitchFamily="18" charset="0"/>
              </a:rPr>
              <a:t>Establece </a:t>
            </a:r>
            <a:r>
              <a:rPr lang="es-MX" sz="2000" b="1" kern="100" dirty="0">
                <a:latin typeface="Comic Sans MS" panose="030F0702030302020204" pitchFamily="66" charset="0"/>
                <a:ea typeface="Calibri" panose="020F0502020204030204" pitchFamily="34" charset="0"/>
                <a:cs typeface="Times New Roman" panose="02020603050405020304" pitchFamily="18" charset="0"/>
              </a:rPr>
              <a:t>reglas para un programa de "auto-corrección" o amnistía parcial.</a:t>
            </a:r>
          </a:p>
        </p:txBody>
      </p:sp>
      <p:sp>
        <p:nvSpPr>
          <p:cNvPr id="3" name="Rectángulo 2"/>
          <p:cNvSpPr/>
          <p:nvPr/>
        </p:nvSpPr>
        <p:spPr>
          <a:xfrm>
            <a:off x="611560" y="3905721"/>
            <a:ext cx="7992888" cy="487506"/>
          </a:xfrm>
          <a:prstGeom prst="rect">
            <a:avLst/>
          </a:prstGeom>
        </p:spPr>
        <p:txBody>
          <a:bodyPr wrap="square">
            <a:spAutoFit/>
          </a:bodyPr>
          <a:lstStyle/>
          <a:p>
            <a:pPr lvl="0" algn="just">
              <a:lnSpc>
                <a:spcPct val="107000"/>
              </a:lnSpc>
              <a:spcAft>
                <a:spcPts val="800"/>
              </a:spcAft>
              <a:buSzPct val="100000"/>
              <a:tabLst>
                <a:tab pos="457200" algn="l"/>
              </a:tabLst>
            </a:pPr>
            <a:r>
              <a:rPr lang="es-MX" sz="2400" b="1" kern="100" dirty="0" smtClean="0">
                <a:latin typeface="Comic Sans MS" panose="030F0702030302020204" pitchFamily="66" charset="0"/>
                <a:ea typeface="Calibri" panose="020F0502020204030204" pitchFamily="34" charset="0"/>
                <a:cs typeface="Times New Roman" panose="02020603050405020304" pitchFamily="18" charset="0"/>
              </a:rPr>
              <a:t>(</a:t>
            </a:r>
            <a:r>
              <a:rPr lang="es-MX" sz="2400" b="1" kern="100" dirty="0">
                <a:latin typeface="Comic Sans MS" panose="030F0702030302020204" pitchFamily="66" charset="0"/>
                <a:ea typeface="Calibri" panose="020F0502020204030204" pitchFamily="34" charset="0"/>
                <a:cs typeface="Times New Roman" panose="02020603050405020304" pitchFamily="18" charset="0"/>
              </a:rPr>
              <a:t>Reglas 9.2.1 a 9.2.13</a:t>
            </a:r>
            <a:r>
              <a:rPr lang="es-MX" sz="2400" b="1" kern="100" dirty="0" smtClean="0">
                <a:latin typeface="Comic Sans MS" panose="030F0702030302020204" pitchFamily="66" charset="0"/>
                <a:ea typeface="Calibri" panose="020F0502020204030204" pitchFamily="34" charset="0"/>
                <a:cs typeface="Times New Roman" panose="02020603050405020304" pitchFamily="18" charset="0"/>
              </a:rPr>
              <a:t>)</a:t>
            </a:r>
            <a:r>
              <a:rPr lang="es-MX" sz="2400" kern="100" dirty="0" smtClean="0">
                <a:latin typeface="Comic Sans MS" panose="030F0702030302020204" pitchFamily="66" charset="0"/>
                <a:ea typeface="Calibri" panose="020F0502020204030204" pitchFamily="34" charset="0"/>
                <a:cs typeface="Times New Roman" panose="02020603050405020304" pitchFamily="18" charset="0"/>
              </a:rPr>
              <a:t> </a:t>
            </a:r>
            <a:endParaRPr lang="es-MX" sz="2400" kern="100" dirty="0">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802416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4139952" y="2143"/>
            <a:ext cx="1368152" cy="553998"/>
          </a:xfrm>
          <a:prstGeom prst="rect">
            <a:avLst/>
          </a:prstGeom>
          <a:noFill/>
        </p:spPr>
        <p:txBody>
          <a:bodyPr wrap="square" rtlCol="0">
            <a:spAutoFit/>
          </a:bodyPr>
          <a:lstStyle/>
          <a:p>
            <a:r>
              <a:rPr lang="es-MX" sz="3000" dirty="0">
                <a:latin typeface="Agency FB" panose="020B0503020202020204" pitchFamily="34" charset="0"/>
              </a:rPr>
              <a:t>VIGENCIA</a:t>
            </a:r>
          </a:p>
        </p:txBody>
      </p:sp>
      <p:sp>
        <p:nvSpPr>
          <p:cNvPr id="4" name="Rectángulo 3"/>
          <p:cNvSpPr/>
          <p:nvPr/>
        </p:nvSpPr>
        <p:spPr>
          <a:xfrm>
            <a:off x="251521" y="836712"/>
            <a:ext cx="8424936" cy="2277547"/>
          </a:xfrm>
          <a:prstGeom prst="rect">
            <a:avLst/>
          </a:prstGeom>
        </p:spPr>
        <p:txBody>
          <a:bodyPr wrap="square">
            <a:spAutoFit/>
          </a:bodyPr>
          <a:lstStyle/>
          <a:p>
            <a:pPr algn="just">
              <a:spcAft>
                <a:spcPts val="0"/>
              </a:spcAft>
            </a:pPr>
            <a:r>
              <a:rPr lang="es-MX" sz="24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Fecha de publicación:  Domingo 28 Diciembre 2025</a:t>
            </a:r>
          </a:p>
          <a:p>
            <a:pPr algn="just">
              <a:spcAft>
                <a:spcPts val="0"/>
              </a:spcAft>
            </a:pPr>
            <a:endParaRPr lang="es-MX" sz="2200" dirty="0">
              <a:solidFill>
                <a:srgbClr val="000000"/>
              </a:solidFill>
              <a:latin typeface="Comic Sans MS" panose="030F0702030302020204" pitchFamily="66" charset="0"/>
              <a:ea typeface="Times New Roman" panose="02020603050405020304" pitchFamily="18" charset="0"/>
              <a:cs typeface="Arial" panose="020B0604020202020204" pitchFamily="34" charset="0"/>
            </a:endParaRPr>
          </a:p>
          <a:p>
            <a:r>
              <a:rPr lang="es-ES_tradnl" sz="2400" b="1" dirty="0"/>
              <a:t>Transitorios</a:t>
            </a:r>
            <a:endParaRPr lang="es-MX" sz="2400" b="1" dirty="0"/>
          </a:p>
          <a:p>
            <a:endParaRPr lang="es-MX" sz="2400" b="1" dirty="0"/>
          </a:p>
          <a:p>
            <a:r>
              <a:rPr lang="es-MX" sz="2400" b="1" dirty="0"/>
              <a:t>Primero.  </a:t>
            </a:r>
            <a:r>
              <a:rPr lang="es-MX" sz="2400" dirty="0"/>
              <a:t>La presente Resolución entrará en vigor el 1 de enero de 2026 y estará vigente hasta el 31 de diciembre de 2026.</a:t>
            </a:r>
          </a:p>
        </p:txBody>
      </p:sp>
      <p:pic>
        <p:nvPicPr>
          <p:cNvPr id="19" name="Picture 11" descr="http://i.imgur.com/oNWNREO.jpg"/>
          <p:cNvPicPr>
            <a:picLocks noChangeAspect="1" noChangeArrowheads="1"/>
          </p:cNvPicPr>
          <p:nvPr/>
        </p:nvPicPr>
        <p:blipFill>
          <a:blip r:embed="rId4" cstate="print"/>
          <a:srcRect/>
          <a:stretch>
            <a:fillRect/>
          </a:stretch>
        </p:blipFill>
        <p:spPr bwMode="auto">
          <a:xfrm>
            <a:off x="6912023" y="4112361"/>
            <a:ext cx="1944687" cy="1943100"/>
          </a:xfrm>
          <a:prstGeom prst="rect">
            <a:avLst/>
          </a:prstGeom>
          <a:noFill/>
          <a:ln w="9525">
            <a:noFill/>
            <a:miter lim="800000"/>
            <a:headEnd/>
            <a:tailEnd/>
          </a:ln>
        </p:spPr>
      </p:pic>
      <p:sp>
        <p:nvSpPr>
          <p:cNvPr id="20" name="Título 1">
            <a:extLst>
              <a:ext uri="{FF2B5EF4-FFF2-40B4-BE49-F238E27FC236}">
                <a16:creationId xmlns:a16="http://schemas.microsoft.com/office/drawing/2014/main" id="{0E71210C-98E7-4AF7-A9EA-984A0EC2AE21}"/>
              </a:ext>
            </a:extLst>
          </p:cNvPr>
          <p:cNvSpPr txBox="1">
            <a:spLocks/>
          </p:cNvSpPr>
          <p:nvPr/>
        </p:nvSpPr>
        <p:spPr>
          <a:xfrm>
            <a:off x="7164288" y="6104597"/>
            <a:ext cx="1619545"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b="1" dirty="0">
                <a:latin typeface="Agency FB" panose="020B0503020202020204" pitchFamily="34" charset="0"/>
              </a:rPr>
              <a:t> 28-DIC 2025</a:t>
            </a:r>
          </a:p>
        </p:txBody>
      </p:sp>
      <p:pic>
        <p:nvPicPr>
          <p:cNvPr id="13" name="Imagen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pic>
        <p:nvPicPr>
          <p:cNvPr id="3" name="Imagen 2">
            <a:extLst>
              <a:ext uri="{FF2B5EF4-FFF2-40B4-BE49-F238E27FC236}">
                <a16:creationId xmlns:a16="http://schemas.microsoft.com/office/drawing/2014/main" id="{93315AFC-68F6-2A76-C8C0-52F6FB0BCC67}"/>
              </a:ext>
            </a:extLst>
          </p:cNvPr>
          <p:cNvPicPr>
            <a:picLocks noChangeAspect="1"/>
          </p:cNvPicPr>
          <p:nvPr/>
        </p:nvPicPr>
        <p:blipFill>
          <a:blip r:embed="rId6"/>
          <a:stretch>
            <a:fillRect/>
          </a:stretch>
        </p:blipFill>
        <p:spPr>
          <a:xfrm>
            <a:off x="454833" y="3881802"/>
            <a:ext cx="3705075" cy="2160643"/>
          </a:xfrm>
          <a:prstGeom prst="rect">
            <a:avLst/>
          </a:prstGeom>
        </p:spPr>
      </p:pic>
    </p:spTree>
    <p:extLst>
      <p:ext uri="{BB962C8B-B14F-4D97-AF65-F5344CB8AC3E}">
        <p14:creationId xmlns:p14="http://schemas.microsoft.com/office/powerpoint/2010/main" val="1487431530"/>
      </p:ext>
    </p:extLst>
  </p:cSld>
  <p:clrMapOvr>
    <a:masterClrMapping/>
  </p:clrMapOvr>
  <p:transition spd="slow">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73890-39AF-E06E-AEA3-33D6EB8F4F2A}"/>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CE88D86E-2478-E1E3-0E2D-65B28D6ED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DDAC202-E32D-A20C-BAC7-3B63A3E9FC03}"/>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7FFF0BB6-77CA-25D2-18AB-CC9714ECD4B6}"/>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60</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3C4AE59E-1A44-BB5D-EF74-44A17952F9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1471DFE0-C92D-CEDE-E2D1-E57014FE85F0}"/>
              </a:ext>
            </a:extLst>
          </p:cNvPr>
          <p:cNvSpPr txBox="1">
            <a:spLocks/>
          </p:cNvSpPr>
          <p:nvPr/>
        </p:nvSpPr>
        <p:spPr>
          <a:xfrm>
            <a:off x="7524328" y="6021288"/>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9.2.6.</a:t>
            </a:r>
          </a:p>
        </p:txBody>
      </p:sp>
      <p:sp>
        <p:nvSpPr>
          <p:cNvPr id="11" name="Recortar rectángulo de esquina diagonal 10">
            <a:extLst>
              <a:ext uri="{FF2B5EF4-FFF2-40B4-BE49-F238E27FC236}">
                <a16:creationId xmlns:a16="http://schemas.microsoft.com/office/drawing/2014/main" id="{D7808183-B52A-B088-0DF0-73156E9DFD3E}"/>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73A3E599-375C-091B-BACE-37E2462BE5F6}"/>
              </a:ext>
            </a:extLst>
          </p:cNvPr>
          <p:cNvSpPr txBox="1"/>
          <p:nvPr/>
        </p:nvSpPr>
        <p:spPr>
          <a:xfrm>
            <a:off x="2771800" y="0"/>
            <a:ext cx="4695268" cy="553998"/>
          </a:xfrm>
          <a:prstGeom prst="rect">
            <a:avLst/>
          </a:prstGeom>
          <a:noFill/>
        </p:spPr>
        <p:txBody>
          <a:bodyPr wrap="square" rtlCol="0">
            <a:spAutoFit/>
          </a:bodyPr>
          <a:lstStyle/>
          <a:p>
            <a:r>
              <a:rPr lang="es-MX" sz="3000" dirty="0">
                <a:latin typeface="Agency FB" panose="020B0503020202020204" pitchFamily="34" charset="0"/>
              </a:rPr>
              <a:t>PROGRAMA DE REGULACION FISCAL</a:t>
            </a:r>
          </a:p>
        </p:txBody>
      </p:sp>
      <p:sp>
        <p:nvSpPr>
          <p:cNvPr id="3" name="CuadroTexto 2">
            <a:extLst>
              <a:ext uri="{FF2B5EF4-FFF2-40B4-BE49-F238E27FC236}">
                <a16:creationId xmlns:a16="http://schemas.microsoft.com/office/drawing/2014/main" id="{E1E70F2C-9C0F-8DA1-96AC-3C16026B5953}"/>
              </a:ext>
            </a:extLst>
          </p:cNvPr>
          <p:cNvSpPr txBox="1"/>
          <p:nvPr/>
        </p:nvSpPr>
        <p:spPr>
          <a:xfrm>
            <a:off x="454833" y="886195"/>
            <a:ext cx="8293631" cy="5022016"/>
          </a:xfrm>
          <a:prstGeom prst="rect">
            <a:avLst/>
          </a:prstGeom>
          <a:noFill/>
        </p:spPr>
        <p:txBody>
          <a:bodyPr wrap="square">
            <a:spAutoFit/>
          </a:bodyPr>
          <a:lstStyle/>
          <a:p>
            <a:pPr marL="0" lvl="1" algn="just">
              <a:lnSpc>
                <a:spcPct val="107000"/>
              </a:lnSpc>
              <a:spcAft>
                <a:spcPts val="800"/>
              </a:spcAft>
              <a:buSzPts val="1000"/>
              <a:tabLst>
                <a:tab pos="914400" algn="l"/>
              </a:tabLst>
            </a:pP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Opción </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de aplicar estímulo tras desistirse de medios de defensa.</a:t>
            </a:r>
          </a:p>
          <a:p>
            <a:pPr algn="just">
              <a:lnSpc>
                <a:spcPct val="107000"/>
              </a:lnSpc>
              <a:spcAft>
                <a:spcPts val="800"/>
              </a:spcAft>
              <a:buNone/>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Esta regla da certeza jurídica sobre la aplicación de beneficios en la etapa de cumplimiento de resoluciones</a:t>
            </a: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p>
          <a:p>
            <a:pPr algn="just">
              <a:lnSpc>
                <a:spcPct val="107000"/>
              </a:lnSpc>
              <a:spcAft>
                <a:spcPts val="800"/>
              </a:spcAft>
              <a:buNone/>
            </a:pP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 </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El Escenario: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El contribuyente ejerció medios de defensa (Recurso o Juicio).</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Se obtiene una resolución que ordena a la autoridad emitir un nuevo acto (cumplimentación).</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El beneficio: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en este nuevo acto, la autoridad debe permitir la aplicación del estímulo fiscal (reducción de multas/recargos según la LIF).</a:t>
            </a:r>
          </a:p>
          <a:p>
            <a:pPr marL="342900" lvl="0" indent="-342900" algn="just">
              <a:lnSpc>
                <a:spcPct val="107000"/>
              </a:lnSpc>
              <a:spcAft>
                <a:spcPts val="800"/>
              </a:spcAft>
              <a:buSzPct val="100000"/>
              <a:buFont typeface="Wingdings" panose="05000000000000000000" pitchFamily="2" charset="2"/>
              <a:buChar char="Ø"/>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Requisito Sine Qua Non:</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El contribuyente debe subsanar todas las irregularidades detectadas y finalizar la autocorrección a más tardar el cierre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del ejercicio 2026.</a:t>
            </a:r>
          </a:p>
        </p:txBody>
      </p:sp>
    </p:spTree>
    <p:extLst>
      <p:ext uri="{BB962C8B-B14F-4D97-AF65-F5344CB8AC3E}">
        <p14:creationId xmlns:p14="http://schemas.microsoft.com/office/powerpoint/2010/main" val="4191210419"/>
      </p:ext>
    </p:extLst>
  </p:cSld>
  <p:clrMapOvr>
    <a:masterClrMapping/>
  </p:clrMapOvr>
  <p:transition spd="slow">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07588-2442-88B4-2BBB-2621324EA4ED}"/>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26351E8A-AFF9-AAEF-DD18-45851E830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E0F5DB59-EC8A-B814-669D-C534119F7DF1}"/>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8D6F1224-5D55-7D19-856B-611CBCC83DCC}"/>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61</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50B7AC74-6FC3-EA18-0691-7CB4A240C1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6813DFB9-CBD8-2DD2-9A23-68D76301C919}"/>
              </a:ext>
            </a:extLst>
          </p:cNvPr>
          <p:cNvSpPr txBox="1">
            <a:spLocks/>
          </p:cNvSpPr>
          <p:nvPr/>
        </p:nvSpPr>
        <p:spPr>
          <a:xfrm>
            <a:off x="7380312" y="6021288"/>
            <a:ext cx="1475529"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9.2.12.</a:t>
            </a:r>
          </a:p>
        </p:txBody>
      </p:sp>
      <p:sp>
        <p:nvSpPr>
          <p:cNvPr id="11" name="Recortar rectángulo de esquina diagonal 10">
            <a:extLst>
              <a:ext uri="{FF2B5EF4-FFF2-40B4-BE49-F238E27FC236}">
                <a16:creationId xmlns:a16="http://schemas.microsoft.com/office/drawing/2014/main" id="{82C5FF21-40D7-4190-AB66-BF6A2990AC0A}"/>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C811A4DE-940E-BDED-2EAD-873737914397}"/>
              </a:ext>
            </a:extLst>
          </p:cNvPr>
          <p:cNvSpPr txBox="1"/>
          <p:nvPr/>
        </p:nvSpPr>
        <p:spPr>
          <a:xfrm>
            <a:off x="2771800" y="0"/>
            <a:ext cx="4695268" cy="553998"/>
          </a:xfrm>
          <a:prstGeom prst="rect">
            <a:avLst/>
          </a:prstGeom>
          <a:noFill/>
        </p:spPr>
        <p:txBody>
          <a:bodyPr wrap="square" rtlCol="0">
            <a:spAutoFit/>
          </a:bodyPr>
          <a:lstStyle/>
          <a:p>
            <a:r>
              <a:rPr lang="es-MX" sz="3000" dirty="0">
                <a:latin typeface="Agency FB" panose="020B0503020202020204" pitchFamily="34" charset="0"/>
              </a:rPr>
              <a:t>PROGRAMA DE REGULACION FISCAL</a:t>
            </a:r>
          </a:p>
        </p:txBody>
      </p:sp>
      <p:sp>
        <p:nvSpPr>
          <p:cNvPr id="5" name="CuadroTexto 4">
            <a:extLst>
              <a:ext uri="{FF2B5EF4-FFF2-40B4-BE49-F238E27FC236}">
                <a16:creationId xmlns:a16="http://schemas.microsoft.com/office/drawing/2014/main" id="{1A164C91-285C-69BC-50C7-D08F38881B38}"/>
              </a:ext>
            </a:extLst>
          </p:cNvPr>
          <p:cNvSpPr txBox="1"/>
          <p:nvPr/>
        </p:nvSpPr>
        <p:spPr>
          <a:xfrm>
            <a:off x="395536" y="1059554"/>
            <a:ext cx="8460305" cy="4282583"/>
          </a:xfrm>
          <a:prstGeom prst="rect">
            <a:avLst/>
          </a:prstGeom>
          <a:noFill/>
        </p:spPr>
        <p:txBody>
          <a:bodyPr wrap="square">
            <a:spAutoFit/>
          </a:bodyPr>
          <a:lstStyle/>
          <a:p>
            <a:pPr marL="0" lvl="1" algn="just">
              <a:lnSpc>
                <a:spcPct val="107000"/>
              </a:lnSpc>
              <a:spcAft>
                <a:spcPts val="800"/>
              </a:spcAft>
              <a:buSzPts val="1000"/>
              <a:tabLst>
                <a:tab pos="9144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Esta regla garantiza la seguridad jurídica de los contribuyentes revisados por autoridades locales en funciones de administración federal. </a:t>
            </a:r>
          </a:p>
          <a:p>
            <a:pPr marL="0" lvl="2" algn="just">
              <a:lnSpc>
                <a:spcPct val="107000"/>
              </a:lnSpc>
              <a:spcAft>
                <a:spcPts val="800"/>
              </a:spcAft>
              <a:buSzPts val="1000"/>
              <a:tabLst>
                <a:tab pos="13716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El fundamento: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si una Entidad Federativa ejerce facultades de comprobación basadas en un Convenio de Colaboración Administrativa en Materia Fiscal Federal, el contribuyente auditado puede invocar el Transitorio Vigésimo Segundo de la LIF para reducir sus adeudos.</a:t>
            </a:r>
          </a:p>
          <a:p>
            <a:pPr marL="0" lvl="2" algn="just">
              <a:lnSpc>
                <a:spcPct val="107000"/>
              </a:lnSpc>
              <a:spcAft>
                <a:spcPts val="800"/>
              </a:spcAft>
              <a:buSzPts val="1000"/>
              <a:tabLst>
                <a:tab pos="13716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Esto homologa el trato:</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no importa quién sea el ejecutor (SAT o Estado), si el impuesto es federal, el beneficio de la LIF es aplicable.</a:t>
            </a:r>
          </a:p>
        </p:txBody>
      </p:sp>
    </p:spTree>
    <p:extLst>
      <p:ext uri="{BB962C8B-B14F-4D97-AF65-F5344CB8AC3E}">
        <p14:creationId xmlns:p14="http://schemas.microsoft.com/office/powerpoint/2010/main" val="2854444513"/>
      </p:ext>
    </p:extLst>
  </p:cSld>
  <p:clrMapOvr>
    <a:masterClrMapping/>
  </p:clrMapOvr>
  <p:transition spd="slow">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EB1FE-AE21-C105-9DDA-03026A8E9B9D}"/>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A9651A41-1A35-119C-6A54-44B1753C4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B3E38756-316B-525D-0442-58383A9742C4}"/>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09FDFB5-FC50-CD86-AF6F-CB05358560A6}"/>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62</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B2D255A2-295B-15CA-0994-A56A757A42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E1650B06-BFEF-BD42-AA1B-616F840A446E}"/>
              </a:ext>
            </a:extLst>
          </p:cNvPr>
          <p:cNvSpPr txBox="1">
            <a:spLocks/>
          </p:cNvSpPr>
          <p:nvPr/>
        </p:nvSpPr>
        <p:spPr>
          <a:xfrm>
            <a:off x="6692899" y="6101154"/>
            <a:ext cx="2199581"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9.3.1.  a 9.3.5.</a:t>
            </a:r>
          </a:p>
        </p:txBody>
      </p:sp>
      <p:sp>
        <p:nvSpPr>
          <p:cNvPr id="11" name="Recortar rectángulo de esquina diagonal 10">
            <a:extLst>
              <a:ext uri="{FF2B5EF4-FFF2-40B4-BE49-F238E27FC236}">
                <a16:creationId xmlns:a16="http://schemas.microsoft.com/office/drawing/2014/main" id="{4E976C31-D508-03D4-F54F-7A350626B121}"/>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7D87F63F-185E-6EA3-157B-217681E01F0F}"/>
              </a:ext>
            </a:extLst>
          </p:cNvPr>
          <p:cNvSpPr txBox="1"/>
          <p:nvPr/>
        </p:nvSpPr>
        <p:spPr>
          <a:xfrm>
            <a:off x="3333116" y="0"/>
            <a:ext cx="3399124" cy="553998"/>
          </a:xfrm>
          <a:prstGeom prst="rect">
            <a:avLst/>
          </a:prstGeom>
          <a:noFill/>
        </p:spPr>
        <p:txBody>
          <a:bodyPr wrap="square" rtlCol="0">
            <a:spAutoFit/>
          </a:bodyPr>
          <a:lstStyle/>
          <a:p>
            <a:r>
              <a:rPr lang="es-MX" sz="3000" dirty="0">
                <a:latin typeface="Agency FB" panose="020B0503020202020204" pitchFamily="34" charset="0"/>
              </a:rPr>
              <a:t>RETORNO DE CAPITALES</a:t>
            </a:r>
          </a:p>
        </p:txBody>
      </p:sp>
      <p:sp>
        <p:nvSpPr>
          <p:cNvPr id="5" name="CuadroTexto 4">
            <a:extLst>
              <a:ext uri="{FF2B5EF4-FFF2-40B4-BE49-F238E27FC236}">
                <a16:creationId xmlns:a16="http://schemas.microsoft.com/office/drawing/2014/main" id="{C926A99A-D256-8188-2E5B-14B2EFEA3066}"/>
              </a:ext>
            </a:extLst>
          </p:cNvPr>
          <p:cNvSpPr txBox="1"/>
          <p:nvPr/>
        </p:nvSpPr>
        <p:spPr>
          <a:xfrm>
            <a:off x="10077" y="791626"/>
            <a:ext cx="8810395" cy="5324535"/>
          </a:xfrm>
          <a:prstGeom prst="rect">
            <a:avLst/>
          </a:prstGeom>
          <a:noFill/>
        </p:spPr>
        <p:txBody>
          <a:bodyPr wrap="square">
            <a:spAutoFit/>
          </a:bodyPr>
          <a:lstStyle/>
          <a:p>
            <a:pPr marL="273050" lvl="1" algn="just"/>
            <a:r>
              <a:rPr lang="es-MX" sz="2000" dirty="0">
                <a:latin typeface="Comic Sans MS" panose="030F0702030302020204" pitchFamily="66" charset="0"/>
              </a:rPr>
              <a:t>Nuevo esquema para retornar recursos del extranjero pagando el impuesto correspondiente (ISR).</a:t>
            </a:r>
          </a:p>
          <a:p>
            <a:pPr marL="273050" lvl="1" algn="just"/>
            <a:r>
              <a:rPr lang="es-MX" sz="2000" dirty="0">
                <a:latin typeface="Comic Sans MS" panose="030F0702030302020204" pitchFamily="66" charset="0"/>
              </a:rPr>
              <a:t>Para acceder al beneficio y no perderlo por errores de forma, debes seguir estrictamente el orden cronológico dictado por las reglas 9.3.1 a 9.3.5: </a:t>
            </a:r>
          </a:p>
          <a:p>
            <a:pPr marL="273050" lvl="2" algn="just"/>
            <a:r>
              <a:rPr lang="es-MX" sz="2000" dirty="0">
                <a:latin typeface="Comic Sans MS" panose="030F0702030302020204" pitchFamily="66" charset="0"/>
              </a:rPr>
              <a:t>Retorno: transfiere los fondos a una institución financiera mexicana.</a:t>
            </a:r>
          </a:p>
          <a:p>
            <a:pPr marL="273050" lvl="2" algn="just"/>
            <a:r>
              <a:rPr lang="es-MX" sz="2000" dirty="0">
                <a:latin typeface="Comic Sans MS" panose="030F0702030302020204" pitchFamily="66" charset="0"/>
              </a:rPr>
              <a:t>Declaración y Pago (Regla 9.3.1): presenta la "Declaración del ISR por recursos del extranjero..." en el Portal del SAT. La fecha de retorno que declares debe coincidir con el depósito bancario.</a:t>
            </a:r>
          </a:p>
          <a:p>
            <a:pPr marL="273050" lvl="2" algn="just"/>
            <a:r>
              <a:rPr lang="es-MX" sz="2000" dirty="0">
                <a:latin typeface="Comic Sans MS" panose="030F0702030302020204" pitchFamily="66" charset="0"/>
              </a:rPr>
              <a:t>Desistimiento (Regla 9.3.3): Si tenías un pleito legal con el SAT por ese dinero, debes desistirte y guardar la prueba oficial.</a:t>
            </a:r>
          </a:p>
          <a:p>
            <a:pPr marL="273050" lvl="2" algn="just"/>
            <a:r>
              <a:rPr lang="es-MX" sz="2000" dirty="0">
                <a:latin typeface="Comic Sans MS" panose="030F0702030302020204" pitchFamily="66" charset="0"/>
              </a:rPr>
              <a:t>Aviso de Destino (Regla 9.3.4): Una vez que el dinero está aquí, debes avisarle al SAT en qué lo invertiste. </a:t>
            </a:r>
          </a:p>
          <a:p>
            <a:pPr marL="273050" lvl="3" algn="just"/>
            <a:r>
              <a:rPr lang="es-MX" sz="2000" dirty="0">
                <a:latin typeface="Comic Sans MS" panose="030F0702030302020204" pitchFamily="66" charset="0"/>
              </a:rPr>
              <a:t>Si retornó en el 1er Semestre 2026: avisa entre abril 2026 y enero 2027.</a:t>
            </a:r>
          </a:p>
          <a:p>
            <a:pPr marL="273050" lvl="3" algn="just"/>
            <a:r>
              <a:rPr lang="es-MX" sz="2000" dirty="0">
                <a:latin typeface="Comic Sans MS" panose="030F0702030302020204" pitchFamily="66" charset="0"/>
              </a:rPr>
              <a:t>Si retornó en el 2do Semestre 2026: avisa a más tardar el 31 de julio de 2027.</a:t>
            </a:r>
            <a:endParaRPr lang="es-MX" sz="2000" kern="1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7544564"/>
      </p:ext>
    </p:extLst>
  </p:cSld>
  <p:clrMapOvr>
    <a:masterClrMapping/>
  </p:clrMapOvr>
  <p:transition spd="slow">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644C3-653E-BDE0-B181-3157BF353C0D}"/>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7917F7C9-F9B1-5FB8-2AF2-AC636AABDA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A28BC56B-C0F6-C2F7-ED0B-72C6B40EC950}"/>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9BAE0F95-5A73-4B8B-DDBC-E0CC535F5677}"/>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63</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C22977BA-98AE-8240-A901-FA4FD9A55D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303639E9-DF4D-28B9-9F6F-87B2FD889731}"/>
              </a:ext>
            </a:extLst>
          </p:cNvPr>
          <p:cNvSpPr txBox="1">
            <a:spLocks/>
          </p:cNvSpPr>
          <p:nvPr/>
        </p:nvSpPr>
        <p:spPr>
          <a:xfrm>
            <a:off x="6552855" y="5888573"/>
            <a:ext cx="2267617"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9.4.1 a 9.4.6</a:t>
            </a:r>
          </a:p>
        </p:txBody>
      </p:sp>
      <p:sp>
        <p:nvSpPr>
          <p:cNvPr id="11" name="Recortar rectángulo de esquina diagonal 10">
            <a:extLst>
              <a:ext uri="{FF2B5EF4-FFF2-40B4-BE49-F238E27FC236}">
                <a16:creationId xmlns:a16="http://schemas.microsoft.com/office/drawing/2014/main" id="{55CEE277-E405-DE8B-5058-CE3086CBAA2B}"/>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809F377D-8EA6-8BA3-45A1-64A56A77C7BF}"/>
              </a:ext>
            </a:extLst>
          </p:cNvPr>
          <p:cNvSpPr txBox="1"/>
          <p:nvPr/>
        </p:nvSpPr>
        <p:spPr>
          <a:xfrm>
            <a:off x="3707904" y="0"/>
            <a:ext cx="3168352" cy="553998"/>
          </a:xfrm>
          <a:prstGeom prst="rect">
            <a:avLst/>
          </a:prstGeom>
          <a:noFill/>
        </p:spPr>
        <p:txBody>
          <a:bodyPr wrap="square" rtlCol="0">
            <a:spAutoFit/>
          </a:bodyPr>
          <a:lstStyle/>
          <a:p>
            <a:r>
              <a:rPr lang="es-MX" sz="3000" dirty="0">
                <a:latin typeface="Agency FB" panose="020B0503020202020204" pitchFamily="34" charset="0"/>
              </a:rPr>
              <a:t>MUNDIAL FIFA 2026</a:t>
            </a:r>
          </a:p>
        </p:txBody>
      </p:sp>
      <p:sp>
        <p:nvSpPr>
          <p:cNvPr id="3" name="CuadroTexto 2">
            <a:extLst>
              <a:ext uri="{FF2B5EF4-FFF2-40B4-BE49-F238E27FC236}">
                <a16:creationId xmlns:a16="http://schemas.microsoft.com/office/drawing/2014/main" id="{939C711E-B92F-6B02-52AD-BC2B6868A36A}"/>
              </a:ext>
            </a:extLst>
          </p:cNvPr>
          <p:cNvSpPr txBox="1"/>
          <p:nvPr/>
        </p:nvSpPr>
        <p:spPr>
          <a:xfrm>
            <a:off x="454833" y="903217"/>
            <a:ext cx="8149615" cy="4727769"/>
          </a:xfrm>
          <a:prstGeom prst="rect">
            <a:avLst/>
          </a:prstGeom>
          <a:noFill/>
        </p:spPr>
        <p:txBody>
          <a:bodyPr wrap="square">
            <a:spAutoFit/>
          </a:bodyPr>
          <a:lstStyle/>
          <a:p>
            <a:pPr marL="0" lvl="1" indent="457200" algn="just">
              <a:lnSpc>
                <a:spcPct val="107000"/>
              </a:lnSpc>
              <a:spcAft>
                <a:spcPts val="800"/>
              </a:spcAft>
              <a:buSzPct val="100000"/>
              <a:buFont typeface="Wingdings" panose="05000000000000000000" pitchFamily="2" charset="2"/>
              <a:buChar char="Ø"/>
              <a:tabLst>
                <a:tab pos="9144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El Capítulo 9.4 de la RMF 2026 establece las reglas del juego tributario para la Copa del Mundo.</a:t>
            </a:r>
          </a:p>
          <a:p>
            <a:pPr marL="0" lvl="1" indent="457200" algn="just">
              <a:lnSpc>
                <a:spcPct val="107000"/>
              </a:lnSpc>
              <a:spcAft>
                <a:spcPts val="800"/>
              </a:spcAft>
              <a:buSzPct val="100000"/>
              <a:buFont typeface="Wingdings" panose="05000000000000000000" pitchFamily="2" charset="2"/>
              <a:buChar char="Ø"/>
              <a:tabLst>
                <a:tab pos="9144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Los Ganadores (Tasa 0%):</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la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FIFA</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sus subsidiarias y confederaciones tienen exención total de ISR, IVA e IEPS sobre los ingresos del evento.</a:t>
            </a:r>
          </a:p>
          <a:p>
            <a:pPr marL="0" lvl="1" indent="457200" algn="just">
              <a:lnSpc>
                <a:spcPct val="107000"/>
              </a:lnSpc>
              <a:spcAft>
                <a:spcPts val="800"/>
              </a:spcAft>
              <a:buSzPct val="100000"/>
              <a:buFont typeface="Wingdings" panose="05000000000000000000" pitchFamily="2" charset="2"/>
              <a:buChar char="Ø"/>
              <a:tabLst>
                <a:tab pos="9144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Los Extranjeros (Staff y Voluntarios):</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el personal técnico extranjero y los voluntarios que vengan a trabajar entre el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7 de mayo y el 19 de agosto de 2026</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tampoco pagarán impuestos en México por sus sueldos o viáticos.</a:t>
            </a:r>
          </a:p>
          <a:p>
            <a:pPr marL="0" lvl="1" indent="457200" algn="just">
              <a:lnSpc>
                <a:spcPct val="107000"/>
              </a:lnSpc>
              <a:spcAft>
                <a:spcPts val="800"/>
              </a:spcAft>
              <a:buSzPct val="100000"/>
              <a:buFont typeface="Wingdings" panose="05000000000000000000" pitchFamily="2" charset="2"/>
              <a:buChar char="Ø"/>
              <a:tabLst>
                <a:tab pos="9144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Los futbolistas SÍ pagan ISR</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Pero solo </a:t>
            </a:r>
            <a:r>
              <a:rPr lang="es-MX" sz="2200" i="1" kern="100" dirty="0">
                <a:effectLst/>
                <a:latin typeface="Comic Sans MS" panose="030F0702030302020204" pitchFamily="66" charset="0"/>
                <a:ea typeface="Calibri" panose="020F0502020204030204" pitchFamily="34" charset="0"/>
                <a:cs typeface="Times New Roman" panose="02020603050405020304" pitchFamily="18" charset="0"/>
              </a:rPr>
              <a:t>proporcionalmente</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a los partidos que jueguen en suelo mexicano.</a:t>
            </a:r>
          </a:p>
        </p:txBody>
      </p:sp>
    </p:spTree>
    <p:extLst>
      <p:ext uri="{BB962C8B-B14F-4D97-AF65-F5344CB8AC3E}">
        <p14:creationId xmlns:p14="http://schemas.microsoft.com/office/powerpoint/2010/main" val="4019812201"/>
      </p:ext>
    </p:extLst>
  </p:cSld>
  <p:clrMapOvr>
    <a:masterClrMapping/>
  </p:clrMapOvr>
  <p:transition spd="slow">
    <p:wipe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64</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0" name="Rectángulo 9"/>
          <p:cNvSpPr/>
          <p:nvPr/>
        </p:nvSpPr>
        <p:spPr>
          <a:xfrm rot="20427710">
            <a:off x="4099317" y="1389151"/>
            <a:ext cx="3219151" cy="1569660"/>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9600" b="1" dirty="0" smtClean="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RESICO</a:t>
            </a:r>
            <a:endPar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endParaRPr>
          </a:p>
        </p:txBody>
      </p:sp>
      <p:sp>
        <p:nvSpPr>
          <p:cNvPr id="4" name="Rectángulo 3"/>
          <p:cNvSpPr/>
          <p:nvPr/>
        </p:nvSpPr>
        <p:spPr>
          <a:xfrm>
            <a:off x="454833" y="4365104"/>
            <a:ext cx="8407032" cy="830997"/>
          </a:xfrm>
          <a:prstGeom prst="rect">
            <a:avLst/>
          </a:prstGeom>
        </p:spPr>
        <p:txBody>
          <a:bodyPr wrap="square">
            <a:spAutoFit/>
          </a:bodyPr>
          <a:lstStyle/>
          <a:p>
            <a:pPr algn="just"/>
            <a:r>
              <a:rPr lang="es-MX" sz="2400" b="1" kern="100" dirty="0" smtClean="0">
                <a:latin typeface="Comic Sans MS" panose="030F0702030302020204" pitchFamily="66" charset="0"/>
                <a:ea typeface="Calibri" panose="020F0502020204030204" pitchFamily="34" charset="0"/>
                <a:cs typeface="Times New Roman" panose="02020603050405020304" pitchFamily="18" charset="0"/>
              </a:rPr>
              <a:t>REGLAS 3.13.5 </a:t>
            </a:r>
            <a:r>
              <a:rPr lang="es-MX" sz="2400" b="1" kern="100" dirty="0">
                <a:latin typeface="Comic Sans MS" panose="030F0702030302020204" pitchFamily="66" charset="0"/>
                <a:ea typeface="Calibri" panose="020F0502020204030204" pitchFamily="34" charset="0"/>
                <a:cs typeface="Times New Roman" panose="02020603050405020304" pitchFamily="18" charset="0"/>
              </a:rPr>
              <a:t>a 3.13.34:</a:t>
            </a:r>
            <a:r>
              <a:rPr lang="es-MX" sz="2400" kern="100" dirty="0">
                <a:latin typeface="Comic Sans MS" panose="030F0702030302020204" pitchFamily="66" charset="0"/>
                <a:ea typeface="Calibri" panose="020F0502020204030204" pitchFamily="34" charset="0"/>
                <a:cs typeface="Times New Roman" panose="02020603050405020304" pitchFamily="18" charset="0"/>
              </a:rPr>
              <a:t> Se mantienen las reglas operativas del RESICO</a:t>
            </a:r>
            <a:endParaRPr lang="es-MX" sz="2400" dirty="0">
              <a:latin typeface="Comic Sans MS" panose="030F0702030302020204" pitchFamily="66" charset="0"/>
            </a:endParaRPr>
          </a:p>
        </p:txBody>
      </p:sp>
    </p:spTree>
    <p:extLst>
      <p:ext uri="{BB962C8B-B14F-4D97-AF65-F5344CB8AC3E}">
        <p14:creationId xmlns:p14="http://schemas.microsoft.com/office/powerpoint/2010/main" val="461068654"/>
      </p:ext>
    </p:extLst>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D9E0C-BB0E-DA03-71C1-661002F92826}"/>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DA9EDA33-ADC3-D68F-9C10-B1CA7BE68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7E9645E-D087-2BE0-54EA-F546094619AC}"/>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D8AB52A6-8F18-4CBA-FB9B-39777F37B954}"/>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65</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4E0F900B-8AB3-93EB-FD5F-96C6D1F78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B56B8691-FF00-4519-F404-C01D1E9DB90A}"/>
              </a:ext>
            </a:extLst>
          </p:cNvPr>
          <p:cNvSpPr txBox="1">
            <a:spLocks/>
          </p:cNvSpPr>
          <p:nvPr/>
        </p:nvSpPr>
        <p:spPr>
          <a:xfrm>
            <a:off x="6408839" y="6093296"/>
            <a:ext cx="2339625"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3.13.5 a 3.13.34</a:t>
            </a:r>
          </a:p>
        </p:txBody>
      </p:sp>
      <p:sp>
        <p:nvSpPr>
          <p:cNvPr id="11" name="Recortar rectángulo de esquina diagonal 10">
            <a:extLst>
              <a:ext uri="{FF2B5EF4-FFF2-40B4-BE49-F238E27FC236}">
                <a16:creationId xmlns:a16="http://schemas.microsoft.com/office/drawing/2014/main" id="{8319CB19-9B80-EE25-D9FD-DB4EB35BB194}"/>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43889D5C-2DAB-E4DF-1F60-0616DC8E04AE}"/>
              </a:ext>
            </a:extLst>
          </p:cNvPr>
          <p:cNvSpPr txBox="1"/>
          <p:nvPr/>
        </p:nvSpPr>
        <p:spPr>
          <a:xfrm>
            <a:off x="4256509" y="0"/>
            <a:ext cx="2403723" cy="553998"/>
          </a:xfrm>
          <a:prstGeom prst="rect">
            <a:avLst/>
          </a:prstGeom>
          <a:noFill/>
        </p:spPr>
        <p:txBody>
          <a:bodyPr wrap="square" rtlCol="0">
            <a:spAutoFit/>
          </a:bodyPr>
          <a:lstStyle/>
          <a:p>
            <a:r>
              <a:rPr lang="es-MX" sz="3000" dirty="0">
                <a:latin typeface="Agency FB" panose="020B0503020202020204" pitchFamily="34" charset="0"/>
              </a:rPr>
              <a:t>RESICO</a:t>
            </a:r>
          </a:p>
        </p:txBody>
      </p:sp>
      <p:sp>
        <p:nvSpPr>
          <p:cNvPr id="3" name="CuadroTexto 2">
            <a:extLst>
              <a:ext uri="{FF2B5EF4-FFF2-40B4-BE49-F238E27FC236}">
                <a16:creationId xmlns:a16="http://schemas.microsoft.com/office/drawing/2014/main" id="{61D04B30-7A1C-F34A-4F65-D827210BD686}"/>
              </a:ext>
            </a:extLst>
          </p:cNvPr>
          <p:cNvSpPr txBox="1"/>
          <p:nvPr/>
        </p:nvSpPr>
        <p:spPr>
          <a:xfrm>
            <a:off x="323528" y="827733"/>
            <a:ext cx="8568952" cy="5452326"/>
          </a:xfrm>
          <a:prstGeom prst="rect">
            <a:avLst/>
          </a:prstGeom>
          <a:noFill/>
        </p:spPr>
        <p:txBody>
          <a:bodyPr wrap="square">
            <a:spAutoFit/>
          </a:bodyPr>
          <a:lstStyle/>
          <a:p>
            <a:pPr algn="just">
              <a:lnSpc>
                <a:spcPct val="107000"/>
              </a:lnSpc>
              <a:spcAft>
                <a:spcPts val="800"/>
              </a:spcAft>
              <a:buNone/>
            </a:pP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Destaca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la regla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3.13.34</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que regula el procedimiento de devolución de saldos a favor de ISR para personas físicas en este régimen.</a:t>
            </a:r>
          </a:p>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A diferencia de otros regímenes donde tienes que esperar hasta la declaración anual para ver tu dinero de vuelta, la </a:t>
            </a: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Regla 3.13.34</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otorga a las personas físicas del RESICO dos opciones para recuperar sus saldos a favor de ISR.</a:t>
            </a:r>
          </a:p>
          <a:p>
            <a:pPr marL="342900" lvl="0" indent="-342900" algn="just">
              <a:lnSpc>
                <a:spcPct val="107000"/>
              </a:lnSpc>
              <a:spcAft>
                <a:spcPts val="800"/>
              </a:spcAft>
              <a:buFont typeface="+mj-lt"/>
              <a:buAutoNum type="arabicPeriod"/>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Opción A: Mensual</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Puedes solicitar la devolución del saldo a favor mes a mes. ¿Cuándo? A partir del mes inmediato siguiente al que declaraste. Ventaja: recuperas liquidez durante el año operativo.</a:t>
            </a:r>
          </a:p>
          <a:p>
            <a:pPr marL="342900" lvl="0" indent="-342900" algn="just">
              <a:lnSpc>
                <a:spcPct val="107000"/>
              </a:lnSpc>
              <a:spcAft>
                <a:spcPts val="800"/>
              </a:spcAft>
              <a:buFont typeface="+mj-lt"/>
              <a:buAutoNum type="arabicPeriod"/>
              <a:tabLst>
                <a:tab pos="457200" algn="l"/>
              </a:tabLst>
            </a:pPr>
            <a:r>
              <a:rPr lang="es-MX" sz="2200" b="1" kern="100" dirty="0">
                <a:effectLst/>
                <a:latin typeface="Comic Sans MS" panose="030F0702030302020204" pitchFamily="66" charset="0"/>
                <a:ea typeface="Calibri" panose="020F0502020204030204" pitchFamily="34" charset="0"/>
                <a:cs typeface="Times New Roman" panose="02020603050405020304" pitchFamily="18" charset="0"/>
              </a:rPr>
              <a:t>Opción B: Anual.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Si prefieres no hacer trámites cada mes, puedes optar por solicitar la devolución de manera conjunta por la suma total de los saldos a favor de todo el año. </a:t>
            </a:r>
          </a:p>
        </p:txBody>
      </p:sp>
    </p:spTree>
    <p:extLst>
      <p:ext uri="{BB962C8B-B14F-4D97-AF65-F5344CB8AC3E}">
        <p14:creationId xmlns:p14="http://schemas.microsoft.com/office/powerpoint/2010/main" val="2381952382"/>
      </p:ext>
    </p:extLst>
  </p:cSld>
  <p:clrMapOvr>
    <a:masterClrMapping/>
  </p:clrMapOvr>
  <p:transition spd="slow">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D9E0C-BB0E-DA03-71C1-661002F92826}"/>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DA9EDA33-ADC3-D68F-9C10-B1CA7BE68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7E9645E-D087-2BE0-54EA-F546094619AC}"/>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D8AB52A6-8F18-4CBA-FB9B-39777F37B954}"/>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66</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4E0F900B-8AB3-93EB-FD5F-96C6D1F78D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B56B8691-FF00-4519-F404-C01D1E9DB90A}"/>
              </a:ext>
            </a:extLst>
          </p:cNvPr>
          <p:cNvSpPr txBox="1">
            <a:spLocks/>
          </p:cNvSpPr>
          <p:nvPr/>
        </p:nvSpPr>
        <p:spPr>
          <a:xfrm>
            <a:off x="6408839" y="6093296"/>
            <a:ext cx="2339625"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3.13.5 a 3.13.34</a:t>
            </a:r>
          </a:p>
        </p:txBody>
      </p:sp>
      <p:sp>
        <p:nvSpPr>
          <p:cNvPr id="11" name="Recortar rectángulo de esquina diagonal 10">
            <a:extLst>
              <a:ext uri="{FF2B5EF4-FFF2-40B4-BE49-F238E27FC236}">
                <a16:creationId xmlns:a16="http://schemas.microsoft.com/office/drawing/2014/main" id="{8319CB19-9B80-EE25-D9FD-DB4EB35BB194}"/>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43889D5C-2DAB-E4DF-1F60-0616DC8E04AE}"/>
              </a:ext>
            </a:extLst>
          </p:cNvPr>
          <p:cNvSpPr txBox="1"/>
          <p:nvPr/>
        </p:nvSpPr>
        <p:spPr>
          <a:xfrm>
            <a:off x="4256509" y="0"/>
            <a:ext cx="2403723" cy="553998"/>
          </a:xfrm>
          <a:prstGeom prst="rect">
            <a:avLst/>
          </a:prstGeom>
          <a:noFill/>
        </p:spPr>
        <p:txBody>
          <a:bodyPr wrap="square" rtlCol="0">
            <a:spAutoFit/>
          </a:bodyPr>
          <a:lstStyle/>
          <a:p>
            <a:r>
              <a:rPr lang="es-MX" sz="3000" dirty="0">
                <a:latin typeface="Agency FB" panose="020B0503020202020204" pitchFamily="34" charset="0"/>
              </a:rPr>
              <a:t>RESICO</a:t>
            </a:r>
          </a:p>
        </p:txBody>
      </p:sp>
      <p:sp>
        <p:nvSpPr>
          <p:cNvPr id="3" name="CuadroTexto 2">
            <a:extLst>
              <a:ext uri="{FF2B5EF4-FFF2-40B4-BE49-F238E27FC236}">
                <a16:creationId xmlns:a16="http://schemas.microsoft.com/office/drawing/2014/main" id="{61D04B30-7A1C-F34A-4F65-D827210BD686}"/>
              </a:ext>
            </a:extLst>
          </p:cNvPr>
          <p:cNvSpPr txBox="1"/>
          <p:nvPr/>
        </p:nvSpPr>
        <p:spPr>
          <a:xfrm>
            <a:off x="467544" y="1197775"/>
            <a:ext cx="8280920" cy="3763210"/>
          </a:xfrm>
          <a:prstGeom prst="rect">
            <a:avLst/>
          </a:prstGeom>
          <a:noFill/>
        </p:spPr>
        <p:txBody>
          <a:bodyPr wrap="square">
            <a:spAutoFit/>
          </a:bodyPr>
          <a:lstStyle/>
          <a:p>
            <a:pPr marL="742950" lvl="1" indent="-285750" algn="just">
              <a:lnSpc>
                <a:spcPct val="107000"/>
              </a:lnSpc>
              <a:spcAft>
                <a:spcPts val="800"/>
              </a:spcAft>
              <a:buFont typeface="+mj-lt"/>
              <a:buAutoNum type="arabicPeriod"/>
              <a:tabLst>
                <a:tab pos="914400" algn="l"/>
              </a:tabLst>
            </a:pP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Cuándo? A partir del 17 de enero del siguiente año.</a:t>
            </a:r>
          </a:p>
          <a:p>
            <a:pPr marL="742950" lvl="1" indent="-285750" algn="just">
              <a:lnSpc>
                <a:spcPct val="107000"/>
              </a:lnSpc>
              <a:spcAft>
                <a:spcPts val="800"/>
              </a:spcAft>
              <a:buFont typeface="+mj-lt"/>
              <a:buAutoNum type="arabicPeriod"/>
              <a:tabLst>
                <a:tab pos="914400" algn="l"/>
              </a:tabLst>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Requisito: debes solicitar el total acumulado del ejercicio, no por partes.</a:t>
            </a:r>
          </a:p>
          <a:p>
            <a:pPr algn="just">
              <a:lnSpc>
                <a:spcPct val="107000"/>
              </a:lnSpc>
              <a:spcAft>
                <a:spcPts val="800"/>
              </a:spcAft>
              <a:buNone/>
            </a:pP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En ambos casos, el trámite no es automático</a:t>
            </a: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p>
          <a:p>
            <a:pPr algn="just">
              <a:lnSpc>
                <a:spcPct val="107000"/>
              </a:lnSpc>
              <a:spcAft>
                <a:spcPts val="800"/>
              </a:spcAft>
              <a:buNone/>
            </a:pPr>
            <a:endParaRPr lang="es-MX" sz="2200" kern="100" dirty="0">
              <a:latin typeface="Comic Sans MS" panose="030F0702030302020204" pitchFamily="66" charset="0"/>
              <a:ea typeface="Calibri" panose="020F0502020204030204" pitchFamily="34" charset="0"/>
              <a:cs typeface="Times New Roman" panose="02020603050405020304" pitchFamily="18" charset="0"/>
            </a:endParaRPr>
          </a:p>
          <a:p>
            <a:pPr algn="just">
              <a:lnSpc>
                <a:spcPct val="107000"/>
              </a:lnSpc>
              <a:spcAft>
                <a:spcPts val="800"/>
              </a:spcAft>
              <a:buNone/>
            </a:pPr>
            <a:r>
              <a:rPr lang="es-MX" sz="2200" kern="100" dirty="0" smtClean="0">
                <a:effectLst/>
                <a:latin typeface="Comic Sans MS" panose="030F0702030302020204" pitchFamily="66" charset="0"/>
                <a:ea typeface="Calibri" panose="020F0502020204030204" pitchFamily="34" charset="0"/>
                <a:cs typeface="Times New Roman" panose="02020603050405020304" pitchFamily="18" charset="0"/>
              </a:rPr>
              <a:t>Debes </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solicitarlo manualmente a través del FED (Formato Electrónico de Devoluciones) en el portal del SAT, usando tu </a:t>
            </a:r>
            <a:r>
              <a:rPr lang="es-MX" sz="2200" kern="100" dirty="0" err="1">
                <a:effectLst/>
                <a:latin typeface="Comic Sans MS" panose="030F0702030302020204" pitchFamily="66" charset="0"/>
                <a:ea typeface="Calibri" panose="020F0502020204030204" pitchFamily="34" charset="0"/>
                <a:cs typeface="Times New Roman" panose="02020603050405020304" pitchFamily="18" charset="0"/>
              </a:rPr>
              <a:t>e.firma</a:t>
            </a:r>
            <a:r>
              <a:rPr lang="es-MX" sz="2200" kern="100" dirty="0">
                <a:effectLst/>
                <a:latin typeface="Comic Sans MS" panose="030F0702030302020204" pitchFamily="66" charset="0"/>
                <a:ea typeface="Calibri" panose="020F0502020204030204" pitchFamily="34" charset="0"/>
                <a:cs typeface="Times New Roman" panose="02020603050405020304" pitchFamily="18" charset="0"/>
              </a:rPr>
              <a:t> y anexando la documentación que pide la ficha de trámite 70/CFF.</a:t>
            </a:r>
          </a:p>
        </p:txBody>
      </p:sp>
    </p:spTree>
    <p:extLst>
      <p:ext uri="{BB962C8B-B14F-4D97-AF65-F5344CB8AC3E}">
        <p14:creationId xmlns:p14="http://schemas.microsoft.com/office/powerpoint/2010/main" val="3533426672"/>
      </p:ext>
    </p:extLst>
  </p:cSld>
  <p:clrMapOvr>
    <a:masterClrMapping/>
  </p:clrMapOvr>
  <p:transition spd="slow">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0" name="Rectángulo 9"/>
          <p:cNvSpPr/>
          <p:nvPr/>
        </p:nvSpPr>
        <p:spPr>
          <a:xfrm rot="20427710">
            <a:off x="694312" y="1577187"/>
            <a:ext cx="6242414" cy="1569660"/>
          </a:xfrm>
          <a:prstGeom prst="rect">
            <a:avLst/>
          </a:prstGeom>
          <a:noFill/>
          <a:ln>
            <a:noFill/>
          </a:ln>
          <a:effectLst>
            <a:glow rad="127000">
              <a:schemeClr val="accent6">
                <a:lumMod val="40000"/>
                <a:lumOff val="60000"/>
              </a:schemeClr>
            </a:glow>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none" lIns="91440" tIns="45720" rIns="91440" bIns="45720">
            <a:spAutoFit/>
          </a:bodyPr>
          <a:lstStyle/>
          <a:p>
            <a:pPr algn="ctr"/>
            <a:r>
              <a:rPr lang="es-ES" sz="9600" b="1" dirty="0" smtClean="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rPr>
              <a:t>TRANSITORIOS</a:t>
            </a:r>
            <a:endParaRPr lang="es-ES" sz="9600" b="1" dirty="0">
              <a:ln w="10160">
                <a:solidFill>
                  <a:schemeClr val="accent5"/>
                </a:solidFill>
                <a:prstDash val="solid"/>
              </a:ln>
              <a:solidFill>
                <a:srgbClr val="FFFFFF"/>
              </a:solidFill>
              <a:effectLst>
                <a:glow rad="63500">
                  <a:schemeClr val="accent6">
                    <a:satMod val="175000"/>
                    <a:alpha val="40000"/>
                  </a:schemeClr>
                </a:glow>
                <a:outerShdw blurRad="38100" dist="22860" dir="5400000" algn="tl" rotWithShape="0">
                  <a:srgbClr val="000000">
                    <a:alpha val="30000"/>
                  </a:srgbClr>
                </a:outerShdw>
              </a:effectLst>
              <a:latin typeface="Agency FB" panose="020B0503020202020204" pitchFamily="34" charset="0"/>
            </a:endParaRPr>
          </a:p>
        </p:txBody>
      </p:sp>
      <p:sp>
        <p:nvSpPr>
          <p:cNvPr id="4" name="Rectángulo 3"/>
          <p:cNvSpPr/>
          <p:nvPr/>
        </p:nvSpPr>
        <p:spPr>
          <a:xfrm>
            <a:off x="454833" y="4145012"/>
            <a:ext cx="8407032" cy="2123658"/>
          </a:xfrm>
          <a:prstGeom prst="rect">
            <a:avLst/>
          </a:prstGeom>
        </p:spPr>
        <p:txBody>
          <a:bodyPr wrap="square">
            <a:spAutoFit/>
          </a:bodyPr>
          <a:lstStyle/>
          <a:p>
            <a:pPr algn="just"/>
            <a:r>
              <a:rPr lang="es-MX" sz="2200" kern="100" dirty="0" smtClean="0">
                <a:latin typeface="Comic Sans MS" panose="030F0702030302020204" pitchFamily="66" charset="0"/>
                <a:ea typeface="Calibri" panose="020F0502020204030204" pitchFamily="34" charset="0"/>
                <a:cs typeface="Times New Roman" panose="02020603050405020304" pitchFamily="18" charset="0"/>
              </a:rPr>
              <a:t>Los </a:t>
            </a:r>
            <a:r>
              <a:rPr lang="es-MX" sz="2200" kern="100" dirty="0">
                <a:latin typeface="Comic Sans MS" panose="030F0702030302020204" pitchFamily="66" charset="0"/>
                <a:ea typeface="Calibri" panose="020F0502020204030204" pitchFamily="34" charset="0"/>
                <a:cs typeface="Times New Roman" panose="02020603050405020304" pitchFamily="18" charset="0"/>
              </a:rPr>
              <a:t>artículos transitorios de la RMF 2026 constituyen el mecanismo jurídico que otorga certeza temporal en la transición normativa. No solo definen la entrada en vigor de las nuevas obligaciones, sino que establecen los plazos de convivencia con las reglas anteriores y los periodos de gracia vitales para el cumplimiento operativo. </a:t>
            </a:r>
            <a:endParaRPr lang="es-MX" sz="2200" dirty="0">
              <a:latin typeface="Comic Sans MS" panose="030F0702030302020204" pitchFamily="66" charset="0"/>
            </a:endParaRPr>
          </a:p>
        </p:txBody>
      </p:sp>
    </p:spTree>
    <p:extLst>
      <p:ext uri="{BB962C8B-B14F-4D97-AF65-F5344CB8AC3E}">
        <p14:creationId xmlns:p14="http://schemas.microsoft.com/office/powerpoint/2010/main" val="2282623612"/>
      </p:ext>
    </p:extLst>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84C38-1948-6848-4951-A05D34300521}"/>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55F53CB5-2FAD-B9EF-0F87-EE860311D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FABD4F16-C5DA-56D6-641E-24D5D8B49051}"/>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E9F6BA64-60FD-7DEE-BB74-9BC2A36C2B08}"/>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EFCF323F-34A9-5E57-1A6D-2F06AB1616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8" name="Título 1">
            <a:extLst>
              <a:ext uri="{FF2B5EF4-FFF2-40B4-BE49-F238E27FC236}">
                <a16:creationId xmlns:a16="http://schemas.microsoft.com/office/drawing/2014/main" id="{D836570B-264F-0856-DB77-2B19AE6025F4}"/>
              </a:ext>
            </a:extLst>
          </p:cNvPr>
          <p:cNvSpPr txBox="1">
            <a:spLocks/>
          </p:cNvSpPr>
          <p:nvPr/>
        </p:nvSpPr>
        <p:spPr>
          <a:xfrm>
            <a:off x="5868144" y="5949280"/>
            <a:ext cx="2952328"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ARTICULOS TRANSITORIOS</a:t>
            </a:r>
          </a:p>
        </p:txBody>
      </p:sp>
      <p:sp>
        <p:nvSpPr>
          <p:cNvPr id="11" name="Recortar rectángulo de esquina diagonal 10">
            <a:extLst>
              <a:ext uri="{FF2B5EF4-FFF2-40B4-BE49-F238E27FC236}">
                <a16:creationId xmlns:a16="http://schemas.microsoft.com/office/drawing/2014/main" id="{64BDB5F7-4E13-5D18-FBBE-7958209BDC25}"/>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a:extLst>
              <a:ext uri="{FF2B5EF4-FFF2-40B4-BE49-F238E27FC236}">
                <a16:creationId xmlns:a16="http://schemas.microsoft.com/office/drawing/2014/main" id="{5E19E451-BBA4-1C56-F263-51778C8D002F}"/>
              </a:ext>
            </a:extLst>
          </p:cNvPr>
          <p:cNvSpPr txBox="1"/>
          <p:nvPr/>
        </p:nvSpPr>
        <p:spPr>
          <a:xfrm>
            <a:off x="3131840" y="0"/>
            <a:ext cx="4695268" cy="553998"/>
          </a:xfrm>
          <a:prstGeom prst="rect">
            <a:avLst/>
          </a:prstGeom>
          <a:noFill/>
        </p:spPr>
        <p:txBody>
          <a:bodyPr wrap="square" rtlCol="0">
            <a:spAutoFit/>
          </a:bodyPr>
          <a:lstStyle/>
          <a:p>
            <a:r>
              <a:rPr lang="es-MX" sz="3000" dirty="0">
                <a:latin typeface="Agency FB" panose="020B0503020202020204" pitchFamily="34" charset="0"/>
              </a:rPr>
              <a:t>ARTICULOS TRANSITORIOS</a:t>
            </a:r>
          </a:p>
        </p:txBody>
      </p:sp>
      <p:sp>
        <p:nvSpPr>
          <p:cNvPr id="5" name="CuadroTexto 4">
            <a:extLst>
              <a:ext uri="{FF2B5EF4-FFF2-40B4-BE49-F238E27FC236}">
                <a16:creationId xmlns:a16="http://schemas.microsoft.com/office/drawing/2014/main" id="{9CAEE0EA-B4A2-B83E-274E-10A2E4807A57}"/>
              </a:ext>
            </a:extLst>
          </p:cNvPr>
          <p:cNvSpPr txBox="1"/>
          <p:nvPr/>
        </p:nvSpPr>
        <p:spPr>
          <a:xfrm>
            <a:off x="386447" y="1167555"/>
            <a:ext cx="8234334" cy="5018105"/>
          </a:xfrm>
          <a:prstGeom prst="rect">
            <a:avLst/>
          </a:prstGeom>
          <a:noFill/>
        </p:spPr>
        <p:txBody>
          <a:bodyPr wrap="square">
            <a:spAutoFit/>
          </a:bodyPr>
          <a:lstStyle/>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a:t>
            </a:r>
            <a:r>
              <a:rPr lang="es-MX" sz="2400" b="1" kern="100" dirty="0" smtClean="0">
                <a:effectLst/>
                <a:latin typeface="Comic Sans MS" panose="030F0702030302020204" pitchFamily="66" charset="0"/>
                <a:ea typeface="Calibri" panose="020F0502020204030204" pitchFamily="34" charset="0"/>
                <a:cs typeface="Times New Roman" panose="02020603050405020304" pitchFamily="18" charset="0"/>
              </a:rPr>
              <a:t>Prórrogas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en tecnología y buzón tributario</a:t>
            </a:r>
            <a:endParaRPr lang="es-MX" sz="2400" kern="100" dirty="0">
              <a:effectLst/>
              <a:latin typeface="Comic Sans MS" panose="030F0702030302020204" pitchFamily="66" charset="0"/>
              <a:ea typeface="Calibri" panose="020F0502020204030204" pitchFamily="34" charset="0"/>
              <a:cs typeface="Times New Roman" panose="02020603050405020304" pitchFamily="18" charset="0"/>
            </a:endParaRPr>
          </a:p>
          <a:p>
            <a:pPr algn="just">
              <a:lnSpc>
                <a:spcPct val="107000"/>
              </a:lnSpc>
              <a:spcAft>
                <a:spcPts val="800"/>
              </a:spcAft>
              <a:buNone/>
            </a:pP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La autoridad reconoce que la implementación tecnológica total aún tiene brechas, por lo que otorga plazos extendidos en áreas sensibles:</a:t>
            </a:r>
          </a:p>
          <a:p>
            <a:pPr lvl="0" algn="just">
              <a:lnSpc>
                <a:spcPct val="107000"/>
              </a:lnSpc>
              <a:spcAft>
                <a:spcPts val="800"/>
              </a:spcAft>
              <a:buSzPts val="1000"/>
              <a:tabLst>
                <a:tab pos="457200" algn="l"/>
              </a:tabLst>
            </a:pP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Multas por no habilitar el Buzón Tributario (Transitorio Cuarto):</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Se posterga nuevamente la aplicación de las sanciones del artículo 86-D del CFF. Las multas por no habilitar el buzón o no actualizar medios de contacto serán aplicables hasta el </a:t>
            </a:r>
            <a:r>
              <a:rPr lang="es-MX" sz="2400" b="1" kern="100" dirty="0">
                <a:effectLst/>
                <a:latin typeface="Comic Sans MS" panose="030F0702030302020204" pitchFamily="66" charset="0"/>
                <a:ea typeface="Calibri" panose="020F0502020204030204" pitchFamily="34" charset="0"/>
                <a:cs typeface="Times New Roman" panose="02020603050405020304" pitchFamily="18" charset="0"/>
              </a:rPr>
              <a:t>1 de enero de 2027</a:t>
            </a:r>
            <a:r>
              <a:rPr lang="es-MX" sz="2400" kern="100" dirty="0">
                <a:effectLst/>
                <a:latin typeface="Comic Sans MS" panose="030F0702030302020204" pitchFamily="66" charset="0"/>
                <a:ea typeface="Calibri" panose="020F0502020204030204" pitchFamily="34" charset="0"/>
                <a:cs typeface="Times New Roman" panose="02020603050405020304" pitchFamily="18" charset="0"/>
              </a:rPr>
              <a:t>. Esto nos da un año más de "gracia" para regularizar bases de datos de contacto sin costo financiero.</a:t>
            </a:r>
          </a:p>
        </p:txBody>
      </p:sp>
    </p:spTree>
    <p:extLst>
      <p:ext uri="{BB962C8B-B14F-4D97-AF65-F5344CB8AC3E}">
        <p14:creationId xmlns:p14="http://schemas.microsoft.com/office/powerpoint/2010/main" val="239345589"/>
      </p:ext>
    </p:extLst>
  </p:cSld>
  <p:clrMapOvr>
    <a:masterClrMapping/>
  </p:clrMapOvr>
  <p:transition spd="slow">
    <p:wipe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54384-32CC-DDE8-21A8-8E690EDF5109}"/>
            </a:ext>
          </a:extLst>
        </p:cNvPr>
        <p:cNvGrpSpPr/>
        <p:nvPr/>
      </p:nvGrpSpPr>
      <p:grpSpPr>
        <a:xfrm>
          <a:off x="0" y="0"/>
          <a:ext cx="0" cy="0"/>
          <a:chOff x="0" y="0"/>
          <a:chExt cx="0" cy="0"/>
        </a:xfrm>
      </p:grpSpPr>
      <p:pic>
        <p:nvPicPr>
          <p:cNvPr id="9" name="5 Imagen">
            <a:extLst>
              <a:ext uri="{FF2B5EF4-FFF2-40B4-BE49-F238E27FC236}">
                <a16:creationId xmlns:a16="http://schemas.microsoft.com/office/drawing/2014/main" id="{F30FC159-BD98-831D-15FC-1D718123B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a:extLst>
              <a:ext uri="{FF2B5EF4-FFF2-40B4-BE49-F238E27FC236}">
                <a16:creationId xmlns:a16="http://schemas.microsoft.com/office/drawing/2014/main" id="{133A6502-60D7-FB31-4D70-4CFE58AE7C60}"/>
              </a:ext>
            </a:extLst>
          </p:cNvPr>
          <p:cNvSpPr txBox="1"/>
          <p:nvPr/>
        </p:nvSpPr>
        <p:spPr>
          <a:xfrm>
            <a:off x="611560" y="646801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a:extLst>
              <a:ext uri="{FF2B5EF4-FFF2-40B4-BE49-F238E27FC236}">
                <a16:creationId xmlns:a16="http://schemas.microsoft.com/office/drawing/2014/main" id="{12DF0E9D-01E0-7E4C-4CD0-C7CEEFA109D3}"/>
              </a:ext>
            </a:extLst>
          </p:cNvPr>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69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a16="http://schemas.microsoft.com/office/drawing/2014/main" id="{91F94EB6-7BFB-6C2E-DF57-BA5061B595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1" name="Recortar rectángulo de esquina diagonal 10">
            <a:extLst>
              <a:ext uri="{FF2B5EF4-FFF2-40B4-BE49-F238E27FC236}">
                <a16:creationId xmlns:a16="http://schemas.microsoft.com/office/drawing/2014/main" id="{3764A753-4CE4-34CD-3099-9509FF267032}"/>
              </a:ext>
            </a:extLst>
          </p:cNvPr>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5" name="CuadroTexto 4">
            <a:extLst>
              <a:ext uri="{FF2B5EF4-FFF2-40B4-BE49-F238E27FC236}">
                <a16:creationId xmlns:a16="http://schemas.microsoft.com/office/drawing/2014/main" id="{7C2D86E9-25D2-73B3-2C6B-F15BDFF71754}"/>
              </a:ext>
            </a:extLst>
          </p:cNvPr>
          <p:cNvSpPr txBox="1"/>
          <p:nvPr/>
        </p:nvSpPr>
        <p:spPr>
          <a:xfrm>
            <a:off x="438437" y="1006460"/>
            <a:ext cx="8234334" cy="5219378"/>
          </a:xfrm>
          <a:prstGeom prst="rect">
            <a:avLst/>
          </a:prstGeom>
          <a:noFill/>
        </p:spPr>
        <p:txBody>
          <a:bodyPr wrap="square">
            <a:spAutoFit/>
          </a:bodyPr>
          <a:lstStyle/>
          <a:p>
            <a:pPr lvl="0" algn="just">
              <a:lnSpc>
                <a:spcPct val="107000"/>
              </a:lnSpc>
              <a:spcAft>
                <a:spcPts val="800"/>
              </a:spcAft>
              <a:buSzPts val="1000"/>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Uso del Buzón por otras autoridades (Transitorio Tercero y Quinto):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Autoridades distintas al SAT (como IMSS, INFONAVIT, CONAGUA) y autoridades estatales podrán usar el Buzón Tributario para notificaciones electrónicas obligatorias hasta el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31 de diciembre de 2026</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Mientras tanto, seguirán notificando por medios tradicionales</a:t>
            </a:r>
            <a:r>
              <a:rPr lang="es-MX" sz="2000" kern="100" dirty="0" smtClean="0">
                <a:effectLst/>
                <a:latin typeface="Comic Sans MS" panose="030F0702030302020204" pitchFamily="66" charset="0"/>
                <a:ea typeface="Calibri" panose="020F0502020204030204" pitchFamily="34" charset="0"/>
                <a:cs typeface="Times New Roman" panose="02020603050405020304" pitchFamily="18" charset="0"/>
              </a:rPr>
              <a:t>.</a:t>
            </a:r>
          </a:p>
          <a:p>
            <a:pPr lvl="0" algn="just">
              <a:lnSpc>
                <a:spcPct val="107000"/>
              </a:lnSpc>
              <a:spcAft>
                <a:spcPts val="800"/>
              </a:spcAft>
              <a:buSzPts val="1000"/>
              <a:tabLst>
                <a:tab pos="457200" algn="l"/>
              </a:tabLst>
            </a:pPr>
            <a:endParaRPr lang="es-MX" sz="2000" kern="100" dirty="0">
              <a:effectLst/>
              <a:latin typeface="Comic Sans MS" panose="030F0702030302020204" pitchFamily="66" charset="0"/>
              <a:ea typeface="Calibri" panose="020F0502020204030204" pitchFamily="34" charset="0"/>
              <a:cs typeface="Times New Roman" panose="02020603050405020304" pitchFamily="18" charset="0"/>
            </a:endParaRPr>
          </a:p>
          <a:p>
            <a:pPr lvl="0" algn="just">
              <a:lnSpc>
                <a:spcPct val="107000"/>
              </a:lnSpc>
              <a:spcAft>
                <a:spcPts val="800"/>
              </a:spcAft>
              <a:buSzPts val="1000"/>
              <a:tabLst>
                <a:tab pos="457200" algn="l"/>
              </a:tabLst>
            </a:pP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Facilidad "Factura Fácil" y "Mi Nómina" (Transitorio Décimo):</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Las personas físicas que tributaban en el Título IV, Capítulo II, Sección II (anterior RIF) y usaron "Mis Cuentas" en 2023, 2024 o 2025, podrán seguir expidiendo CFDI en "Factura Fácil" y "Mi Nómina" durante todo </a:t>
            </a:r>
            <a:r>
              <a:rPr lang="es-MX" sz="2000" b="1" kern="100" dirty="0">
                <a:effectLst/>
                <a:latin typeface="Comic Sans MS" panose="030F0702030302020204" pitchFamily="66" charset="0"/>
                <a:ea typeface="Calibri" panose="020F0502020204030204" pitchFamily="34" charset="0"/>
                <a:cs typeface="Times New Roman" panose="02020603050405020304" pitchFamily="18" charset="0"/>
              </a:rPr>
              <a:t>2026</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a:t>
            </a:r>
            <a:r>
              <a:rPr lang="es-MX" sz="2000" i="1" kern="100" dirty="0">
                <a:effectLst/>
                <a:latin typeface="Comic Sans MS" panose="030F0702030302020204" pitchFamily="66" charset="0"/>
                <a:ea typeface="Calibri" panose="020F0502020204030204" pitchFamily="34" charset="0"/>
                <a:cs typeface="Times New Roman" panose="02020603050405020304" pitchFamily="18" charset="0"/>
              </a:rPr>
              <a:t>sin necesidad de </a:t>
            </a:r>
            <a:r>
              <a:rPr lang="es-MX" sz="2000" i="1" kern="100" dirty="0" err="1">
                <a:effectLst/>
                <a:latin typeface="Comic Sans MS" panose="030F0702030302020204" pitchFamily="66" charset="0"/>
                <a:ea typeface="Calibri" panose="020F0502020204030204" pitchFamily="34" charset="0"/>
                <a:cs typeface="Times New Roman" panose="02020603050405020304" pitchFamily="18" charset="0"/>
              </a:rPr>
              <a:t>e.firma</a:t>
            </a:r>
            <a:r>
              <a:rPr lang="es-MX" sz="2000" i="1" kern="100" dirty="0">
                <a:effectLst/>
                <a:latin typeface="Comic Sans MS" panose="030F0702030302020204" pitchFamily="66" charset="0"/>
                <a:ea typeface="Calibri" panose="020F0502020204030204" pitchFamily="34" charset="0"/>
                <a:cs typeface="Times New Roman" panose="02020603050405020304" pitchFamily="18" charset="0"/>
              </a:rPr>
              <a:t> o CSD</a:t>
            </a:r>
            <a:r>
              <a:rPr lang="es-MX" sz="2000" kern="100" dirty="0">
                <a:effectLst/>
                <a:latin typeface="Comic Sans MS" panose="030F0702030302020204" pitchFamily="66" charset="0"/>
                <a:ea typeface="Calibri" panose="020F0502020204030204" pitchFamily="34" charset="0"/>
                <a:cs typeface="Times New Roman" panose="02020603050405020304" pitchFamily="18" charset="0"/>
              </a:rPr>
              <a:t>, sellando solo con contraseña. Esto es vital para pequeños contribuyentes o proveedores personas físicas de la cadena de suministro.</a:t>
            </a:r>
          </a:p>
        </p:txBody>
      </p:sp>
      <p:sp>
        <p:nvSpPr>
          <p:cNvPr id="3" name="CuadroTexto 2">
            <a:extLst>
              <a:ext uri="{FF2B5EF4-FFF2-40B4-BE49-F238E27FC236}">
                <a16:creationId xmlns:a16="http://schemas.microsoft.com/office/drawing/2014/main" id="{4DF64250-8843-5072-2EDA-EE3B1A0D1B85}"/>
              </a:ext>
            </a:extLst>
          </p:cNvPr>
          <p:cNvSpPr txBox="1"/>
          <p:nvPr/>
        </p:nvSpPr>
        <p:spPr>
          <a:xfrm>
            <a:off x="3261108" y="-5318"/>
            <a:ext cx="4695268" cy="553998"/>
          </a:xfrm>
          <a:prstGeom prst="rect">
            <a:avLst/>
          </a:prstGeom>
          <a:noFill/>
        </p:spPr>
        <p:txBody>
          <a:bodyPr wrap="square" rtlCol="0">
            <a:spAutoFit/>
          </a:bodyPr>
          <a:lstStyle/>
          <a:p>
            <a:r>
              <a:rPr lang="es-MX" sz="3000" dirty="0">
                <a:latin typeface="Agency FB" panose="020B0503020202020204" pitchFamily="34" charset="0"/>
              </a:rPr>
              <a:t>ARTICULOS TRANSITORIOS</a:t>
            </a:r>
          </a:p>
        </p:txBody>
      </p:sp>
      <p:sp>
        <p:nvSpPr>
          <p:cNvPr id="13" name="Título 1">
            <a:extLst>
              <a:ext uri="{FF2B5EF4-FFF2-40B4-BE49-F238E27FC236}">
                <a16:creationId xmlns:a16="http://schemas.microsoft.com/office/drawing/2014/main" id="{03C5037C-98D1-B95B-817D-F6D56337826D}"/>
              </a:ext>
            </a:extLst>
          </p:cNvPr>
          <p:cNvSpPr txBox="1">
            <a:spLocks/>
          </p:cNvSpPr>
          <p:nvPr/>
        </p:nvSpPr>
        <p:spPr>
          <a:xfrm>
            <a:off x="6084168" y="5888573"/>
            <a:ext cx="2952328"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ARTICULOS TRANSITORIOS</a:t>
            </a:r>
          </a:p>
        </p:txBody>
      </p:sp>
    </p:spTree>
    <p:extLst>
      <p:ext uri="{BB962C8B-B14F-4D97-AF65-F5344CB8AC3E}">
        <p14:creationId xmlns:p14="http://schemas.microsoft.com/office/powerpoint/2010/main" val="3886118742"/>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7</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4139952" y="2143"/>
            <a:ext cx="1800200" cy="553998"/>
          </a:xfrm>
          <a:prstGeom prst="rect">
            <a:avLst/>
          </a:prstGeom>
          <a:noFill/>
        </p:spPr>
        <p:txBody>
          <a:bodyPr wrap="square" rtlCol="0">
            <a:spAutoFit/>
          </a:bodyPr>
          <a:lstStyle/>
          <a:p>
            <a:r>
              <a:rPr lang="es-MX" sz="3000" dirty="0">
                <a:latin typeface="Agency FB" panose="020B0503020202020204" pitchFamily="34" charset="0"/>
              </a:rPr>
              <a:t>CONTENIDO</a:t>
            </a:r>
          </a:p>
        </p:txBody>
      </p:sp>
      <p:sp>
        <p:nvSpPr>
          <p:cNvPr id="4" name="Rectángulo 3"/>
          <p:cNvSpPr/>
          <p:nvPr/>
        </p:nvSpPr>
        <p:spPr>
          <a:xfrm>
            <a:off x="251521" y="836712"/>
            <a:ext cx="8424936" cy="461665"/>
          </a:xfrm>
          <a:prstGeom prst="rect">
            <a:avLst/>
          </a:prstGeom>
        </p:spPr>
        <p:txBody>
          <a:bodyPr wrap="square">
            <a:spAutoFit/>
          </a:bodyPr>
          <a:lstStyle/>
          <a:p>
            <a:pPr algn="just">
              <a:spcAft>
                <a:spcPts val="0"/>
              </a:spcAft>
            </a:pPr>
            <a:r>
              <a:rPr lang="es-MX" sz="2400" dirty="0">
                <a:solidFill>
                  <a:srgbClr val="000000"/>
                </a:solidFill>
                <a:latin typeface="Comic Sans MS" panose="030F0702030302020204" pitchFamily="66" charset="0"/>
                <a:ea typeface="Times New Roman" panose="02020603050405020304" pitchFamily="18" charset="0"/>
                <a:cs typeface="Arial" panose="020B0604020202020204" pitchFamily="34" charset="0"/>
              </a:rPr>
              <a:t>   </a:t>
            </a:r>
            <a:endParaRPr lang="es-MX" sz="2400" dirty="0"/>
          </a:p>
        </p:txBody>
      </p:sp>
      <p:sp>
        <p:nvSpPr>
          <p:cNvPr id="8" name="Rectángulo 7"/>
          <p:cNvSpPr/>
          <p:nvPr/>
        </p:nvSpPr>
        <p:spPr>
          <a:xfrm>
            <a:off x="251522" y="1033286"/>
            <a:ext cx="8640958" cy="5262979"/>
          </a:xfrm>
          <a:prstGeom prst="rect">
            <a:avLst/>
          </a:prstGeom>
        </p:spPr>
        <p:txBody>
          <a:bodyPr wrap="square">
            <a:spAutoFit/>
          </a:bodyPr>
          <a:lstStyle/>
          <a:p>
            <a:r>
              <a:rPr lang="es-MX" sz="2400" dirty="0">
                <a:latin typeface="Comic Sans MS" panose="030F0702030302020204" pitchFamily="66" charset="0"/>
              </a:rPr>
              <a:t>Título</a:t>
            </a:r>
          </a:p>
          <a:p>
            <a:r>
              <a:rPr lang="es-MX" sz="2400" dirty="0">
                <a:latin typeface="Comic Sans MS" panose="030F0702030302020204" pitchFamily="66" charset="0"/>
              </a:rPr>
              <a:t>1.	Disposiciones generales</a:t>
            </a:r>
          </a:p>
          <a:p>
            <a:r>
              <a:rPr lang="es-MX" sz="2400" dirty="0">
                <a:latin typeface="Comic Sans MS" panose="030F0702030302020204" pitchFamily="66" charset="0"/>
              </a:rPr>
              <a:t>2.	Código Fiscal de la Federación</a:t>
            </a:r>
          </a:p>
          <a:p>
            <a:r>
              <a:rPr lang="es-MX" sz="2400" dirty="0">
                <a:latin typeface="Comic Sans MS" panose="030F0702030302020204" pitchFamily="66" charset="0"/>
              </a:rPr>
              <a:t>3.	Impuesto sobre la renta</a:t>
            </a:r>
          </a:p>
          <a:p>
            <a:r>
              <a:rPr lang="es-MX" sz="2400" dirty="0">
                <a:latin typeface="Comic Sans MS" panose="030F0702030302020204" pitchFamily="66" charset="0"/>
              </a:rPr>
              <a:t>4.	Impuesto al valor agregado</a:t>
            </a:r>
          </a:p>
          <a:p>
            <a:r>
              <a:rPr lang="es-MX" sz="2400" dirty="0">
                <a:latin typeface="Comic Sans MS" panose="030F0702030302020204" pitchFamily="66" charset="0"/>
              </a:rPr>
              <a:t>5.	Impuesto especial sobre producción y servicios</a:t>
            </a:r>
          </a:p>
          <a:p>
            <a:r>
              <a:rPr lang="es-MX" sz="2400" dirty="0">
                <a:latin typeface="Comic Sans MS" panose="030F0702030302020204" pitchFamily="66" charset="0"/>
              </a:rPr>
              <a:t>6.	Contribuciones de mejoras</a:t>
            </a:r>
          </a:p>
          <a:p>
            <a:r>
              <a:rPr lang="es-MX" sz="2400" dirty="0">
                <a:latin typeface="Comic Sans MS" panose="030F0702030302020204" pitchFamily="66" charset="0"/>
              </a:rPr>
              <a:t>7.	Derechos</a:t>
            </a:r>
          </a:p>
          <a:p>
            <a:r>
              <a:rPr lang="es-MX" sz="2400" dirty="0">
                <a:latin typeface="Comic Sans MS" panose="030F0702030302020204" pitchFamily="66" charset="0"/>
              </a:rPr>
              <a:t>8.	Impuesto sobre automóviles nuevos</a:t>
            </a:r>
          </a:p>
          <a:p>
            <a:r>
              <a:rPr lang="es-MX" sz="2400" dirty="0">
                <a:latin typeface="Comic Sans MS" panose="030F0702030302020204" pitchFamily="66" charset="0"/>
              </a:rPr>
              <a:t>9.	Ley de Ingresos de la Federación</a:t>
            </a:r>
          </a:p>
          <a:p>
            <a:r>
              <a:rPr lang="es-MX" sz="2400" dirty="0">
                <a:latin typeface="Comic Sans MS" panose="030F0702030302020204" pitchFamily="66" charset="0"/>
              </a:rPr>
              <a:t>10.	Ley de Ingresos sobre Hidrocarburos</a:t>
            </a:r>
          </a:p>
          <a:p>
            <a:r>
              <a:rPr lang="es-MX" sz="2400" dirty="0">
                <a:latin typeface="Comic Sans MS" panose="030F0702030302020204" pitchFamily="66" charset="0"/>
              </a:rPr>
              <a:t>11.	Decretos, Circulares, Convenios y otras disposiciones</a:t>
            </a:r>
          </a:p>
          <a:p>
            <a:pPr marL="457200" indent="-457200">
              <a:buAutoNum type="arabicPeriod" startAt="12"/>
            </a:pPr>
            <a:r>
              <a:rPr lang="es-MX" sz="2400" dirty="0">
                <a:latin typeface="Comic Sans MS" panose="030F0702030302020204" pitchFamily="66" charset="0"/>
              </a:rPr>
              <a:t>     De la prestación de servicios digitales</a:t>
            </a:r>
          </a:p>
          <a:p>
            <a:r>
              <a:rPr lang="es-MX" sz="2400" dirty="0">
                <a:latin typeface="Comic Sans MS" panose="030F0702030302020204" pitchFamily="66" charset="0"/>
              </a:rPr>
              <a:t>          Transitorios</a:t>
            </a:r>
          </a:p>
        </p:txBody>
      </p:sp>
      <p:pic>
        <p:nvPicPr>
          <p:cNvPr id="13" name="Imagen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3884199322"/>
      </p:ext>
    </p:extLst>
  </p:cSld>
  <p:clrMapOvr>
    <a:masterClrMapping/>
  </p:clrMapOvr>
  <p:transition spd="slow">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7"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Times New Roman" pitchFamily="18" charset="0"/>
              </a:rPr>
              <a:pPr algn="ctr">
                <a:lnSpc>
                  <a:spcPct val="79000"/>
                </a:lnSpc>
              </a:pPr>
              <a:t>70</a:t>
            </a:fld>
            <a:endParaRPr lang="en-US" sz="2800" b="1" dirty="0">
              <a:solidFill>
                <a:srgbClr val="000000"/>
              </a:solidFill>
              <a:latin typeface="Times New Roman" pitchFamily="18" charset="0"/>
            </a:endParaRPr>
          </a:p>
        </p:txBody>
      </p:sp>
      <p:sp>
        <p:nvSpPr>
          <p:cNvPr id="8"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8" name="19 CuadroTexto"/>
          <p:cNvSpPr txBox="1"/>
          <p:nvPr/>
        </p:nvSpPr>
        <p:spPr>
          <a:xfrm>
            <a:off x="755576" y="1916832"/>
            <a:ext cx="7992888" cy="430887"/>
          </a:xfrm>
          <a:prstGeom prst="rect">
            <a:avLst/>
          </a:prstGeom>
          <a:noFill/>
        </p:spPr>
        <p:txBody>
          <a:bodyPr wrap="square" rtlCol="0">
            <a:spAutoFit/>
          </a:bodyPr>
          <a:lstStyle/>
          <a:p>
            <a:pPr algn="just"/>
            <a:r>
              <a:rPr lang="es-MX" sz="2200" dirty="0">
                <a:solidFill>
                  <a:prstClr val="black"/>
                </a:solidFill>
                <a:latin typeface="Arial" pitchFamily="34" charset="0"/>
                <a:cs typeface="Arial" pitchFamily="34" charset="0"/>
              </a:rPr>
              <a:t> </a:t>
            </a:r>
          </a:p>
        </p:txBody>
      </p:sp>
      <p:sp>
        <p:nvSpPr>
          <p:cNvPr id="23" name="CuadroTexto 22"/>
          <p:cNvSpPr txBox="1"/>
          <p:nvPr/>
        </p:nvSpPr>
        <p:spPr>
          <a:xfrm>
            <a:off x="1849588" y="5451738"/>
            <a:ext cx="5544616" cy="523220"/>
          </a:xfrm>
          <a:prstGeom prst="rect">
            <a:avLst/>
          </a:prstGeom>
          <a:noFill/>
        </p:spPr>
        <p:txBody>
          <a:bodyPr wrap="square" rtlCol="0">
            <a:spAutoFit/>
          </a:bodyPr>
          <a:lstStyle/>
          <a:p>
            <a:r>
              <a:rPr lang="es-MX" sz="2800" dirty="0">
                <a:solidFill>
                  <a:prstClr val="black"/>
                </a:solidFill>
                <a:latin typeface="Calibri"/>
              </a:rPr>
              <a:t>E-mail.  </a:t>
            </a:r>
            <a:r>
              <a:rPr lang="es-MX" sz="2800" dirty="0">
                <a:ln>
                  <a:solidFill>
                    <a:srgbClr val="92D050"/>
                  </a:solidFill>
                </a:ln>
                <a:solidFill>
                  <a:prstClr val="black"/>
                </a:solidFill>
                <a:latin typeface="Calibri"/>
                <a:hlinkClick r:id="rId3"/>
              </a:rPr>
              <a:t>luis@sylcontadores.com</a:t>
            </a:r>
            <a:endParaRPr lang="es-MX" sz="2800" dirty="0">
              <a:ln>
                <a:solidFill>
                  <a:srgbClr val="92D050"/>
                </a:solidFill>
              </a:ln>
              <a:solidFill>
                <a:prstClr val="black"/>
              </a:solidFill>
              <a:latin typeface="Calibri"/>
            </a:endParaRPr>
          </a:p>
        </p:txBody>
      </p:sp>
      <p:pic>
        <p:nvPicPr>
          <p:cNvPr id="16" name="5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826097"/>
            <a:ext cx="3988225" cy="1445009"/>
          </a:xfrm>
          <a:prstGeom prst="rect">
            <a:avLst/>
          </a:prstGeom>
        </p:spPr>
      </p:pic>
      <p:sp>
        <p:nvSpPr>
          <p:cNvPr id="2" name="Rectángulo 1"/>
          <p:cNvSpPr/>
          <p:nvPr/>
        </p:nvSpPr>
        <p:spPr>
          <a:xfrm>
            <a:off x="728632" y="786082"/>
            <a:ext cx="7580921" cy="1569660"/>
          </a:xfrm>
          <a:prstGeom prst="rect">
            <a:avLst/>
          </a:prstGeom>
          <a:noFill/>
          <a:ln>
            <a:noFill/>
          </a:ln>
        </p:spPr>
        <p:txBody>
          <a:bodyPr wrap="none" lIns="91440" tIns="45720" rIns="91440" bIns="45720">
            <a:prstTxWarp prst="textChevron">
              <a:avLst/>
            </a:prstTxWarp>
            <a:spAutoFit/>
          </a:bodyPr>
          <a:lstStyle/>
          <a:p>
            <a:pPr algn="ctr"/>
            <a:r>
              <a:rPr lang="es-ES" sz="9600" b="1" spc="50" dirty="0">
                <a:ln w="9525" cmpd="sng">
                  <a:solidFill>
                    <a:srgbClr val="92D050"/>
                  </a:solidFill>
                  <a:prstDash val="solid"/>
                </a:ln>
                <a:solidFill>
                  <a:srgbClr val="70AD47">
                    <a:tint val="1000"/>
                  </a:srgbClr>
                </a:solidFill>
                <a:effectLst>
                  <a:glow rad="38100">
                    <a:schemeClr val="accent1">
                      <a:alpha val="40000"/>
                    </a:schemeClr>
                  </a:glow>
                </a:effectLst>
                <a:latin typeface="Freestyle Script" panose="030804020302050B0404" pitchFamily="66" charset="0"/>
              </a:rPr>
              <a:t>Gracias</a:t>
            </a:r>
            <a:r>
              <a:rPr lang="es-ES" sz="9600" b="1" cap="none" spc="50" dirty="0">
                <a:ln w="9525" cmpd="sng">
                  <a:solidFill>
                    <a:srgbClr val="92D050"/>
                  </a:solidFill>
                  <a:prstDash val="solid"/>
                </a:ln>
                <a:solidFill>
                  <a:srgbClr val="70AD47">
                    <a:tint val="1000"/>
                  </a:srgbClr>
                </a:solidFill>
                <a:effectLst>
                  <a:glow rad="38100">
                    <a:schemeClr val="accent1">
                      <a:alpha val="40000"/>
                    </a:schemeClr>
                  </a:glow>
                </a:effectLst>
                <a:latin typeface="Freestyle Script" panose="030804020302050B0404" pitchFamily="66" charset="0"/>
              </a:rPr>
              <a:t> por su atención</a:t>
            </a:r>
          </a:p>
        </p:txBody>
      </p:sp>
    </p:spTree>
    <p:extLst>
      <p:ext uri="{BB962C8B-B14F-4D97-AF65-F5344CB8AC3E}">
        <p14:creationId xmlns:p14="http://schemas.microsoft.com/office/powerpoint/2010/main" val="1052053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8</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679844" y="-2614"/>
            <a:ext cx="3124404" cy="553998"/>
          </a:xfrm>
          <a:prstGeom prst="rect">
            <a:avLst/>
          </a:prstGeom>
          <a:noFill/>
        </p:spPr>
        <p:txBody>
          <a:bodyPr wrap="square" rtlCol="0">
            <a:spAutoFit/>
          </a:bodyPr>
          <a:lstStyle/>
          <a:p>
            <a:r>
              <a:rPr lang="es-MX" sz="3000" dirty="0">
                <a:latin typeface="Agency FB" panose="020B0503020202020204" pitchFamily="34" charset="0"/>
              </a:rPr>
              <a:t>PRESENTACION</a:t>
            </a:r>
          </a:p>
        </p:txBody>
      </p:sp>
      <p:sp>
        <p:nvSpPr>
          <p:cNvPr id="2" name="Rectángulo 1"/>
          <p:cNvSpPr/>
          <p:nvPr/>
        </p:nvSpPr>
        <p:spPr>
          <a:xfrm>
            <a:off x="425184" y="1309331"/>
            <a:ext cx="8467296" cy="4431983"/>
          </a:xfrm>
          <a:prstGeom prst="rect">
            <a:avLst/>
          </a:prstGeom>
        </p:spPr>
        <p:txBody>
          <a:bodyPr wrap="square">
            <a:spAutoFit/>
          </a:bodyPr>
          <a:lstStyle/>
          <a:p>
            <a:pPr algn="just"/>
            <a:r>
              <a:rPr lang="es-MX" sz="2400" dirty="0">
                <a:latin typeface="Comic Sans MS" panose="030F0702030302020204" pitchFamily="66" charset="0"/>
              </a:rPr>
              <a:t>En términos generales, la RMF para 2026 comprende en su mayoría las mismas reglas aplicables en 2025; no obstante, incorpora ciertas reglas como consecuencia de las modificaciones fiscales aprobadas por el Congreso de la Unión a través de la Ley de Ingresos de la Federación (LIF) y otros cambios que se concentran en, opinión de cumplimiento, emisión de Comprobantes Fiscales Digitales por Internet (CFDI), plataformas digitales, entre otros. </a:t>
            </a:r>
          </a:p>
          <a:p>
            <a:pPr algn="just"/>
            <a:endParaRPr lang="es-MX" sz="2400" dirty="0">
              <a:latin typeface="Comic Sans MS" panose="030F0702030302020204" pitchFamily="66" charset="0"/>
            </a:endParaRPr>
          </a:p>
          <a:p>
            <a:pPr algn="just"/>
            <a:r>
              <a:rPr lang="es-MX" sz="2400" dirty="0">
                <a:latin typeface="Comic Sans MS" panose="030F0702030302020204" pitchFamily="66" charset="0"/>
              </a:rPr>
              <a:t>Como cada año, compartimos a continuación los aspectos que consideramos más relevantes.</a:t>
            </a:r>
          </a:p>
          <a:p>
            <a:endParaRPr lang="es-MX" b="1" dirty="0"/>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
        <p:nvSpPr>
          <p:cNvPr id="15" name="Título 1">
            <a:extLst>
              <a:ext uri="{FF2B5EF4-FFF2-40B4-BE49-F238E27FC236}">
                <a16:creationId xmlns:a16="http://schemas.microsoft.com/office/drawing/2014/main" id="{0E71210C-98E7-4AF7-A9EA-984A0EC2AE21}"/>
              </a:ext>
            </a:extLst>
          </p:cNvPr>
          <p:cNvSpPr txBox="1">
            <a:spLocks/>
          </p:cNvSpPr>
          <p:nvPr/>
        </p:nvSpPr>
        <p:spPr>
          <a:xfrm>
            <a:off x="7955024" y="6205269"/>
            <a:ext cx="1331513" cy="42074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400" dirty="0">
                <a:latin typeface="Agency FB" panose="020B0503020202020204" pitchFamily="34" charset="0"/>
              </a:rPr>
              <a:t>Regla 1.4</a:t>
            </a:r>
          </a:p>
        </p:txBody>
      </p:sp>
    </p:spTree>
    <p:extLst>
      <p:ext uri="{BB962C8B-B14F-4D97-AF65-F5344CB8AC3E}">
        <p14:creationId xmlns:p14="http://schemas.microsoft.com/office/powerpoint/2010/main" val="2679114169"/>
      </p:ext>
    </p:extLst>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contenido"/>
          <p:cNvSpPr txBox="1">
            <a:spLocks/>
          </p:cNvSpPr>
          <p:nvPr/>
        </p:nvSpPr>
        <p:spPr>
          <a:xfrm>
            <a:off x="344107" y="950184"/>
            <a:ext cx="8532949" cy="5087295"/>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a:lstStyle>
          <a:p>
            <a:pPr marL="0" lvl="0" indent="0" algn="just">
              <a:spcBef>
                <a:spcPts val="0"/>
              </a:spcBef>
              <a:buNone/>
              <a:defRPr/>
            </a:pPr>
            <a:r>
              <a:rPr lang="es-MX" sz="3400" dirty="0">
                <a:solidFill>
                  <a:prstClr val="black"/>
                </a:solidFill>
                <a:latin typeface="Comic Sans MS" panose="030F0702030302020204" pitchFamily="66" charset="0"/>
              </a:rPr>
              <a:t>Regla.- </a:t>
            </a:r>
            <a:r>
              <a:rPr lang="es-MX" sz="3400" b="1" dirty="0">
                <a:solidFill>
                  <a:prstClr val="black"/>
                </a:solidFill>
                <a:latin typeface="Comic Sans MS" panose="030F0702030302020204" pitchFamily="66" charset="0"/>
              </a:rPr>
              <a:t>2.4.17</a:t>
            </a:r>
            <a:r>
              <a:rPr lang="es-MX" sz="3400" dirty="0">
                <a:solidFill>
                  <a:prstClr val="black"/>
                </a:solidFill>
                <a:latin typeface="Comic Sans MS" panose="030F0702030302020204" pitchFamily="66" charset="0"/>
              </a:rPr>
              <a:t> Procedimiento por negativa en la Inscripción en el RFC de Personas Morales. (Art. 27 CFF).</a:t>
            </a:r>
          </a:p>
          <a:p>
            <a:pPr marL="0" lvl="0" indent="0" algn="just">
              <a:spcBef>
                <a:spcPts val="0"/>
              </a:spcBef>
              <a:buNone/>
              <a:defRPr/>
            </a:pPr>
            <a:endParaRPr lang="es-MX" sz="3400" dirty="0">
              <a:solidFill>
                <a:prstClr val="black"/>
              </a:solidFill>
              <a:latin typeface="Comic Sans MS" panose="030F0702030302020204" pitchFamily="66" charset="0"/>
            </a:endParaRPr>
          </a:p>
          <a:p>
            <a:pPr marL="0" lvl="0" indent="0" algn="just">
              <a:spcBef>
                <a:spcPts val="0"/>
              </a:spcBef>
              <a:buNone/>
              <a:defRPr/>
            </a:pPr>
            <a:r>
              <a:rPr lang="es-MX" sz="3400" dirty="0">
                <a:solidFill>
                  <a:prstClr val="black"/>
                </a:solidFill>
                <a:latin typeface="Comic Sans MS" panose="030F0702030302020204" pitchFamily="66" charset="0"/>
              </a:rPr>
              <a:t>Regla.- </a:t>
            </a:r>
            <a:r>
              <a:rPr lang="es-MX" sz="3400" b="1" dirty="0">
                <a:solidFill>
                  <a:prstClr val="black"/>
                </a:solidFill>
                <a:latin typeface="Comic Sans MS" panose="030F0702030302020204" pitchFamily="66" charset="0"/>
              </a:rPr>
              <a:t>2.5.20 </a:t>
            </a:r>
            <a:r>
              <a:rPr lang="es-MX" sz="3400" dirty="0">
                <a:solidFill>
                  <a:prstClr val="black"/>
                </a:solidFill>
                <a:latin typeface="Comic Sans MS" panose="030F0702030302020204" pitchFamily="66" charset="0"/>
              </a:rPr>
              <a:t> Personas relevadas de presentar aviso de Disminución de Obligaciones Fiscales o de la presentación de aviso por Suspensión de Actividades. (Art. 27 CFF)</a:t>
            </a:r>
          </a:p>
          <a:p>
            <a:pPr marL="0" lvl="0" indent="0" algn="just">
              <a:spcBef>
                <a:spcPts val="0"/>
              </a:spcBef>
              <a:buNone/>
              <a:defRPr/>
            </a:pPr>
            <a:endParaRPr lang="es-MX" sz="3400" dirty="0">
              <a:solidFill>
                <a:prstClr val="black"/>
              </a:solidFill>
              <a:latin typeface="Comic Sans MS" panose="030F0702030302020204" pitchFamily="66" charset="0"/>
            </a:endParaRPr>
          </a:p>
          <a:p>
            <a:pPr marL="0" lvl="0" indent="0" algn="just">
              <a:spcBef>
                <a:spcPts val="0"/>
              </a:spcBef>
              <a:buNone/>
              <a:defRPr/>
            </a:pPr>
            <a:r>
              <a:rPr lang="es-MX" sz="3400" dirty="0">
                <a:solidFill>
                  <a:prstClr val="black"/>
                </a:solidFill>
                <a:latin typeface="Comic Sans MS" panose="030F0702030302020204" pitchFamily="66" charset="0"/>
              </a:rPr>
              <a:t>Regla.- </a:t>
            </a:r>
            <a:r>
              <a:rPr lang="es-MX" sz="3400" b="1" dirty="0">
                <a:solidFill>
                  <a:prstClr val="black"/>
                </a:solidFill>
                <a:latin typeface="Comic Sans MS" panose="030F0702030302020204" pitchFamily="66" charset="0"/>
              </a:rPr>
              <a:t>2.7.1.48 </a:t>
            </a:r>
            <a:r>
              <a:rPr lang="es-MX" sz="3400" dirty="0">
                <a:solidFill>
                  <a:prstClr val="black"/>
                </a:solidFill>
                <a:latin typeface="Comic Sans MS" panose="030F0702030302020204" pitchFamily="66" charset="0"/>
              </a:rPr>
              <a:t>Comprobantes Fiscales por venta o servicios relacionados con Hidrocarburos y Petrolíferos.</a:t>
            </a:r>
          </a:p>
          <a:p>
            <a:pPr marL="0" lvl="0" indent="0" algn="just">
              <a:spcBef>
                <a:spcPts val="0"/>
              </a:spcBef>
              <a:buNone/>
              <a:defRPr/>
            </a:pPr>
            <a:endParaRPr lang="es-MX" sz="3400" dirty="0">
              <a:solidFill>
                <a:prstClr val="black"/>
              </a:solidFill>
              <a:latin typeface="Comic Sans MS" panose="030F0702030302020204" pitchFamily="66" charset="0"/>
            </a:endParaRPr>
          </a:p>
          <a:p>
            <a:pPr marL="0" lvl="0" indent="0" algn="just">
              <a:spcBef>
                <a:spcPts val="0"/>
              </a:spcBef>
              <a:buNone/>
              <a:defRPr/>
            </a:pPr>
            <a:r>
              <a:rPr lang="es-MX" sz="3400" dirty="0">
                <a:solidFill>
                  <a:prstClr val="black"/>
                </a:solidFill>
                <a:latin typeface="Comic Sans MS" panose="030F0702030302020204" pitchFamily="66" charset="0"/>
              </a:rPr>
              <a:t>Regla.- </a:t>
            </a:r>
            <a:r>
              <a:rPr lang="es-MX" sz="3400" b="1" dirty="0">
                <a:solidFill>
                  <a:prstClr val="black"/>
                </a:solidFill>
                <a:latin typeface="Comic Sans MS" panose="030F0702030302020204" pitchFamily="66" charset="0"/>
              </a:rPr>
              <a:t>2.7.5.8</a:t>
            </a:r>
            <a:r>
              <a:rPr lang="es-MX" sz="3400" dirty="0">
                <a:solidFill>
                  <a:prstClr val="black"/>
                </a:solidFill>
                <a:latin typeface="Comic Sans MS" panose="030F0702030302020204" pitchFamily="66" charset="0"/>
              </a:rPr>
              <a:t> CFDI por concepto de Nómina que deben expedir los patrones que contraten Adultos Mayores o Personas que Padezcan Discapacidad.</a:t>
            </a:r>
          </a:p>
          <a:p>
            <a:pPr marL="0" lvl="0" indent="0" algn="just">
              <a:spcBef>
                <a:spcPts val="0"/>
              </a:spcBef>
              <a:buNone/>
              <a:defRPr/>
            </a:pPr>
            <a:endParaRPr lang="es-MX" sz="3400" dirty="0">
              <a:solidFill>
                <a:prstClr val="black"/>
              </a:solidFill>
              <a:latin typeface="Comic Sans MS" panose="030F0702030302020204" pitchFamily="66" charset="0"/>
            </a:endParaRPr>
          </a:p>
          <a:p>
            <a:pPr marL="0" lvl="0" indent="0" algn="just">
              <a:spcBef>
                <a:spcPts val="0"/>
              </a:spcBef>
              <a:buNone/>
              <a:defRPr/>
            </a:pPr>
            <a:r>
              <a:rPr lang="es-MX" sz="3400" dirty="0">
                <a:solidFill>
                  <a:prstClr val="black"/>
                </a:solidFill>
                <a:latin typeface="Comic Sans MS" panose="030F0702030302020204" pitchFamily="66" charset="0"/>
              </a:rPr>
              <a:t>Regla.- </a:t>
            </a:r>
            <a:r>
              <a:rPr lang="es-MX" sz="3400" b="1" dirty="0">
                <a:solidFill>
                  <a:prstClr val="black"/>
                </a:solidFill>
                <a:latin typeface="Comic Sans MS" panose="030F0702030302020204" pitchFamily="66" charset="0"/>
              </a:rPr>
              <a:t>2.7.7.1.6</a:t>
            </a:r>
            <a:r>
              <a:rPr lang="es-MX" sz="3400" dirty="0">
                <a:solidFill>
                  <a:prstClr val="black"/>
                </a:solidFill>
                <a:latin typeface="Comic Sans MS" panose="030F0702030302020204" pitchFamily="66" charset="0"/>
              </a:rPr>
              <a:t> Cancelación de CFDI de </a:t>
            </a:r>
            <a:r>
              <a:rPr lang="es-MX" sz="3400" b="1" dirty="0">
                <a:solidFill>
                  <a:prstClr val="black"/>
                </a:solidFill>
                <a:latin typeface="Comic Sans MS" panose="030F0702030302020204" pitchFamily="66" charset="0"/>
              </a:rPr>
              <a:t>Tipo “Traslado” </a:t>
            </a:r>
            <a:r>
              <a:rPr lang="es-MX" sz="3400" dirty="0">
                <a:solidFill>
                  <a:prstClr val="black"/>
                </a:solidFill>
                <a:latin typeface="Comic Sans MS" panose="030F0702030302020204" pitchFamily="66" charset="0"/>
              </a:rPr>
              <a:t>con Complemento Carta Porte, cuando se traslada Gasolina o Diésel</a:t>
            </a:r>
          </a:p>
          <a:p>
            <a:pPr marL="0" indent="0" algn="just">
              <a:buNone/>
            </a:pPr>
            <a:endParaRPr lang="es-MX" dirty="0">
              <a:latin typeface="Comic Sans MS" panose="030F0702030302020204" pitchFamily="66" charset="0"/>
            </a:endParaRPr>
          </a:p>
        </p:txBody>
      </p:sp>
      <p:pic>
        <p:nvPicPr>
          <p:cNvPr id="9"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19" y="-27384"/>
            <a:ext cx="2403723" cy="870914"/>
          </a:xfrm>
          <a:prstGeom prst="rect">
            <a:avLst/>
          </a:prstGeom>
        </p:spPr>
      </p:pic>
      <p:sp>
        <p:nvSpPr>
          <p:cNvPr id="6" name="7 CuadroTexto"/>
          <p:cNvSpPr txBox="1"/>
          <p:nvPr/>
        </p:nvSpPr>
        <p:spPr>
          <a:xfrm>
            <a:off x="611560" y="6453336"/>
            <a:ext cx="8280920" cy="345360"/>
          </a:xfrm>
          <a:prstGeom prst="rect">
            <a:avLst/>
          </a:prstGeom>
          <a:noFill/>
        </p:spPr>
        <p:txBody>
          <a:bodyPr wrap="square" lIns="82938" tIns="41470" rIns="82938" bIns="41470" rtlCol="0">
            <a:spAutoFit/>
          </a:bodyPr>
          <a:lstStyle/>
          <a:p>
            <a:r>
              <a:rPr lang="es-MX" sz="1700" dirty="0">
                <a:solidFill>
                  <a:srgbClr val="003300"/>
                </a:solidFill>
                <a:latin typeface="Berlin Sans FB Demi" pitchFamily="34" charset="0"/>
              </a:rPr>
              <a:t>Material Didáctico preparado por el Centro de Capacitación de SyL CONTADORES </a:t>
            </a:r>
          </a:p>
        </p:txBody>
      </p:sp>
      <p:sp>
        <p:nvSpPr>
          <p:cNvPr id="10" name="5 Marcador de texto"/>
          <p:cNvSpPr txBox="1">
            <a:spLocks/>
          </p:cNvSpPr>
          <p:nvPr/>
        </p:nvSpPr>
        <p:spPr bwMode="auto">
          <a:xfrm>
            <a:off x="454833" y="188640"/>
            <a:ext cx="588775" cy="253573"/>
          </a:xfrm>
          <a:prstGeom prst="rect">
            <a:avLst/>
          </a:prstGeom>
          <a:noFill/>
          <a:ln w="0">
            <a:noFill/>
            <a:miter lim="800000"/>
            <a:headEnd/>
            <a:tailEnd/>
          </a:ln>
        </p:spPr>
        <p:txBody>
          <a:bodyPr lIns="0" tIns="0" rIns="0" bIns="0"/>
          <a:lstStyle/>
          <a:p>
            <a:pPr algn="ctr">
              <a:lnSpc>
                <a:spcPct val="79000"/>
              </a:lnSpc>
            </a:pPr>
            <a:fld id="{8E940EB8-C504-4F8B-A183-09FF177A57DD}" type="slidenum">
              <a:rPr lang="en-US" sz="2800" b="1">
                <a:solidFill>
                  <a:srgbClr val="000000"/>
                </a:solidFill>
                <a:latin typeface="Agency FB" panose="020B0503020202020204" pitchFamily="34" charset="0"/>
                <a:ea typeface="Tahoma" panose="020B0604030504040204" pitchFamily="34" charset="0"/>
                <a:cs typeface="Tahoma" panose="020B0604030504040204" pitchFamily="34" charset="0"/>
              </a:rPr>
              <a:pPr algn="ctr">
                <a:lnSpc>
                  <a:spcPct val="79000"/>
                </a:lnSpc>
              </a:pPr>
              <a:t>9</a:t>
            </a:fld>
            <a:endParaRPr lang="en-US" sz="2800" b="1" dirty="0">
              <a:solidFill>
                <a:srgbClr val="000000"/>
              </a:solidFill>
              <a:latin typeface="Agency FB" panose="020B0503020202020204" pitchFamily="34" charset="0"/>
              <a:ea typeface="Tahoma" panose="020B0604030504040204" pitchFamily="34" charset="0"/>
              <a:cs typeface="Tahoma" panose="020B0604030504040204" pitchFamily="34" charset="0"/>
            </a:endParaRPr>
          </a:p>
        </p:txBody>
      </p:sp>
      <p:sp>
        <p:nvSpPr>
          <p:cNvPr id="11" name="Recortar rectángulo de esquina diagonal 10"/>
          <p:cNvSpPr/>
          <p:nvPr/>
        </p:nvSpPr>
        <p:spPr>
          <a:xfrm>
            <a:off x="2411760" y="80732"/>
            <a:ext cx="4752528" cy="396820"/>
          </a:xfrm>
          <a:prstGeom prst="snip2DiagRect">
            <a:avLst/>
          </a:prstGeom>
          <a:noFill/>
          <a:ln w="28575" cap="flat" cmpd="sng" algn="ctr">
            <a:solidFill>
              <a:srgbClr val="92D05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dirty="0">
              <a:ln>
                <a:noFill/>
              </a:ln>
              <a:solidFill>
                <a:prstClr val="white"/>
              </a:solidFill>
              <a:effectLst/>
              <a:uLnTx/>
              <a:uFillTx/>
              <a:latin typeface="Calibri"/>
            </a:endParaRPr>
          </a:p>
        </p:txBody>
      </p:sp>
      <p:sp>
        <p:nvSpPr>
          <p:cNvPr id="12" name="CuadroTexto 11"/>
          <p:cNvSpPr txBox="1"/>
          <p:nvPr/>
        </p:nvSpPr>
        <p:spPr>
          <a:xfrm>
            <a:off x="3131840" y="25460"/>
            <a:ext cx="4104456" cy="553998"/>
          </a:xfrm>
          <a:prstGeom prst="rect">
            <a:avLst/>
          </a:prstGeom>
          <a:noFill/>
        </p:spPr>
        <p:txBody>
          <a:bodyPr wrap="square" rtlCol="0">
            <a:spAutoFit/>
          </a:bodyPr>
          <a:lstStyle/>
          <a:p>
            <a:r>
              <a:rPr lang="es-MX" sz="3000" dirty="0">
                <a:latin typeface="Agency FB" panose="020B0503020202020204" pitchFamily="34" charset="0"/>
              </a:rPr>
              <a:t>NUEVAS REGLAS PARA 2026</a:t>
            </a:r>
          </a:p>
        </p:txBody>
      </p:sp>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33059" y="44624"/>
            <a:ext cx="975445" cy="841321"/>
          </a:xfrm>
          <a:prstGeom prst="rect">
            <a:avLst/>
          </a:prstGeom>
        </p:spPr>
      </p:pic>
    </p:spTree>
    <p:extLst>
      <p:ext uri="{BB962C8B-B14F-4D97-AF65-F5344CB8AC3E}">
        <p14:creationId xmlns:p14="http://schemas.microsoft.com/office/powerpoint/2010/main" val="3700264759"/>
      </p:ext>
    </p:extLst>
  </p:cSld>
  <p:clrMapOvr>
    <a:masterClrMapping/>
  </p:clrMapOvr>
  <p:transition spd="slow">
    <p:wipe dir="d"/>
  </p:transition>
</p:sld>
</file>

<file path=ppt/theme/theme1.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Tema2">
  <a:themeElements>
    <a:clrScheme name="Default Design 13">
      <a:dk1>
        <a:srgbClr val="003300"/>
      </a:dk1>
      <a:lt1>
        <a:srgbClr val="FFFFFF"/>
      </a:lt1>
      <a:dk2>
        <a:srgbClr val="3A566E"/>
      </a:dk2>
      <a:lt2>
        <a:srgbClr val="808080"/>
      </a:lt2>
      <a:accent1>
        <a:srgbClr val="A6BF73"/>
      </a:accent1>
      <a:accent2>
        <a:srgbClr val="FFFFCC"/>
      </a:accent2>
      <a:accent3>
        <a:srgbClr val="FFFFFF"/>
      </a:accent3>
      <a:accent4>
        <a:srgbClr val="002A00"/>
      </a:accent4>
      <a:accent5>
        <a:srgbClr val="D0DCBC"/>
      </a:accent5>
      <a:accent6>
        <a:srgbClr val="E7E7B9"/>
      </a:accent6>
      <a:hlink>
        <a:srgbClr val="7EA0BC"/>
      </a:hlink>
      <a:folHlink>
        <a:srgbClr val="BF848A"/>
      </a:folHlink>
    </a:clrScheme>
    <a:fontScheme name="Default Design">
      <a:majorFont>
        <a:latin typeface="Tahoma"/>
        <a:ea typeface=""/>
        <a:cs typeface=""/>
      </a:majorFont>
      <a:minorFont>
        <a:latin typeface="Tahoma"/>
        <a:ea typeface=""/>
        <a:cs typeface=""/>
      </a:minorFont>
    </a:fontScheme>
    <a:fmtScheme name="Compues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00"/>
        </a:dk1>
        <a:lt1>
          <a:srgbClr val="FFFFFF"/>
        </a:lt1>
        <a:dk2>
          <a:srgbClr val="3A566E"/>
        </a:dk2>
        <a:lt2>
          <a:srgbClr val="808080"/>
        </a:lt2>
        <a:accent1>
          <a:srgbClr val="A6BF73"/>
        </a:accent1>
        <a:accent2>
          <a:srgbClr val="FFFFCC"/>
        </a:accent2>
        <a:accent3>
          <a:srgbClr val="FFFFFF"/>
        </a:accent3>
        <a:accent4>
          <a:srgbClr val="002A00"/>
        </a:accent4>
        <a:accent5>
          <a:srgbClr val="D0DCBC"/>
        </a:accent5>
        <a:accent6>
          <a:srgbClr val="E7E7B9"/>
        </a:accent6>
        <a:hlink>
          <a:srgbClr val="7EA0BC"/>
        </a:hlink>
        <a:folHlink>
          <a:srgbClr val="BF848A"/>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_Tema2">
  <a:themeElements>
    <a:clrScheme name="Default Design 13">
      <a:dk1>
        <a:srgbClr val="003300"/>
      </a:dk1>
      <a:lt1>
        <a:srgbClr val="FFFFFF"/>
      </a:lt1>
      <a:dk2>
        <a:srgbClr val="3A566E"/>
      </a:dk2>
      <a:lt2>
        <a:srgbClr val="808080"/>
      </a:lt2>
      <a:accent1>
        <a:srgbClr val="A6BF73"/>
      </a:accent1>
      <a:accent2>
        <a:srgbClr val="FFFFCC"/>
      </a:accent2>
      <a:accent3>
        <a:srgbClr val="FFFFFF"/>
      </a:accent3>
      <a:accent4>
        <a:srgbClr val="002A00"/>
      </a:accent4>
      <a:accent5>
        <a:srgbClr val="D0DCBC"/>
      </a:accent5>
      <a:accent6>
        <a:srgbClr val="E7E7B9"/>
      </a:accent6>
      <a:hlink>
        <a:srgbClr val="7EA0BC"/>
      </a:hlink>
      <a:folHlink>
        <a:srgbClr val="BF848A"/>
      </a:folHlink>
    </a:clrScheme>
    <a:fontScheme name="Default Design">
      <a:majorFont>
        <a:latin typeface="Tahoma"/>
        <a:ea typeface=""/>
        <a:cs typeface=""/>
      </a:majorFont>
      <a:minorFont>
        <a:latin typeface="Tahoma"/>
        <a:ea typeface=""/>
        <a:cs typeface=""/>
      </a:minorFont>
    </a:fontScheme>
    <a:fmtScheme name="Compues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00"/>
        </a:dk1>
        <a:lt1>
          <a:srgbClr val="FFFFFF"/>
        </a:lt1>
        <a:dk2>
          <a:srgbClr val="3A566E"/>
        </a:dk2>
        <a:lt2>
          <a:srgbClr val="808080"/>
        </a:lt2>
        <a:accent1>
          <a:srgbClr val="A6BF73"/>
        </a:accent1>
        <a:accent2>
          <a:srgbClr val="FFFFCC"/>
        </a:accent2>
        <a:accent3>
          <a:srgbClr val="FFFFFF"/>
        </a:accent3>
        <a:accent4>
          <a:srgbClr val="002A00"/>
        </a:accent4>
        <a:accent5>
          <a:srgbClr val="D0DCBC"/>
        </a:accent5>
        <a:accent6>
          <a:srgbClr val="E7E7B9"/>
        </a:accent6>
        <a:hlink>
          <a:srgbClr val="7EA0BC"/>
        </a:hlink>
        <a:folHlink>
          <a:srgbClr val="BF848A"/>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8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AGUINALDO 2025</Template>
  <TotalTime>115274</TotalTime>
  <Words>8870</Words>
  <Application>Microsoft Office PowerPoint</Application>
  <PresentationFormat>Presentación en pantalla (4:3)</PresentationFormat>
  <Paragraphs>757</Paragraphs>
  <Slides>70</Slides>
  <Notes>64</Notes>
  <HiddenSlides>0</HiddenSlides>
  <MMClips>0</MMClips>
  <ScaleCrop>false</ScaleCrop>
  <HeadingPairs>
    <vt:vector size="6" baseType="variant">
      <vt:variant>
        <vt:lpstr>Fuentes usadas</vt:lpstr>
      </vt:variant>
      <vt:variant>
        <vt:i4>12</vt:i4>
      </vt:variant>
      <vt:variant>
        <vt:lpstr>Tema</vt:lpstr>
      </vt:variant>
      <vt:variant>
        <vt:i4>15</vt:i4>
      </vt:variant>
      <vt:variant>
        <vt:lpstr>Títulos de diapositiva</vt:lpstr>
      </vt:variant>
      <vt:variant>
        <vt:i4>70</vt:i4>
      </vt:variant>
    </vt:vector>
  </HeadingPairs>
  <TitlesOfParts>
    <vt:vector size="97" baseType="lpstr">
      <vt:lpstr>Agency FB</vt:lpstr>
      <vt:lpstr>Angsana New</vt:lpstr>
      <vt:lpstr>Arial</vt:lpstr>
      <vt:lpstr>Berlin Sans FB Demi</vt:lpstr>
      <vt:lpstr>Calibri</vt:lpstr>
      <vt:lpstr>Calibri Light</vt:lpstr>
      <vt:lpstr>Comic Sans MS</vt:lpstr>
      <vt:lpstr>Freestyle Script</vt:lpstr>
      <vt:lpstr>Symbol</vt:lpstr>
      <vt:lpstr>Tahoma</vt:lpstr>
      <vt:lpstr>Times New Roman</vt:lpstr>
      <vt:lpstr>Wingdings</vt:lpstr>
      <vt:lpstr>1_Tema de Office</vt:lpstr>
      <vt:lpstr>Diseño personalizado</vt:lpstr>
      <vt:lpstr>4_Diseño personalizado</vt:lpstr>
      <vt:lpstr>1_Diseño personalizado</vt:lpstr>
      <vt:lpstr>3_Diseño personalizado</vt:lpstr>
      <vt:lpstr>4_Tema de Office</vt:lpstr>
      <vt:lpstr>Tema de Office</vt:lpstr>
      <vt:lpstr>10_Tema de Office</vt:lpstr>
      <vt:lpstr>18_Tema de Office</vt:lpstr>
      <vt:lpstr>21_Tema de Office</vt:lpstr>
      <vt:lpstr>15_Tema de Office</vt:lpstr>
      <vt:lpstr>14_Tema de Office</vt:lpstr>
      <vt:lpstr>22_Tema de Office</vt:lpstr>
      <vt:lpstr>Tema2</vt:lpstr>
      <vt:lpstr>1_Tema2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Contabilidad Electrónica 2014</dc:title>
  <dc:creator>Ruben Torres Benitez</dc:creator>
  <cp:lastModifiedBy>LUIS</cp:lastModifiedBy>
  <cp:revision>1926</cp:revision>
  <cp:lastPrinted>2014-10-12T21:58:17Z</cp:lastPrinted>
  <dcterms:created xsi:type="dcterms:W3CDTF">2014-06-17T10:46:41Z</dcterms:created>
  <dcterms:modified xsi:type="dcterms:W3CDTF">2026-06-12T06:43:24Z</dcterms:modified>
</cp:coreProperties>
</file>