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303" r:id="rId16"/>
    <p:sldId id="304" r:id="rId17"/>
    <p:sldId id="305" r:id="rId18"/>
    <p:sldId id="306" r:id="rId19"/>
    <p:sldId id="392" r:id="rId20"/>
    <p:sldId id="393" r:id="rId21"/>
    <p:sldId id="394" r:id="rId22"/>
    <p:sldId id="395" r:id="rId23"/>
    <p:sldId id="396" r:id="rId24"/>
    <p:sldId id="397" r:id="rId25"/>
    <p:sldId id="398" r:id="rId26"/>
    <p:sldId id="399" r:id="rId27"/>
    <p:sldId id="400" r:id="rId28"/>
    <p:sldId id="401" r:id="rId29"/>
    <p:sldId id="402" r:id="rId30"/>
    <p:sldId id="3283" r:id="rId31"/>
    <p:sldId id="403" r:id="rId32"/>
    <p:sldId id="404" r:id="rId33"/>
    <p:sldId id="405" r:id="rId34"/>
    <p:sldId id="406" r:id="rId35"/>
    <p:sldId id="407" r:id="rId36"/>
    <p:sldId id="408" r:id="rId37"/>
    <p:sldId id="409" r:id="rId38"/>
    <p:sldId id="410" r:id="rId39"/>
    <p:sldId id="352" r:id="rId40"/>
    <p:sldId id="353" r:id="rId41"/>
    <p:sldId id="354" r:id="rId42"/>
    <p:sldId id="495" r:id="rId43"/>
    <p:sldId id="496" r:id="rId44"/>
    <p:sldId id="497" r:id="rId45"/>
    <p:sldId id="498" r:id="rId46"/>
    <p:sldId id="499" r:id="rId47"/>
    <p:sldId id="500" r:id="rId48"/>
    <p:sldId id="501" r:id="rId49"/>
    <p:sldId id="502" r:id="rId50"/>
    <p:sldId id="503" r:id="rId51"/>
    <p:sldId id="504" r:id="rId52"/>
    <p:sldId id="505" r:id="rId53"/>
    <p:sldId id="369" r:id="rId54"/>
    <p:sldId id="370" r:id="rId55"/>
    <p:sldId id="371" r:id="rId56"/>
    <p:sldId id="372" r:id="rId57"/>
    <p:sldId id="373" r:id="rId58"/>
    <p:sldId id="374" r:id="rId59"/>
    <p:sldId id="375" r:id="rId60"/>
    <p:sldId id="376" r:id="rId61"/>
    <p:sldId id="377" r:id="rId62"/>
    <p:sldId id="378" r:id="rId63"/>
    <p:sldId id="379" r:id="rId64"/>
    <p:sldId id="380" r:id="rId65"/>
    <p:sldId id="381" r:id="rId66"/>
    <p:sldId id="382" r:id="rId67"/>
    <p:sldId id="506" r:id="rId68"/>
    <p:sldId id="3284" r:id="rId69"/>
    <p:sldId id="507" r:id="rId70"/>
    <p:sldId id="508" r:id="rId71"/>
    <p:sldId id="509" r:id="rId72"/>
    <p:sldId id="511" r:id="rId73"/>
    <p:sldId id="512" r:id="rId74"/>
    <p:sldId id="513" r:id="rId75"/>
    <p:sldId id="515" r:id="rId76"/>
    <p:sldId id="516" r:id="rId77"/>
    <p:sldId id="517" r:id="rId78"/>
    <p:sldId id="518" r:id="rId79"/>
    <p:sldId id="519" r:id="rId80"/>
    <p:sldId id="520" r:id="rId81"/>
    <p:sldId id="521" r:id="rId82"/>
    <p:sldId id="522" r:id="rId83"/>
    <p:sldId id="523" r:id="rId84"/>
    <p:sldId id="524" r:id="rId85"/>
    <p:sldId id="525" r:id="rId86"/>
    <p:sldId id="526" r:id="rId87"/>
    <p:sldId id="527" r:id="rId88"/>
    <p:sldId id="528" r:id="rId89"/>
    <p:sldId id="529" r:id="rId90"/>
    <p:sldId id="530" r:id="rId91"/>
    <p:sldId id="531" r:id="rId92"/>
    <p:sldId id="534" r:id="rId93"/>
    <p:sldId id="535" r:id="rId94"/>
    <p:sldId id="536" r:id="rId95"/>
    <p:sldId id="537" r:id="rId96"/>
    <p:sldId id="368" r:id="rId97"/>
    <p:sldId id="542" r:id="rId98"/>
    <p:sldId id="543" r:id="rId99"/>
    <p:sldId id="545" r:id="rId100"/>
    <p:sldId id="546" r:id="rId101"/>
    <p:sldId id="547" r:id="rId102"/>
    <p:sldId id="573" r:id="rId103"/>
    <p:sldId id="574" r:id="rId104"/>
    <p:sldId id="576" r:id="rId105"/>
    <p:sldId id="577" r:id="rId106"/>
    <p:sldId id="578" r:id="rId107"/>
    <p:sldId id="579" r:id="rId108"/>
    <p:sldId id="581" r:id="rId109"/>
    <p:sldId id="582" r:id="rId110"/>
    <p:sldId id="583" r:id="rId111"/>
    <p:sldId id="584" r:id="rId112"/>
    <p:sldId id="585" r:id="rId113"/>
    <p:sldId id="586" r:id="rId114"/>
    <p:sldId id="587" r:id="rId115"/>
    <p:sldId id="595" r:id="rId116"/>
    <p:sldId id="596" r:id="rId117"/>
    <p:sldId id="597" r:id="rId118"/>
    <p:sldId id="598" r:id="rId119"/>
    <p:sldId id="599" r:id="rId120"/>
    <p:sldId id="1719" r:id="rId121"/>
    <p:sldId id="1720" r:id="rId122"/>
    <p:sldId id="600" r:id="rId123"/>
    <p:sldId id="601" r:id="rId124"/>
    <p:sldId id="602" r:id="rId125"/>
    <p:sldId id="603" r:id="rId126"/>
    <p:sldId id="604" r:id="rId127"/>
    <p:sldId id="605" r:id="rId128"/>
    <p:sldId id="606" r:id="rId129"/>
    <p:sldId id="367" r:id="rId130"/>
    <p:sldId id="293" r:id="rId131"/>
    <p:sldId id="294" r:id="rId132"/>
    <p:sldId id="295" r:id="rId133"/>
    <p:sldId id="296" r:id="rId134"/>
    <p:sldId id="297" r:id="rId135"/>
    <p:sldId id="298" r:id="rId136"/>
    <p:sldId id="299" r:id="rId137"/>
    <p:sldId id="300" r:id="rId138"/>
    <p:sldId id="301" r:id="rId139"/>
    <p:sldId id="302" r:id="rId140"/>
    <p:sldId id="3285" r:id="rId141"/>
    <p:sldId id="3286" r:id="rId142"/>
    <p:sldId id="282" r:id="rId143"/>
    <p:sldId id="283" r:id="rId144"/>
    <p:sldId id="366" r:id="rId145"/>
    <p:sldId id="607" r:id="rId146"/>
    <p:sldId id="608" r:id="rId147"/>
    <p:sldId id="609" r:id="rId148"/>
    <p:sldId id="610" r:id="rId149"/>
    <p:sldId id="611" r:id="rId150"/>
    <p:sldId id="362" r:id="rId151"/>
    <p:sldId id="614" r:id="rId152"/>
    <p:sldId id="615" r:id="rId153"/>
    <p:sldId id="616" r:id="rId154"/>
    <p:sldId id="617" r:id="rId15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BA0F95-7383-4810-9F6B-EBE97971B40B}" type="datetimeFigureOut">
              <a:rPr lang="es-MX" smtClean="0"/>
              <a:t>26/10/2025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B45C4A-9F71-44AE-87CC-1F73996D5675}" type="slidenum">
              <a:rPr lang="es-MX" smtClean="0"/>
              <a:t>‹Nº›</a:t>
            </a:fld>
            <a:endParaRPr lang="es-MX"/>
          </a:p>
        </p:txBody>
      </p:sp>
    </p:spTree>
    <p:extLst>
      <p:ext uri="{BB962C8B-B14F-4D97-AF65-F5344CB8AC3E}">
        <p14:creationId xmlns:p14="http://schemas.microsoft.com/office/powerpoint/2010/main" val="1963128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pPr>
              <a:defRPr/>
            </a:pPr>
            <a:fld id="{A27295BC-C87F-4E06-972A-4829CFD1F20B}" type="slidenum">
              <a:rPr lang="es-MX" smtClean="0">
                <a:solidFill>
                  <a:prstClr val="black"/>
                </a:solidFill>
              </a:rPr>
              <a:pPr>
                <a:defRPr/>
              </a:pPr>
              <a:t>120</a:t>
            </a:fld>
            <a:endParaRPr lang="es-MX" dirty="0">
              <a:solidFill>
                <a:prstClr val="black"/>
              </a:solidFill>
            </a:endParaRPr>
          </a:p>
        </p:txBody>
      </p:sp>
    </p:spTree>
    <p:extLst>
      <p:ext uri="{BB962C8B-B14F-4D97-AF65-F5344CB8AC3E}">
        <p14:creationId xmlns:p14="http://schemas.microsoft.com/office/powerpoint/2010/main" val="1163476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pPr>
              <a:defRPr/>
            </a:pPr>
            <a:fld id="{A27295BC-C87F-4E06-972A-4829CFD1F20B}" type="slidenum">
              <a:rPr lang="es-MX" smtClean="0">
                <a:solidFill>
                  <a:prstClr val="black"/>
                </a:solidFill>
              </a:rPr>
              <a:pPr>
                <a:defRPr/>
              </a:pPr>
              <a:t>121</a:t>
            </a:fld>
            <a:endParaRPr lang="es-MX" dirty="0">
              <a:solidFill>
                <a:prstClr val="black"/>
              </a:solidFill>
            </a:endParaRPr>
          </a:p>
        </p:txBody>
      </p:sp>
    </p:spTree>
    <p:extLst>
      <p:ext uri="{BB962C8B-B14F-4D97-AF65-F5344CB8AC3E}">
        <p14:creationId xmlns:p14="http://schemas.microsoft.com/office/powerpoint/2010/main" val="2808427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118228" y="164718"/>
            <a:ext cx="4821555" cy="369570"/>
          </a:xfrm>
          <a:prstGeom prst="rect">
            <a:avLst/>
          </a:prstGeom>
        </p:spPr>
        <p:txBody>
          <a:bodyPr wrap="square" lIns="0" tIns="0" rIns="0" bIns="0">
            <a:spAutoFit/>
          </a:bodyPr>
          <a:lstStyle>
            <a:lvl1pPr>
              <a:defRPr sz="2250" b="1" i="0">
                <a:solidFill>
                  <a:srgbClr val="244060"/>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10/26/2025</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2395">
              <a:lnSpc>
                <a:spcPct val="100000"/>
              </a:lnSpc>
              <a:spcBef>
                <a:spcPts val="30"/>
              </a:spcBef>
            </a:pPr>
            <a:fld id="{81D60167-4931-47E6-BA6A-407CBD079E47}" type="slidenum">
              <a:rPr spc="-50" dirty="0"/>
              <a:t>‹Nº›</a:t>
            </a:fld>
            <a:endParaRPr spc="-50" dirty="0"/>
          </a:p>
        </p:txBody>
      </p:sp>
    </p:spTree>
    <p:extLst>
      <p:ext uri="{BB962C8B-B14F-4D97-AF65-F5344CB8AC3E}">
        <p14:creationId xmlns:p14="http://schemas.microsoft.com/office/powerpoint/2010/main" val="3825957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50" b="1" i="0">
                <a:solidFill>
                  <a:srgbClr val="24406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10/26/2025</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2395">
              <a:lnSpc>
                <a:spcPct val="100000"/>
              </a:lnSpc>
              <a:spcBef>
                <a:spcPts val="30"/>
              </a:spcBef>
            </a:pPr>
            <a:fld id="{81D60167-4931-47E6-BA6A-407CBD079E47}" type="slidenum">
              <a:rPr spc="-50" dirty="0"/>
              <a:t>‹Nº›</a:t>
            </a:fld>
            <a:endParaRPr spc="-50" dirty="0"/>
          </a:p>
        </p:txBody>
      </p:sp>
    </p:spTree>
    <p:extLst>
      <p:ext uri="{BB962C8B-B14F-4D97-AF65-F5344CB8AC3E}">
        <p14:creationId xmlns:p14="http://schemas.microsoft.com/office/powerpoint/2010/main" val="2776387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50" b="1" i="0">
                <a:solidFill>
                  <a:srgbClr val="244060"/>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10/26/2025</a:t>
            </a:fld>
            <a:endParaRPr lang="en-US"/>
          </a:p>
        </p:txBody>
      </p:sp>
      <p:sp>
        <p:nvSpPr>
          <p:cNvPr id="7" name="Holder 7"/>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2395">
              <a:lnSpc>
                <a:spcPct val="100000"/>
              </a:lnSpc>
              <a:spcBef>
                <a:spcPts val="30"/>
              </a:spcBef>
            </a:pPr>
            <a:fld id="{81D60167-4931-47E6-BA6A-407CBD079E47}" type="slidenum">
              <a:rPr spc="-50" dirty="0"/>
              <a:t>‹Nº›</a:t>
            </a:fld>
            <a:endParaRPr spc="-50" dirty="0"/>
          </a:p>
        </p:txBody>
      </p:sp>
    </p:spTree>
    <p:extLst>
      <p:ext uri="{BB962C8B-B14F-4D97-AF65-F5344CB8AC3E}">
        <p14:creationId xmlns:p14="http://schemas.microsoft.com/office/powerpoint/2010/main" val="2797585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50" b="1" i="0">
                <a:solidFill>
                  <a:srgbClr val="24406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10/26/2025</a:t>
            </a:fld>
            <a:endParaRPr lang="en-US"/>
          </a:p>
        </p:txBody>
      </p:sp>
      <p:sp>
        <p:nvSpPr>
          <p:cNvPr id="5" name="Holder 5"/>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2395">
              <a:lnSpc>
                <a:spcPct val="100000"/>
              </a:lnSpc>
              <a:spcBef>
                <a:spcPts val="30"/>
              </a:spcBef>
            </a:pPr>
            <a:fld id="{81D60167-4931-47E6-BA6A-407CBD079E47}" type="slidenum">
              <a:rPr spc="-50" dirty="0"/>
              <a:t>‹Nº›</a:t>
            </a:fld>
            <a:endParaRPr spc="-50" dirty="0"/>
          </a:p>
        </p:txBody>
      </p:sp>
    </p:spTree>
    <p:extLst>
      <p:ext uri="{BB962C8B-B14F-4D97-AF65-F5344CB8AC3E}">
        <p14:creationId xmlns:p14="http://schemas.microsoft.com/office/powerpoint/2010/main" val="2721878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10/26/2025</a:t>
            </a:fld>
            <a:endParaRPr lang="en-US"/>
          </a:p>
        </p:txBody>
      </p:sp>
      <p:sp>
        <p:nvSpPr>
          <p:cNvPr id="4" name="Holder 4"/>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2395">
              <a:lnSpc>
                <a:spcPct val="100000"/>
              </a:lnSpc>
              <a:spcBef>
                <a:spcPts val="30"/>
              </a:spcBef>
            </a:pPr>
            <a:fld id="{81D60167-4931-47E6-BA6A-407CBD079E47}" type="slidenum">
              <a:rPr spc="-50" dirty="0"/>
              <a:t>‹Nº›</a:t>
            </a:fld>
            <a:endParaRPr spc="-50" dirty="0"/>
          </a:p>
        </p:txBody>
      </p:sp>
    </p:spTree>
    <p:extLst>
      <p:ext uri="{BB962C8B-B14F-4D97-AF65-F5344CB8AC3E}">
        <p14:creationId xmlns:p14="http://schemas.microsoft.com/office/powerpoint/2010/main" val="3662392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0A504B6-9418-4818-846C-94E26ECABAFF}" type="datetimeFigureOut">
              <a:rPr lang="es-MX" smtClean="0"/>
              <a:t>26/10/2025</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1DF5B247-93D2-44F5-8395-26D8C0B05DDF}" type="slidenum">
              <a:rPr lang="es-MX" smtClean="0"/>
              <a:t>‹Nº›</a:t>
            </a:fld>
            <a:endParaRPr lang="es-MX"/>
          </a:p>
        </p:txBody>
      </p:sp>
    </p:spTree>
    <p:extLst>
      <p:ext uri="{BB962C8B-B14F-4D97-AF65-F5344CB8AC3E}">
        <p14:creationId xmlns:p14="http://schemas.microsoft.com/office/powerpoint/2010/main" val="1649126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p>
            <a:fld id="{50A504B6-9418-4818-846C-94E26ECABAFF}" type="datetimeFigureOut">
              <a:rPr lang="es-MX" smtClean="0"/>
              <a:t>26/10/2025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DF5B247-93D2-44F5-8395-26D8C0B05DDF}" type="slidenum">
              <a:rPr lang="es-MX" smtClean="0"/>
              <a:t>‹Nº›</a:t>
            </a:fld>
            <a:endParaRPr lang="es-MX"/>
          </a:p>
        </p:txBody>
      </p:sp>
    </p:spTree>
    <p:extLst>
      <p:ext uri="{BB962C8B-B14F-4D97-AF65-F5344CB8AC3E}">
        <p14:creationId xmlns:p14="http://schemas.microsoft.com/office/powerpoint/2010/main" val="3518430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9" cstate="print"/>
          <a:stretch>
            <a:fillRect/>
          </a:stretch>
        </p:blipFill>
        <p:spPr>
          <a:xfrm>
            <a:off x="58058" y="53"/>
            <a:ext cx="12133961" cy="6857945"/>
          </a:xfrm>
          <a:prstGeom prst="rect">
            <a:avLst/>
          </a:prstGeom>
        </p:spPr>
      </p:pic>
      <p:pic>
        <p:nvPicPr>
          <p:cNvPr id="17" name="bg object 17"/>
          <p:cNvPicPr/>
          <p:nvPr/>
        </p:nvPicPr>
        <p:blipFill>
          <a:blip r:embed="rId10" cstate="print"/>
          <a:stretch>
            <a:fillRect/>
          </a:stretch>
        </p:blipFill>
        <p:spPr>
          <a:xfrm>
            <a:off x="0" y="-3"/>
            <a:ext cx="888402" cy="6858000"/>
          </a:xfrm>
          <a:prstGeom prst="rect">
            <a:avLst/>
          </a:prstGeom>
        </p:spPr>
      </p:pic>
      <p:sp>
        <p:nvSpPr>
          <p:cNvPr id="2" name="Holder 2"/>
          <p:cNvSpPr>
            <a:spLocks noGrp="1"/>
          </p:cNvSpPr>
          <p:nvPr>
            <p:ph type="title"/>
          </p:nvPr>
        </p:nvSpPr>
        <p:spPr>
          <a:xfrm>
            <a:off x="4118228" y="164718"/>
            <a:ext cx="4821555" cy="369570"/>
          </a:xfrm>
          <a:prstGeom prst="rect">
            <a:avLst/>
          </a:prstGeom>
        </p:spPr>
        <p:txBody>
          <a:bodyPr wrap="square" lIns="0" tIns="0" rIns="0" bIns="0">
            <a:spAutoFit/>
          </a:bodyPr>
          <a:lstStyle>
            <a:lvl1pPr>
              <a:defRPr sz="2250" b="1" i="0">
                <a:solidFill>
                  <a:srgbClr val="244060"/>
                </a:solidFill>
                <a:latin typeface="Calibri"/>
                <a:cs typeface="Calibri"/>
              </a:defRPr>
            </a:lvl1pPr>
          </a:lstStyle>
          <a:p>
            <a:endParaRPr/>
          </a:p>
        </p:txBody>
      </p:sp>
      <p:sp>
        <p:nvSpPr>
          <p:cNvPr id="3" name="Holder 3"/>
          <p:cNvSpPr>
            <a:spLocks noGrp="1"/>
          </p:cNvSpPr>
          <p:nvPr>
            <p:ph type="body" idx="1"/>
          </p:nvPr>
        </p:nvSpPr>
        <p:spPr>
          <a:xfrm>
            <a:off x="2366264" y="1788160"/>
            <a:ext cx="8088630" cy="40227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10/26/2025</a:t>
            </a:fld>
            <a:endParaRPr lang="en-US"/>
          </a:p>
        </p:txBody>
      </p:sp>
      <p:sp>
        <p:nvSpPr>
          <p:cNvPr id="6" name="Holder 6"/>
          <p:cNvSpPr>
            <a:spLocks noGrp="1"/>
          </p:cNvSpPr>
          <p:nvPr>
            <p:ph type="sldNum" sz="quarter" idx="7"/>
          </p:nvPr>
        </p:nvSpPr>
        <p:spPr>
          <a:xfrm>
            <a:off x="11500993" y="6432777"/>
            <a:ext cx="337438" cy="21209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12395">
              <a:lnSpc>
                <a:spcPct val="100000"/>
              </a:lnSpc>
              <a:spcBef>
                <a:spcPts val="30"/>
              </a:spcBef>
            </a:pPr>
            <a:fld id="{81D60167-4931-47E6-BA6A-407CBD079E47}" type="slidenum">
              <a:rPr spc="-50" dirty="0"/>
              <a:t>‹Nº›</a:t>
            </a:fld>
            <a:endParaRPr spc="-50" dirty="0"/>
          </a:p>
        </p:txBody>
      </p:sp>
    </p:spTree>
    <p:extLst>
      <p:ext uri="{BB962C8B-B14F-4D97-AF65-F5344CB8AC3E}">
        <p14:creationId xmlns:p14="http://schemas.microsoft.com/office/powerpoint/2010/main" val="2253033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hyperlink" Target="http://www.estrategiaintelectual.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adodigital.imss.gob.mx/pti/inicio"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vlex.com.mx/vid/afiliacion-clasificacion-recaudacion-43526591" TargetMode="External"/><Relationship Id="rId2" Type="http://schemas.openxmlformats.org/officeDocument/2006/relationships/hyperlink" Target="https://vlex.com.mx/vid/ley-seguro-social-42592226"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vlex.com.mx/vid/ley-seguro-social-42592226"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s://vlex.com.mx/vid/ley-seguro-social-42592226"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vlex.com.mx/vid/ley-seguro-social-42592226" TargetMode="External"/><Relationship Id="rId2" Type="http://schemas.openxmlformats.org/officeDocument/2006/relationships/hyperlink" Target="https://vlex.com.mx/vid/afiliacion-clasificacion-recaudacion-43526591"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vlex.com.mx/vid/afiliacion-clasificacion-recaudacion-43526591" TargetMode="External"/><Relationship Id="rId2" Type="http://schemas.openxmlformats.org/officeDocument/2006/relationships/hyperlink" Target="https://vlex.com.mx/vid/ley-seguro-social-42592226"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3.xml"/><Relationship Id="rId5" Type="http://schemas.openxmlformats.org/officeDocument/2006/relationships/image" Target="../media/image61.png"/><Relationship Id="rId4" Type="http://schemas.openxmlformats.org/officeDocument/2006/relationships/image" Target="../media/image60.png"/></Relationships>
</file>

<file path=ppt/slides/_rels/slide6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2.png"/></Relationships>
</file>

<file path=ppt/slides/_rels/slide7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7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78.jpg"/><Relationship Id="rId5" Type="http://schemas.openxmlformats.org/officeDocument/2006/relationships/image" Target="../media/image77.png"/><Relationship Id="rId4" Type="http://schemas.openxmlformats.org/officeDocument/2006/relationships/image" Target="../media/image76.png"/></Relationships>
</file>

<file path=ppt/slides/_rels/slide74.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62.png"/></Relationships>
</file>

<file path=ppt/slides/_rels/slide75.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86.png"/><Relationship Id="rId1" Type="http://schemas.openxmlformats.org/officeDocument/2006/relationships/slideLayout" Target="../slideLayouts/slideLayout5.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7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95.png"/></Relationships>
</file>

<file path=ppt/slides/_rels/slide77.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png"/><Relationship Id="rId18" Type="http://schemas.openxmlformats.org/officeDocument/2006/relationships/image" Target="../media/image112.png"/><Relationship Id="rId3" Type="http://schemas.openxmlformats.org/officeDocument/2006/relationships/image" Target="../media/image97.png"/><Relationship Id="rId7" Type="http://schemas.openxmlformats.org/officeDocument/2006/relationships/image" Target="../media/image101.png"/><Relationship Id="rId12" Type="http://schemas.openxmlformats.org/officeDocument/2006/relationships/image" Target="../media/image106.png"/><Relationship Id="rId17" Type="http://schemas.openxmlformats.org/officeDocument/2006/relationships/image" Target="../media/image111.png"/><Relationship Id="rId2" Type="http://schemas.openxmlformats.org/officeDocument/2006/relationships/image" Target="../media/image96.png"/><Relationship Id="rId16" Type="http://schemas.openxmlformats.org/officeDocument/2006/relationships/image" Target="../media/image110.png"/><Relationship Id="rId1" Type="http://schemas.openxmlformats.org/officeDocument/2006/relationships/slideLayout" Target="../slideLayouts/slideLayout5.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5" Type="http://schemas.openxmlformats.org/officeDocument/2006/relationships/image" Target="../media/image109.png"/><Relationship Id="rId10" Type="http://schemas.openxmlformats.org/officeDocument/2006/relationships/image" Target="../media/image104.png"/><Relationship Id="rId19" Type="http://schemas.openxmlformats.org/officeDocument/2006/relationships/image" Target="../media/image113.png"/><Relationship Id="rId4" Type="http://schemas.openxmlformats.org/officeDocument/2006/relationships/image" Target="../media/image98.png"/><Relationship Id="rId9" Type="http://schemas.openxmlformats.org/officeDocument/2006/relationships/image" Target="../media/image103.png"/><Relationship Id="rId14" Type="http://schemas.openxmlformats.org/officeDocument/2006/relationships/image" Target="../media/image108.png"/></Relationships>
</file>

<file path=ppt/slides/_rels/slide7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5.xml"/><Relationship Id="rId6" Type="http://schemas.openxmlformats.org/officeDocument/2006/relationships/image" Target="../media/image62.png"/><Relationship Id="rId5" Type="http://schemas.openxmlformats.org/officeDocument/2006/relationships/image" Target="../media/image117.png"/><Relationship Id="rId4" Type="http://schemas.openxmlformats.org/officeDocument/2006/relationships/image" Target="../media/image11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20.jpg"/><Relationship Id="rId1" Type="http://schemas.openxmlformats.org/officeDocument/2006/relationships/slideLayout" Target="../slideLayouts/slideLayout5.xml"/><Relationship Id="rId5" Type="http://schemas.openxmlformats.org/officeDocument/2006/relationships/image" Target="../media/image122.png"/><Relationship Id="rId4" Type="http://schemas.openxmlformats.org/officeDocument/2006/relationships/image" Target="../media/image121.png"/></Relationships>
</file>

<file path=ppt/slides/_rels/slide8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23.jp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24.jp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4.xml"/><Relationship Id="rId5" Type="http://schemas.openxmlformats.org/officeDocument/2006/relationships/image" Target="../media/image130.png"/><Relationship Id="rId4" Type="http://schemas.openxmlformats.org/officeDocument/2006/relationships/image" Target="../media/image129.png"/></Relationships>
</file>

<file path=ppt/slides/_rels/slide89.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133.png"/><Relationship Id="rId1" Type="http://schemas.openxmlformats.org/officeDocument/2006/relationships/slideLayout" Target="../slideLayouts/slideLayout4.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92.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www.consar.gob.mx/index.shtml" TargetMode="External"/><Relationship Id="rId2" Type="http://schemas.openxmlformats.org/officeDocument/2006/relationships/image" Target="../media/image148.png"/><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03.xml.rels><?xml version="1.0" encoding="UTF-8" standalone="yes"?>
<Relationships xmlns="http://schemas.openxmlformats.org/package/2006/relationships"><Relationship Id="rId3" Type="http://schemas.openxmlformats.org/officeDocument/2006/relationships/hyperlink" Target="http://www.consar.gob.mx/index.shtml" TargetMode="External"/><Relationship Id="rId2" Type="http://schemas.openxmlformats.org/officeDocument/2006/relationships/image" Target="../media/image150.png"/><Relationship Id="rId1" Type="http://schemas.openxmlformats.org/officeDocument/2006/relationships/slideLayout" Target="../slideLayouts/slideLayout5.xml"/><Relationship Id="rId4" Type="http://schemas.openxmlformats.org/officeDocument/2006/relationships/image" Target="../media/image151.jpg"/></Relationships>
</file>

<file path=ppt/slides/_rels/slide10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xml"/><Relationship Id="rId4" Type="http://schemas.openxmlformats.org/officeDocument/2006/relationships/image" Target="../media/image154.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 Id="rId4" Type="http://schemas.openxmlformats.org/officeDocument/2006/relationships/image" Target="../media/image159.png"/></Relationships>
</file>

<file path=ppt/slides/_rels/slide109.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 Id="rId5" Type="http://schemas.openxmlformats.org/officeDocument/2006/relationships/image" Target="../media/image163.png"/><Relationship Id="rId4" Type="http://schemas.openxmlformats.org/officeDocument/2006/relationships/image" Target="../media/image162.png"/></Relationships>
</file>

<file path=ppt/slides/_rels/slide110.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4.xml"/><Relationship Id="rId4" Type="http://schemas.openxmlformats.org/officeDocument/2006/relationships/image" Target="../media/image16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11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5.xml"/><Relationship Id="rId4" Type="http://schemas.openxmlformats.org/officeDocument/2006/relationships/image" Target="../media/image173.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hyperlink" Target="https://micuenta.infonavit.org.mx/wps/portal/mci2" TargetMode="Externa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hyperlink" Target="https://micuenta.infonavit.org.mx/wps/portal/mci2/login/!ut/p/z1/04_Sj9CPykssy0xPLMnMz0vMAfIjo8ziDVCAo4FTkJGTsYGBu7OJfjghBVEY0sgKgfqjwEqMzBxNnJwMHQ0s3IKdDBwdA4MN3b1CDNx9jaEK8JhRkBthkOmoqAgAXY6VvA!!/dz/d5/L2dBISEvZ0FBIS9nQSEh/" TargetMode="External"/><Relationship Id="rId2" Type="http://schemas.openxmlformats.org/officeDocument/2006/relationships/hyperlink" Target="https://www.gob.mx/consar" TargetMode="Externa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hyperlink" Target="https://www.imss.gob.mx/pensiones" TargetMode="Externa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8" Type="http://schemas.openxmlformats.org/officeDocument/2006/relationships/image" Target="../media/image187.png"/><Relationship Id="rId3" Type="http://schemas.openxmlformats.org/officeDocument/2006/relationships/image" Target="../media/image182.png"/><Relationship Id="rId7" Type="http://schemas.openxmlformats.org/officeDocument/2006/relationships/image" Target="../media/image186.png"/><Relationship Id="rId2" Type="http://schemas.openxmlformats.org/officeDocument/2006/relationships/image" Target="../media/image181.jpg"/><Relationship Id="rId1" Type="http://schemas.openxmlformats.org/officeDocument/2006/relationships/slideLayout" Target="../slideLayouts/slideLayout5.xml"/><Relationship Id="rId6" Type="http://schemas.openxmlformats.org/officeDocument/2006/relationships/image" Target="../media/image185.png"/><Relationship Id="rId11" Type="http://schemas.openxmlformats.org/officeDocument/2006/relationships/image" Target="../media/image190.png"/><Relationship Id="rId5" Type="http://schemas.openxmlformats.org/officeDocument/2006/relationships/image" Target="../media/image184.png"/><Relationship Id="rId10" Type="http://schemas.openxmlformats.org/officeDocument/2006/relationships/image" Target="../media/image189.png"/><Relationship Id="rId4" Type="http://schemas.openxmlformats.org/officeDocument/2006/relationships/image" Target="../media/image183.png"/><Relationship Id="rId9" Type="http://schemas.openxmlformats.org/officeDocument/2006/relationships/image" Target="../media/image188.png"/></Relationships>
</file>

<file path=ppt/slides/_rels/slide147.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191.png"/><Relationship Id="rId7" Type="http://schemas.openxmlformats.org/officeDocument/2006/relationships/image" Target="../media/image195.png"/><Relationship Id="rId2" Type="http://schemas.openxmlformats.org/officeDocument/2006/relationships/image" Target="../media/image181.jpg"/><Relationship Id="rId1" Type="http://schemas.openxmlformats.org/officeDocument/2006/relationships/slideLayout" Target="../slideLayouts/slideLayout5.xml"/><Relationship Id="rId6" Type="http://schemas.openxmlformats.org/officeDocument/2006/relationships/image" Target="../media/image194.png"/><Relationship Id="rId5" Type="http://schemas.openxmlformats.org/officeDocument/2006/relationships/image" Target="../media/image193.png"/><Relationship Id="rId10" Type="http://schemas.openxmlformats.org/officeDocument/2006/relationships/image" Target="../media/image197.png"/><Relationship Id="rId4" Type="http://schemas.openxmlformats.org/officeDocument/2006/relationships/image" Target="../media/image192.png"/><Relationship Id="rId9" Type="http://schemas.openxmlformats.org/officeDocument/2006/relationships/image" Target="../media/image182.png"/></Relationships>
</file>

<file path=ppt/slides/_rels/slide148.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5.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hyperlink" Target="http://www.imss.gob.mx/tramites/imss02007"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5.xml"/><Relationship Id="rId6" Type="http://schemas.openxmlformats.org/officeDocument/2006/relationships/image" Target="../media/image203.png"/><Relationship Id="rId5" Type="http://schemas.openxmlformats.org/officeDocument/2006/relationships/image" Target="../media/image202.png"/><Relationship Id="rId4" Type="http://schemas.openxmlformats.org/officeDocument/2006/relationships/hyperlink" Target="http://www.imss.gob.mx/tramites/imss02007" TargetMode="External"/></Relationships>
</file>

<file path=ppt/slides/_rels/slide150.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3"/>
            <a:ext cx="12192635" cy="6858000"/>
            <a:chOff x="0" y="-3"/>
            <a:chExt cx="12192635" cy="6858000"/>
          </a:xfrm>
        </p:grpSpPr>
        <p:pic>
          <p:nvPicPr>
            <p:cNvPr id="3" name="object 3"/>
            <p:cNvPicPr/>
            <p:nvPr/>
          </p:nvPicPr>
          <p:blipFill>
            <a:blip r:embed="rId2" cstate="print"/>
            <a:stretch>
              <a:fillRect/>
            </a:stretch>
          </p:blipFill>
          <p:spPr>
            <a:xfrm>
              <a:off x="0" y="0"/>
              <a:ext cx="12192000" cy="6857999"/>
            </a:xfrm>
            <a:prstGeom prst="rect">
              <a:avLst/>
            </a:prstGeom>
          </p:spPr>
        </p:pic>
        <p:pic>
          <p:nvPicPr>
            <p:cNvPr id="4" name="object 4"/>
            <p:cNvPicPr/>
            <p:nvPr/>
          </p:nvPicPr>
          <p:blipFill>
            <a:blip r:embed="rId3" cstate="print"/>
            <a:stretch>
              <a:fillRect/>
            </a:stretch>
          </p:blipFill>
          <p:spPr>
            <a:xfrm>
              <a:off x="58058" y="53"/>
              <a:ext cx="12133961" cy="6857945"/>
            </a:xfrm>
            <a:prstGeom prst="rect">
              <a:avLst/>
            </a:prstGeom>
          </p:spPr>
        </p:pic>
        <p:pic>
          <p:nvPicPr>
            <p:cNvPr id="5" name="object 5"/>
            <p:cNvPicPr/>
            <p:nvPr/>
          </p:nvPicPr>
          <p:blipFill>
            <a:blip r:embed="rId4" cstate="print"/>
            <a:stretch>
              <a:fillRect/>
            </a:stretch>
          </p:blipFill>
          <p:spPr>
            <a:xfrm>
              <a:off x="0" y="-3"/>
              <a:ext cx="888402" cy="6858000"/>
            </a:xfrm>
            <a:prstGeom prst="rect">
              <a:avLst/>
            </a:prstGeom>
          </p:spPr>
        </p:pic>
      </p:grpSp>
      <p:sp>
        <p:nvSpPr>
          <p:cNvPr id="6" name="object 6"/>
          <p:cNvSpPr txBox="1"/>
          <p:nvPr/>
        </p:nvSpPr>
        <p:spPr>
          <a:xfrm>
            <a:off x="1134262" y="3571113"/>
            <a:ext cx="8466938" cy="251415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s-MX" sz="3200" b="1" i="0" u="none" strike="noStrike" kern="0" cap="none" spc="160" normalizeH="0" baseline="0" noProof="0" dirty="0">
                <a:ln>
                  <a:noFill/>
                </a:ln>
                <a:solidFill>
                  <a:sysClr val="windowText" lastClr="000000"/>
                </a:solidFill>
                <a:effectLst/>
                <a:uLnTx/>
                <a:uFillTx/>
                <a:latin typeface="Calibri"/>
                <a:cs typeface="Calibri"/>
              </a:rPr>
              <a:t>AJUSTES Y CORRECCION NOMINA PARA EL CIERRE 2025 Y CALCULOS PENSION IMSS</a:t>
            </a:r>
          </a:p>
          <a:p>
            <a:pPr marL="12700" marR="0" lvl="0" indent="0" defTabSz="914400" eaLnBrk="1" fontAlgn="auto" latinLnBrk="0" hangingPunct="1">
              <a:lnSpc>
                <a:spcPct val="100000"/>
              </a:lnSpc>
              <a:spcBef>
                <a:spcPts val="105"/>
              </a:spcBef>
              <a:spcAft>
                <a:spcPts val="0"/>
              </a:spcAft>
              <a:buClrTx/>
              <a:buSzTx/>
              <a:buFontTx/>
              <a:buNone/>
              <a:tabLst/>
              <a:defRPr/>
            </a:pPr>
            <a:endParaRPr lang="es-MX" sz="3200" b="1" kern="0" spc="160" dirty="0">
              <a:solidFill>
                <a:sysClr val="windowText" lastClr="000000"/>
              </a:solidFill>
              <a:latin typeface="Calibri"/>
              <a:cs typeface="Calibri"/>
            </a:endParaRPr>
          </a:p>
          <a:p>
            <a:pPr marL="12700" marR="0" lvl="0" indent="0" defTabSz="914400" eaLnBrk="1" fontAlgn="auto" latinLnBrk="0" hangingPunct="1">
              <a:lnSpc>
                <a:spcPct val="100000"/>
              </a:lnSpc>
              <a:spcBef>
                <a:spcPts val="105"/>
              </a:spcBef>
              <a:spcAft>
                <a:spcPts val="0"/>
              </a:spcAft>
              <a:buClrTx/>
              <a:buSzTx/>
              <a:buFontTx/>
              <a:buNone/>
              <a:tabLst/>
              <a:defRPr/>
            </a:pPr>
            <a:r>
              <a:rPr kumimoji="0" lang="es-MX" sz="3200" b="1" i="0" u="none" strike="noStrike" kern="0" cap="none" spc="160" normalizeH="0" baseline="0" noProof="0" dirty="0">
                <a:ln>
                  <a:noFill/>
                </a:ln>
                <a:solidFill>
                  <a:sysClr val="windowText" lastClr="000000"/>
                </a:solidFill>
                <a:effectLst/>
                <a:uLnTx/>
                <a:uFillTx/>
                <a:latin typeface="Calibri"/>
                <a:cs typeface="Calibri"/>
              </a:rPr>
              <a:t>MODULOS VII-VIII</a:t>
            </a:r>
          </a:p>
          <a:p>
            <a:pPr marL="12700" marR="0" lvl="0" indent="0" defTabSz="914400" eaLnBrk="1" fontAlgn="auto" latinLnBrk="0" hangingPunct="1">
              <a:lnSpc>
                <a:spcPct val="100000"/>
              </a:lnSpc>
              <a:spcBef>
                <a:spcPts val="105"/>
              </a:spcBef>
              <a:spcAft>
                <a:spcPts val="0"/>
              </a:spcAft>
              <a:buClrTx/>
              <a:buSzTx/>
              <a:buFontTx/>
              <a:buNone/>
              <a:tabLst/>
              <a:defRPr/>
            </a:pPr>
            <a:r>
              <a:rPr lang="es-MX" sz="3200" b="1" kern="0" spc="160" dirty="0">
                <a:solidFill>
                  <a:sysClr val="windowText" lastClr="000000"/>
                </a:solidFill>
                <a:latin typeface="Calibri"/>
                <a:cs typeface="Calibri"/>
              </a:rPr>
              <a:t>SEMINARIO SEGURIDAD SOCIAL</a:t>
            </a:r>
            <a:endParaRPr kumimoji="0" sz="3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7" name="object 7"/>
          <p:cNvSpPr txBox="1"/>
          <p:nvPr/>
        </p:nvSpPr>
        <p:spPr>
          <a:xfrm>
            <a:off x="1206500" y="4800600"/>
            <a:ext cx="5953760" cy="320601"/>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s-MX" sz="2000" b="1" i="0" u="none" strike="noStrike" kern="0" cap="none" spc="285" normalizeH="0" baseline="0" noProof="0" dirty="0">
                <a:ln>
                  <a:noFill/>
                </a:ln>
                <a:solidFill>
                  <a:srgbClr val="375F92"/>
                </a:solidFill>
                <a:effectLst/>
                <a:uLnTx/>
                <a:uFillTx/>
                <a:latin typeface="Calibri"/>
                <a:cs typeface="Calibri"/>
              </a:rPr>
              <a:t>LCP MF MIGUEL ALARCON DIAZ</a:t>
            </a:r>
            <a:endParaRPr kumimoji="0" sz="2000" b="0" i="0" u="none" strike="noStrike" kern="0" cap="none" spc="0" normalizeH="0" baseline="0" noProof="0" dirty="0">
              <a:ln>
                <a:noFill/>
              </a:ln>
              <a:solidFill>
                <a:sysClr val="windowText" lastClr="000000"/>
              </a:solidFill>
              <a:effectLst/>
              <a:uLnTx/>
              <a:uFillTx/>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3" name="object 3"/>
          <p:cNvSpPr txBox="1"/>
          <p:nvPr/>
        </p:nvSpPr>
        <p:spPr>
          <a:xfrm>
            <a:off x="4215129" y="729487"/>
            <a:ext cx="4626610" cy="36068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2200" b="1" i="0" u="none" strike="noStrike" kern="0" cap="none" spc="195" normalizeH="0" baseline="0" noProof="0" dirty="0">
                <a:ln>
                  <a:noFill/>
                </a:ln>
                <a:solidFill>
                  <a:srgbClr val="375F92"/>
                </a:solidFill>
                <a:effectLst/>
                <a:uLnTx/>
                <a:uFillTx/>
                <a:latin typeface="Calibri"/>
                <a:cs typeface="Calibri"/>
              </a:rPr>
              <a:t>CORRECCIÓN</a:t>
            </a:r>
            <a:r>
              <a:rPr kumimoji="0" sz="2200" b="1" i="0" u="none" strike="noStrike" kern="0" cap="none" spc="0" normalizeH="0" baseline="0" noProof="0" dirty="0">
                <a:ln>
                  <a:noFill/>
                </a:ln>
                <a:solidFill>
                  <a:srgbClr val="375F92"/>
                </a:solidFill>
                <a:effectLst/>
                <a:uLnTx/>
                <a:uFillTx/>
                <a:latin typeface="Calibri"/>
                <a:cs typeface="Calibri"/>
              </a:rPr>
              <a:t> </a:t>
            </a:r>
            <a:r>
              <a:rPr kumimoji="0" sz="2200" b="1" i="0" u="none" strike="noStrike" kern="0" cap="none" spc="180" normalizeH="0" baseline="0" noProof="0" dirty="0">
                <a:ln>
                  <a:noFill/>
                </a:ln>
                <a:solidFill>
                  <a:srgbClr val="375F92"/>
                </a:solidFill>
                <a:effectLst/>
                <a:uLnTx/>
                <a:uFillTx/>
                <a:latin typeface="Calibri"/>
                <a:cs typeface="Calibri"/>
              </a:rPr>
              <a:t>DEL</a:t>
            </a:r>
            <a:r>
              <a:rPr kumimoji="0" sz="2200" b="1" i="0" u="none" strike="noStrike" kern="0" cap="none" spc="-30" normalizeH="0" baseline="0" noProof="0" dirty="0">
                <a:ln>
                  <a:noFill/>
                </a:ln>
                <a:solidFill>
                  <a:srgbClr val="375F92"/>
                </a:solidFill>
                <a:effectLst/>
                <a:uLnTx/>
                <a:uFillTx/>
                <a:latin typeface="Calibri"/>
                <a:cs typeface="Calibri"/>
              </a:rPr>
              <a:t> </a:t>
            </a:r>
            <a:r>
              <a:rPr kumimoji="0" sz="2200" b="1" i="0" u="none" strike="noStrike" kern="0" cap="none" spc="185" normalizeH="0" baseline="0" noProof="0" dirty="0">
                <a:ln>
                  <a:noFill/>
                </a:ln>
                <a:solidFill>
                  <a:srgbClr val="375F92"/>
                </a:solidFill>
                <a:effectLst/>
                <a:uLnTx/>
                <a:uFillTx/>
                <a:latin typeface="Calibri"/>
                <a:cs typeface="Calibri"/>
              </a:rPr>
              <a:t>CFDI</a:t>
            </a:r>
            <a:r>
              <a:rPr kumimoji="0" sz="2200" b="1" i="0" u="none" strike="noStrike" kern="0" cap="none" spc="-25" normalizeH="0" baseline="0" noProof="0" dirty="0">
                <a:ln>
                  <a:noFill/>
                </a:ln>
                <a:solidFill>
                  <a:srgbClr val="375F92"/>
                </a:solidFill>
                <a:effectLst/>
                <a:uLnTx/>
                <a:uFillTx/>
                <a:latin typeface="Calibri"/>
                <a:cs typeface="Calibri"/>
              </a:rPr>
              <a:t> </a:t>
            </a:r>
            <a:r>
              <a:rPr kumimoji="0" sz="2200" b="1" i="0" u="none" strike="noStrike" kern="0" cap="none" spc="165" normalizeH="0" baseline="0" noProof="0" dirty="0">
                <a:ln>
                  <a:noFill/>
                </a:ln>
                <a:solidFill>
                  <a:srgbClr val="375F92"/>
                </a:solidFill>
                <a:effectLst/>
                <a:uLnTx/>
                <a:uFillTx/>
                <a:latin typeface="Calibri"/>
                <a:cs typeface="Calibri"/>
              </a:rPr>
              <a:t>DE</a:t>
            </a:r>
            <a:r>
              <a:rPr kumimoji="0" sz="2200" b="1" i="0" u="none" strike="noStrike" kern="0" cap="none" spc="-35" normalizeH="0" baseline="0" noProof="0" dirty="0">
                <a:ln>
                  <a:noFill/>
                </a:ln>
                <a:solidFill>
                  <a:srgbClr val="375F92"/>
                </a:solidFill>
                <a:effectLst/>
                <a:uLnTx/>
                <a:uFillTx/>
                <a:latin typeface="Calibri"/>
                <a:cs typeface="Calibri"/>
              </a:rPr>
              <a:t> </a:t>
            </a:r>
            <a:r>
              <a:rPr kumimoji="0" sz="2200" b="1" i="0" u="none" strike="noStrike" kern="0" cap="none" spc="-10" normalizeH="0" baseline="0" noProof="0" dirty="0">
                <a:ln>
                  <a:noFill/>
                </a:ln>
                <a:solidFill>
                  <a:srgbClr val="375F92"/>
                </a:solidFill>
                <a:effectLst/>
                <a:uLnTx/>
                <a:uFillTx/>
                <a:latin typeface="Calibri"/>
                <a:cs typeface="Calibri"/>
              </a:rPr>
              <a:t>NÓMINA</a:t>
            </a:r>
            <a:endParaRPr kumimoji="0" sz="2200" b="0" i="0" u="none" strike="noStrike" kern="0" cap="none" spc="0" normalizeH="0" baseline="0" noProof="0">
              <a:ln>
                <a:noFill/>
              </a:ln>
              <a:solidFill>
                <a:sysClr val="windowText" lastClr="000000"/>
              </a:solidFill>
              <a:effectLst/>
              <a:uLnTx/>
              <a:uFillTx/>
              <a:latin typeface="Calibri"/>
              <a:cs typeface="Calibri"/>
            </a:endParaRPr>
          </a:p>
        </p:txBody>
      </p:sp>
      <p:grpSp>
        <p:nvGrpSpPr>
          <p:cNvPr id="4" name="object 4"/>
          <p:cNvGrpSpPr/>
          <p:nvPr/>
        </p:nvGrpSpPr>
        <p:grpSpPr>
          <a:xfrm>
            <a:off x="950975" y="1217663"/>
            <a:ext cx="11209020" cy="4777740"/>
            <a:chOff x="950975" y="1217663"/>
            <a:chExt cx="11209020" cy="4777740"/>
          </a:xfrm>
        </p:grpSpPr>
        <p:pic>
          <p:nvPicPr>
            <p:cNvPr id="5" name="object 5"/>
            <p:cNvPicPr/>
            <p:nvPr/>
          </p:nvPicPr>
          <p:blipFill>
            <a:blip r:embed="rId2" cstate="print"/>
            <a:stretch>
              <a:fillRect/>
            </a:stretch>
          </p:blipFill>
          <p:spPr>
            <a:xfrm>
              <a:off x="950975" y="1217663"/>
              <a:ext cx="11209020" cy="4777740"/>
            </a:xfrm>
            <a:prstGeom prst="rect">
              <a:avLst/>
            </a:prstGeom>
          </p:spPr>
        </p:pic>
        <p:pic>
          <p:nvPicPr>
            <p:cNvPr id="6" name="object 6"/>
            <p:cNvPicPr/>
            <p:nvPr/>
          </p:nvPicPr>
          <p:blipFill>
            <a:blip r:embed="rId3" cstate="print"/>
            <a:stretch>
              <a:fillRect/>
            </a:stretch>
          </p:blipFill>
          <p:spPr>
            <a:xfrm>
              <a:off x="1146111" y="1412824"/>
              <a:ext cx="10639425" cy="4207383"/>
            </a:xfrm>
            <a:prstGeom prst="rect">
              <a:avLst/>
            </a:prstGeom>
          </p:spPr>
        </p:pic>
      </p:grpSp>
      <p:sp>
        <p:nvSpPr>
          <p:cNvPr id="7" name="object 7"/>
          <p:cNvSpPr txBox="1">
            <a:spLocks noGrp="1"/>
          </p:cNvSpPr>
          <p:nvPr>
            <p:ph type="sldNum" sz="quarter" idx="7"/>
          </p:nvPr>
        </p:nvSpPr>
        <p:spPr>
          <a:prstGeom prst="rect">
            <a:avLst/>
          </a:prstGeom>
        </p:spPr>
        <p:txBody>
          <a:bodyPr vert="horz" wrap="square" lIns="0" tIns="3810" rIns="0" bIns="0" rtlCol="0">
            <a:spAutoFit/>
          </a:bodyPr>
          <a:lstStyle/>
          <a:p>
            <a:pPr marL="112395"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888888"/>
                </a:solidFill>
                <a:effectLst/>
                <a:uLnTx/>
                <a:uFillTx/>
                <a:latin typeface="Calibri"/>
                <a:cs typeface="Calibri"/>
              </a:rPr>
              <a:pPr marL="112395" marR="0" lvl="0" indent="0" defTabSz="914400" eaLnBrk="1" fontAlgn="auto" latinLnBrk="0" hangingPunct="1">
                <a:lnSpc>
                  <a:spcPct val="100000"/>
                </a:lnSpc>
                <a:spcBef>
                  <a:spcPts val="30"/>
                </a:spcBef>
                <a:spcAft>
                  <a:spcPts val="0"/>
                </a:spcAft>
                <a:buClrTx/>
                <a:buSzTx/>
                <a:buFontTx/>
                <a:buNone/>
                <a:tabLst/>
                <a:defRPr/>
              </a:pPr>
              <a:t>2</a:t>
            </a:fld>
            <a:endParaRPr kumimoji="0" sz="1200" b="0" i="0" u="none" strike="noStrike" kern="0" cap="none" spc="-50" normalizeH="0" baseline="0" noProof="0" dirty="0">
              <a:ln>
                <a:noFill/>
              </a:ln>
              <a:solidFill>
                <a:srgbClr val="888888"/>
              </a:solidFill>
              <a:effectLst/>
              <a:uLnTx/>
              <a:uFillTx/>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4" name="object 4"/>
          <p:cNvSpPr txBox="1">
            <a:spLocks noGrp="1"/>
          </p:cNvSpPr>
          <p:nvPr>
            <p:ph type="sldNum" sz="quarter" idx="7"/>
          </p:nvPr>
        </p:nvSpPr>
        <p:spPr>
          <a:prstGeom prst="rect">
            <a:avLst/>
          </a:prstGeom>
        </p:spPr>
        <p:txBody>
          <a:bodyPr vert="horz" wrap="square" lIns="0" tIns="3810" rIns="0" bIns="0" rtlCol="0">
            <a:spAutoFit/>
          </a:bodyPr>
          <a:lstStyle/>
          <a:p>
            <a:pPr marL="112395"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888888"/>
                </a:solidFill>
                <a:effectLst/>
                <a:uLnTx/>
                <a:uFillTx/>
                <a:latin typeface="Calibri"/>
                <a:cs typeface="Calibri"/>
              </a:rPr>
              <a:pPr marL="112395" marR="0" lvl="0" indent="0" defTabSz="914400" eaLnBrk="1" fontAlgn="auto" latinLnBrk="0" hangingPunct="1">
                <a:lnSpc>
                  <a:spcPct val="100000"/>
                </a:lnSpc>
                <a:spcBef>
                  <a:spcPts val="30"/>
                </a:spcBef>
                <a:spcAft>
                  <a:spcPts val="0"/>
                </a:spcAft>
                <a:buClrTx/>
                <a:buSzTx/>
                <a:buFontTx/>
                <a:buNone/>
                <a:tabLst/>
                <a:defRPr/>
              </a:pPr>
              <a:t>3</a:t>
            </a:fld>
            <a:endParaRPr kumimoji="0" sz="1200" b="0" i="0" u="none" strike="noStrike" kern="0" cap="none" spc="-50" normalizeH="0" baseline="0" noProof="0" dirty="0">
              <a:ln>
                <a:noFill/>
              </a:ln>
              <a:solidFill>
                <a:srgbClr val="888888"/>
              </a:solidFill>
              <a:effectLst/>
              <a:uLnTx/>
              <a:uFillTx/>
              <a:latin typeface="Calibri"/>
              <a:cs typeface="Calibri"/>
            </a:endParaRPr>
          </a:p>
        </p:txBody>
      </p:sp>
      <p:sp>
        <p:nvSpPr>
          <p:cNvPr id="3" name="object 3"/>
          <p:cNvSpPr txBox="1"/>
          <p:nvPr/>
        </p:nvSpPr>
        <p:spPr>
          <a:xfrm>
            <a:off x="1206500" y="699008"/>
            <a:ext cx="10646410" cy="4766310"/>
          </a:xfrm>
          <a:prstGeom prst="rect">
            <a:avLst/>
          </a:prstGeom>
        </p:spPr>
        <p:txBody>
          <a:bodyPr vert="horz" wrap="square" lIns="0" tIns="12065" rIns="0" bIns="0" rtlCol="0">
            <a:spAutoFit/>
          </a:bodyPr>
          <a:lstStyle/>
          <a:p>
            <a:pPr marL="0" marR="0" lvl="0" indent="0" algn="ctr" defTabSz="914400" eaLnBrk="1" fontAlgn="auto" latinLnBrk="0" hangingPunct="1">
              <a:lnSpc>
                <a:spcPct val="100000"/>
              </a:lnSpc>
              <a:spcBef>
                <a:spcPts val="95"/>
              </a:spcBef>
              <a:spcAft>
                <a:spcPts val="0"/>
              </a:spcAft>
              <a:buClrTx/>
              <a:buSzTx/>
              <a:buFontTx/>
              <a:buNone/>
              <a:tabLst/>
              <a:defRPr/>
            </a:pPr>
            <a:r>
              <a:rPr kumimoji="0" sz="2200" b="1" i="0" u="none" strike="noStrike" kern="0" cap="none" spc="195" normalizeH="0" baseline="0" noProof="0" dirty="0">
                <a:ln>
                  <a:noFill/>
                </a:ln>
                <a:solidFill>
                  <a:srgbClr val="375F92"/>
                </a:solidFill>
                <a:effectLst/>
                <a:uLnTx/>
                <a:uFillTx/>
                <a:latin typeface="Calibri"/>
                <a:cs typeface="Calibri"/>
              </a:rPr>
              <a:t>CORRECCIÓN</a:t>
            </a:r>
            <a:r>
              <a:rPr kumimoji="0" sz="2200" b="1" i="0" u="none" strike="noStrike" kern="0" cap="none" spc="0" normalizeH="0" baseline="0" noProof="0" dirty="0">
                <a:ln>
                  <a:noFill/>
                </a:ln>
                <a:solidFill>
                  <a:srgbClr val="375F92"/>
                </a:solidFill>
                <a:effectLst/>
                <a:uLnTx/>
                <a:uFillTx/>
                <a:latin typeface="Calibri"/>
                <a:cs typeface="Calibri"/>
              </a:rPr>
              <a:t> </a:t>
            </a:r>
            <a:r>
              <a:rPr kumimoji="0" sz="2200" b="1" i="0" u="none" strike="noStrike" kern="0" cap="none" spc="180" normalizeH="0" baseline="0" noProof="0" dirty="0">
                <a:ln>
                  <a:noFill/>
                </a:ln>
                <a:solidFill>
                  <a:srgbClr val="375F92"/>
                </a:solidFill>
                <a:effectLst/>
                <a:uLnTx/>
                <a:uFillTx/>
                <a:latin typeface="Calibri"/>
                <a:cs typeface="Calibri"/>
              </a:rPr>
              <a:t>DEL</a:t>
            </a:r>
            <a:r>
              <a:rPr kumimoji="0" sz="2200" b="1" i="0" u="none" strike="noStrike" kern="0" cap="none" spc="-30" normalizeH="0" baseline="0" noProof="0" dirty="0">
                <a:ln>
                  <a:noFill/>
                </a:ln>
                <a:solidFill>
                  <a:srgbClr val="375F92"/>
                </a:solidFill>
                <a:effectLst/>
                <a:uLnTx/>
                <a:uFillTx/>
                <a:latin typeface="Calibri"/>
                <a:cs typeface="Calibri"/>
              </a:rPr>
              <a:t> </a:t>
            </a:r>
            <a:r>
              <a:rPr kumimoji="0" sz="2200" b="1" i="0" u="none" strike="noStrike" kern="0" cap="none" spc="185" normalizeH="0" baseline="0" noProof="0" dirty="0">
                <a:ln>
                  <a:noFill/>
                </a:ln>
                <a:solidFill>
                  <a:srgbClr val="375F92"/>
                </a:solidFill>
                <a:effectLst/>
                <a:uLnTx/>
                <a:uFillTx/>
                <a:latin typeface="Calibri"/>
                <a:cs typeface="Calibri"/>
              </a:rPr>
              <a:t>CFDI</a:t>
            </a:r>
            <a:r>
              <a:rPr kumimoji="0" sz="2200" b="1" i="0" u="none" strike="noStrike" kern="0" cap="none" spc="-25" normalizeH="0" baseline="0" noProof="0" dirty="0">
                <a:ln>
                  <a:noFill/>
                </a:ln>
                <a:solidFill>
                  <a:srgbClr val="375F92"/>
                </a:solidFill>
                <a:effectLst/>
                <a:uLnTx/>
                <a:uFillTx/>
                <a:latin typeface="Calibri"/>
                <a:cs typeface="Calibri"/>
              </a:rPr>
              <a:t> </a:t>
            </a:r>
            <a:r>
              <a:rPr kumimoji="0" sz="2200" b="1" i="0" u="none" strike="noStrike" kern="0" cap="none" spc="165" normalizeH="0" baseline="0" noProof="0" dirty="0">
                <a:ln>
                  <a:noFill/>
                </a:ln>
                <a:solidFill>
                  <a:srgbClr val="375F92"/>
                </a:solidFill>
                <a:effectLst/>
                <a:uLnTx/>
                <a:uFillTx/>
                <a:latin typeface="Calibri"/>
                <a:cs typeface="Calibri"/>
              </a:rPr>
              <a:t>DE</a:t>
            </a:r>
            <a:r>
              <a:rPr kumimoji="0" sz="2200" b="1" i="0" u="none" strike="noStrike" kern="0" cap="none" spc="-35" normalizeH="0" baseline="0" noProof="0" dirty="0">
                <a:ln>
                  <a:noFill/>
                </a:ln>
                <a:solidFill>
                  <a:srgbClr val="375F92"/>
                </a:solidFill>
                <a:effectLst/>
                <a:uLnTx/>
                <a:uFillTx/>
                <a:latin typeface="Calibri"/>
                <a:cs typeface="Calibri"/>
              </a:rPr>
              <a:t> </a:t>
            </a:r>
            <a:r>
              <a:rPr kumimoji="0" sz="2200" b="1" i="0" u="none" strike="noStrike" kern="0" cap="none" spc="-10" normalizeH="0" baseline="0" noProof="0" dirty="0">
                <a:ln>
                  <a:noFill/>
                </a:ln>
                <a:solidFill>
                  <a:srgbClr val="375F92"/>
                </a:solidFill>
                <a:effectLst/>
                <a:uLnTx/>
                <a:uFillTx/>
                <a:latin typeface="Calibri"/>
                <a:cs typeface="Calibri"/>
              </a:rPr>
              <a:t>NÓMINA</a:t>
            </a: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algn="just" defTabSz="914400" eaLnBrk="1" fontAlgn="auto" latinLnBrk="0" hangingPunct="1">
              <a:lnSpc>
                <a:spcPct val="100000"/>
              </a:lnSpc>
              <a:spcBef>
                <a:spcPts val="2430"/>
              </a:spcBef>
              <a:spcAft>
                <a:spcPts val="0"/>
              </a:spcAft>
              <a:buClrTx/>
              <a:buSzTx/>
              <a:buFontTx/>
              <a:buNone/>
              <a:tabLst/>
              <a:defRPr/>
            </a:pPr>
            <a:r>
              <a:rPr kumimoji="0" sz="2100" b="1" i="0" u="none" strike="noStrike" kern="0" cap="none" spc="70" normalizeH="0" baseline="0" noProof="0" dirty="0">
                <a:ln>
                  <a:noFill/>
                </a:ln>
                <a:solidFill>
                  <a:sysClr val="windowText" lastClr="000000"/>
                </a:solidFill>
                <a:effectLst/>
                <a:uLnTx/>
                <a:uFillTx/>
                <a:latin typeface="Calibri"/>
                <a:cs typeface="Calibri"/>
              </a:rPr>
              <a:t>¿Porqué</a:t>
            </a:r>
            <a:r>
              <a:rPr kumimoji="0" sz="2100" b="1" i="0" u="none" strike="noStrike" kern="0" cap="none" spc="-55" normalizeH="0" baseline="0" noProof="0" dirty="0">
                <a:ln>
                  <a:noFill/>
                </a:ln>
                <a:solidFill>
                  <a:sysClr val="windowText" lastClr="000000"/>
                </a:solidFill>
                <a:effectLst/>
                <a:uLnTx/>
                <a:uFillTx/>
                <a:latin typeface="Calibri"/>
                <a:cs typeface="Calibri"/>
              </a:rPr>
              <a:t> </a:t>
            </a:r>
            <a:r>
              <a:rPr kumimoji="0" sz="2100" b="1" i="0" u="none" strike="noStrike" kern="0" cap="none" spc="65" normalizeH="0" baseline="0" noProof="0" dirty="0">
                <a:ln>
                  <a:noFill/>
                </a:ln>
                <a:solidFill>
                  <a:sysClr val="windowText" lastClr="000000"/>
                </a:solidFill>
                <a:effectLst/>
                <a:uLnTx/>
                <a:uFillTx/>
                <a:latin typeface="Calibri"/>
                <a:cs typeface="Calibri"/>
              </a:rPr>
              <a:t>corregir</a:t>
            </a:r>
            <a:r>
              <a:rPr kumimoji="0" sz="2100" b="1" i="0" u="none" strike="noStrike" kern="0" cap="none" spc="-35" normalizeH="0" baseline="0" noProof="0" dirty="0">
                <a:ln>
                  <a:noFill/>
                </a:ln>
                <a:solidFill>
                  <a:sysClr val="windowText" lastClr="000000"/>
                </a:solidFill>
                <a:effectLst/>
                <a:uLnTx/>
                <a:uFillTx/>
                <a:latin typeface="Calibri"/>
                <a:cs typeface="Calibri"/>
              </a:rPr>
              <a:t> </a:t>
            </a:r>
            <a:r>
              <a:rPr kumimoji="0" sz="2100" b="1" i="0" u="none" strike="noStrike" kern="0" cap="none" spc="75" normalizeH="0" baseline="0" noProof="0" dirty="0">
                <a:ln>
                  <a:noFill/>
                </a:ln>
                <a:solidFill>
                  <a:sysClr val="windowText" lastClr="000000"/>
                </a:solidFill>
                <a:effectLst/>
                <a:uLnTx/>
                <a:uFillTx/>
                <a:latin typeface="Calibri"/>
                <a:cs typeface="Calibri"/>
              </a:rPr>
              <a:t>o</a:t>
            </a:r>
            <a:r>
              <a:rPr kumimoji="0" sz="2100" b="1" i="0" u="none" strike="noStrike" kern="0" cap="none" spc="-45" normalizeH="0" baseline="0" noProof="0" dirty="0">
                <a:ln>
                  <a:noFill/>
                </a:ln>
                <a:solidFill>
                  <a:sysClr val="windowText" lastClr="000000"/>
                </a:solidFill>
                <a:effectLst/>
                <a:uLnTx/>
                <a:uFillTx/>
                <a:latin typeface="Calibri"/>
                <a:cs typeface="Calibri"/>
              </a:rPr>
              <a:t> </a:t>
            </a:r>
            <a:r>
              <a:rPr kumimoji="0" sz="2100" b="1" i="0" u="none" strike="noStrike" kern="0" cap="none" spc="135" normalizeH="0" baseline="0" noProof="0" dirty="0">
                <a:ln>
                  <a:noFill/>
                </a:ln>
                <a:solidFill>
                  <a:sysClr val="windowText" lastClr="000000"/>
                </a:solidFill>
                <a:effectLst/>
                <a:uLnTx/>
                <a:uFillTx/>
                <a:latin typeface="Calibri"/>
                <a:cs typeface="Calibri"/>
              </a:rPr>
              <a:t>cancelar</a:t>
            </a:r>
            <a:r>
              <a:rPr kumimoji="0" sz="2100" b="1" i="0" u="none" strike="noStrike" kern="0" cap="none" spc="-65" normalizeH="0" baseline="0" noProof="0" dirty="0">
                <a:ln>
                  <a:noFill/>
                </a:ln>
                <a:solidFill>
                  <a:sysClr val="windowText" lastClr="000000"/>
                </a:solidFill>
                <a:effectLst/>
                <a:uLnTx/>
                <a:uFillTx/>
                <a:latin typeface="Calibri"/>
                <a:cs typeface="Calibri"/>
              </a:rPr>
              <a:t> </a:t>
            </a:r>
            <a:r>
              <a:rPr kumimoji="0" sz="2100" b="1" i="0" u="none" strike="noStrike" kern="0" cap="none" spc="95" normalizeH="0" baseline="0" noProof="0" dirty="0">
                <a:ln>
                  <a:noFill/>
                </a:ln>
                <a:solidFill>
                  <a:sysClr val="windowText" lastClr="000000"/>
                </a:solidFill>
                <a:effectLst/>
                <a:uLnTx/>
                <a:uFillTx/>
                <a:latin typeface="Calibri"/>
                <a:cs typeface="Calibri"/>
              </a:rPr>
              <a:t>el</a:t>
            </a:r>
            <a:r>
              <a:rPr kumimoji="0" sz="2100" b="1" i="0" u="none" strike="noStrike" kern="0" cap="none" spc="-40" normalizeH="0" baseline="0" noProof="0" dirty="0">
                <a:ln>
                  <a:noFill/>
                </a:ln>
                <a:solidFill>
                  <a:sysClr val="windowText" lastClr="000000"/>
                </a:solidFill>
                <a:effectLst/>
                <a:uLnTx/>
                <a:uFillTx/>
                <a:latin typeface="Calibri"/>
                <a:cs typeface="Calibri"/>
              </a:rPr>
              <a:t> </a:t>
            </a:r>
            <a:r>
              <a:rPr kumimoji="0" sz="2100" b="1" i="0" u="none" strike="noStrike" kern="0" cap="none" spc="180" normalizeH="0" baseline="0" noProof="0" dirty="0">
                <a:ln>
                  <a:noFill/>
                </a:ln>
                <a:solidFill>
                  <a:sysClr val="windowText" lastClr="000000"/>
                </a:solidFill>
                <a:effectLst/>
                <a:uLnTx/>
                <a:uFillTx/>
                <a:latin typeface="Calibri"/>
                <a:cs typeface="Calibri"/>
              </a:rPr>
              <a:t>CFDI</a:t>
            </a:r>
            <a:r>
              <a:rPr kumimoji="0" sz="2100" b="1" i="0" u="none" strike="noStrike" kern="0" cap="none" spc="-30" normalizeH="0" baseline="0" noProof="0" dirty="0">
                <a:ln>
                  <a:noFill/>
                </a:ln>
                <a:solidFill>
                  <a:sysClr val="windowText" lastClr="000000"/>
                </a:solidFill>
                <a:effectLst/>
                <a:uLnTx/>
                <a:uFillTx/>
                <a:latin typeface="Calibri"/>
                <a:cs typeface="Calibri"/>
              </a:rPr>
              <a:t> </a:t>
            </a:r>
            <a:r>
              <a:rPr kumimoji="0" sz="2100" b="1" i="0" u="none" strike="noStrike" kern="0" cap="none" spc="100" normalizeH="0" baseline="0" noProof="0" dirty="0">
                <a:ln>
                  <a:noFill/>
                </a:ln>
                <a:solidFill>
                  <a:sysClr val="windowText" lastClr="000000"/>
                </a:solidFill>
                <a:effectLst/>
                <a:uLnTx/>
                <a:uFillTx/>
                <a:latin typeface="Calibri"/>
                <a:cs typeface="Calibri"/>
              </a:rPr>
              <a:t>de</a:t>
            </a:r>
            <a:r>
              <a:rPr kumimoji="0" sz="2100" b="1" i="0" u="none" strike="noStrike" kern="0" cap="none" spc="-65" normalizeH="0" baseline="0" noProof="0" dirty="0">
                <a:ln>
                  <a:noFill/>
                </a:ln>
                <a:solidFill>
                  <a:sysClr val="windowText" lastClr="000000"/>
                </a:solidFill>
                <a:effectLst/>
                <a:uLnTx/>
                <a:uFillTx/>
                <a:latin typeface="Calibri"/>
                <a:cs typeface="Calibri"/>
              </a:rPr>
              <a:t> </a:t>
            </a:r>
            <a:r>
              <a:rPr kumimoji="0" sz="2100" b="1" i="0" u="none" strike="noStrike" kern="0" cap="none" spc="75" normalizeH="0" baseline="0" noProof="0" dirty="0">
                <a:ln>
                  <a:noFill/>
                </a:ln>
                <a:solidFill>
                  <a:sysClr val="windowText" lastClr="000000"/>
                </a:solidFill>
                <a:effectLst/>
                <a:uLnTx/>
                <a:uFillTx/>
                <a:latin typeface="Calibri"/>
                <a:cs typeface="Calibri"/>
              </a:rPr>
              <a:t>nómina?</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469900" marR="8255" lvl="0" indent="-457200" algn="just" defTabSz="914400" eaLnBrk="1" fontAlgn="auto" latinLnBrk="0" hangingPunct="1">
              <a:lnSpc>
                <a:spcPts val="2270"/>
              </a:lnSpc>
              <a:spcBef>
                <a:spcPts val="535"/>
              </a:spcBef>
              <a:spcAft>
                <a:spcPts val="0"/>
              </a:spcAft>
              <a:buClrTx/>
              <a:buSzTx/>
              <a:buFontTx/>
              <a:buAutoNum type="arabicPeriod"/>
              <a:tabLst>
                <a:tab pos="469900" algn="l"/>
              </a:tabLst>
              <a:defRPr/>
            </a:pPr>
            <a:r>
              <a:rPr kumimoji="0" sz="2100" b="0" i="0" u="none" strike="noStrike" kern="0" cap="none" spc="95" normalizeH="0" baseline="0" noProof="0" dirty="0">
                <a:ln>
                  <a:noFill/>
                </a:ln>
                <a:solidFill>
                  <a:sysClr val="windowText" lastClr="000000"/>
                </a:solidFill>
                <a:effectLst/>
                <a:uLnTx/>
                <a:uFillTx/>
                <a:latin typeface="Calibri"/>
                <a:cs typeface="Calibri"/>
              </a:rPr>
              <a:t>El</a:t>
            </a:r>
            <a:r>
              <a:rPr kumimoji="0" sz="2100" b="0" i="0" u="none" strike="noStrike" kern="0" cap="none" spc="8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trabajador</a:t>
            </a:r>
            <a:r>
              <a:rPr kumimoji="0" sz="2100" b="0" i="0" u="none" strike="noStrike" kern="0" cap="none" spc="7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presento</a:t>
            </a:r>
            <a:r>
              <a:rPr kumimoji="0" sz="2100" b="0" i="0" u="none" strike="noStrike" kern="0" cap="none" spc="9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personalmente</a:t>
            </a:r>
            <a:r>
              <a:rPr kumimoji="0" sz="2100" b="0" i="0" u="none" strike="noStrike" kern="0" cap="none" spc="110" normalizeH="0" baseline="0" noProof="0" dirty="0">
                <a:ln>
                  <a:noFill/>
                </a:ln>
                <a:solidFill>
                  <a:sysClr val="windowText" lastClr="000000"/>
                </a:solidFill>
                <a:effectLst/>
                <a:uLnTx/>
                <a:uFillTx/>
                <a:latin typeface="Calibri"/>
                <a:cs typeface="Calibri"/>
              </a:rPr>
              <a:t> </a:t>
            </a:r>
            <a:r>
              <a:rPr kumimoji="0" sz="2100" b="0" i="0" u="none" strike="noStrike" kern="0" cap="none" spc="125" normalizeH="0" baseline="0" noProof="0" dirty="0">
                <a:ln>
                  <a:noFill/>
                </a:ln>
                <a:solidFill>
                  <a:sysClr val="windowText" lastClr="000000"/>
                </a:solidFill>
                <a:effectLst/>
                <a:uLnTx/>
                <a:uFillTx/>
                <a:latin typeface="Calibri"/>
                <a:cs typeface="Calibri"/>
              </a:rPr>
              <a:t>su</a:t>
            </a:r>
            <a:r>
              <a:rPr kumimoji="0" sz="2100" b="0" i="0" u="none" strike="noStrike" kern="0" cap="none" spc="9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declaración</a:t>
            </a:r>
            <a:r>
              <a:rPr kumimoji="0" sz="2100" b="0" i="0" u="none" strike="noStrike" kern="0" cap="none" spc="9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anual</a:t>
            </a:r>
            <a:r>
              <a:rPr kumimoji="0" sz="2100" b="0" i="0" u="none" strike="noStrike" kern="0" cap="none" spc="100"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como</a:t>
            </a:r>
            <a:r>
              <a:rPr kumimoji="0" sz="2100" b="0" i="0" u="none" strike="noStrike" kern="0" cap="none" spc="10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persona</a:t>
            </a:r>
            <a:r>
              <a:rPr kumimoji="0" sz="2100" b="0" i="0" u="none" strike="noStrike" kern="0" cap="none" spc="100"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física</a:t>
            </a:r>
            <a:r>
              <a:rPr kumimoji="0" sz="2100" b="0" i="0" u="none" strike="noStrike" kern="0" cap="none" spc="9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y</a:t>
            </a:r>
            <a:r>
              <a:rPr kumimoji="0" sz="2100" b="0" i="0" u="none" strike="noStrike" kern="0" cap="none" spc="8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le</a:t>
            </a:r>
            <a:r>
              <a:rPr kumimoji="0" sz="2100" b="0" i="0" u="none" strike="noStrike" kern="0" cap="none" spc="90" normalizeH="0" baseline="0" noProof="0" dirty="0">
                <a:ln>
                  <a:noFill/>
                </a:ln>
                <a:solidFill>
                  <a:sysClr val="windowText" lastClr="000000"/>
                </a:solidFill>
                <a:effectLst/>
                <a:uLnTx/>
                <a:uFillTx/>
                <a:latin typeface="Calibri"/>
                <a:cs typeface="Calibri"/>
              </a:rPr>
              <a:t> </a:t>
            </a:r>
            <a:r>
              <a:rPr kumimoji="0" sz="2100" b="0" i="0" u="none" strike="noStrike" kern="0" cap="none" spc="-25" normalizeH="0" baseline="0" noProof="0" dirty="0">
                <a:ln>
                  <a:noFill/>
                </a:ln>
                <a:solidFill>
                  <a:sysClr val="windowText" lastClr="000000"/>
                </a:solidFill>
                <a:effectLst/>
                <a:uLnTx/>
                <a:uFillTx/>
                <a:latin typeface="Calibri"/>
                <a:cs typeface="Calibri"/>
              </a:rPr>
              <a:t>fue </a:t>
            </a:r>
            <a:r>
              <a:rPr kumimoji="0" sz="2100" b="0" i="0" u="none" strike="noStrike" kern="0" cap="none" spc="75" normalizeH="0" baseline="0" noProof="0" dirty="0">
                <a:ln>
                  <a:noFill/>
                </a:ln>
                <a:solidFill>
                  <a:sysClr val="windowText" lastClr="000000"/>
                </a:solidFill>
                <a:effectLst/>
                <a:uLnTx/>
                <a:uFillTx/>
                <a:latin typeface="Calibri"/>
                <a:cs typeface="Calibri"/>
              </a:rPr>
              <a:t>rechazada</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3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devolución</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saldo</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favor</a:t>
            </a:r>
            <a:r>
              <a:rPr kumimoji="0" sz="2100" b="0" i="0" u="none" strike="noStrike" kern="0" cap="none" spc="-5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mostrada</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3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declaración</a:t>
            </a:r>
            <a:r>
              <a:rPr kumimoji="0" sz="2100" b="0" i="0" u="none" strike="noStrike" kern="0" cap="none" spc="-6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anual.</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469900" marR="5080" lvl="0" indent="-457200" algn="just" defTabSz="914400" eaLnBrk="1" fontAlgn="auto" latinLnBrk="0" hangingPunct="1">
              <a:lnSpc>
                <a:spcPct val="90100"/>
              </a:lnSpc>
              <a:spcBef>
                <a:spcPts val="465"/>
              </a:spcBef>
              <a:spcAft>
                <a:spcPts val="0"/>
              </a:spcAft>
              <a:buClrTx/>
              <a:buSzTx/>
              <a:buFontTx/>
              <a:buAutoNum type="arabicPeriod"/>
              <a:tabLst>
                <a:tab pos="469900" algn="l"/>
              </a:tabLst>
              <a:defRPr/>
            </a:pPr>
            <a:r>
              <a:rPr kumimoji="0" sz="2100" b="0" i="0" u="none" strike="noStrike" kern="0" cap="none" spc="0" normalizeH="0" baseline="0" noProof="0" dirty="0">
                <a:ln>
                  <a:noFill/>
                </a:ln>
                <a:solidFill>
                  <a:sysClr val="windowText" lastClr="000000"/>
                </a:solidFill>
                <a:effectLst/>
                <a:uLnTx/>
                <a:uFillTx/>
                <a:latin typeface="Calibri"/>
                <a:cs typeface="Calibri"/>
              </a:rPr>
              <a:t>Aún</a:t>
            </a:r>
            <a:r>
              <a:rPr kumimoji="0" sz="2100" b="0" i="0" u="none" strike="noStrike" kern="0" cap="none" spc="65"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cuando</a:t>
            </a:r>
            <a:r>
              <a:rPr kumimoji="0" sz="2100" b="0" i="0" u="none" strike="noStrike" kern="0" cap="none" spc="8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7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trabajador</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no</a:t>
            </a:r>
            <a:r>
              <a:rPr kumimoji="0" sz="2100" b="0" i="0" u="none" strike="noStrike" kern="0" cap="none" spc="7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haya</a:t>
            </a:r>
            <a:r>
              <a:rPr kumimoji="0" sz="2100" b="0" i="0" u="none" strike="noStrike" kern="0" cap="none" spc="7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presentado</a:t>
            </a:r>
            <a:r>
              <a:rPr kumimoji="0" sz="2100" b="0" i="0" u="none" strike="noStrike" kern="0" cap="none" spc="70" normalizeH="0" baseline="0" noProof="0" dirty="0">
                <a:ln>
                  <a:noFill/>
                </a:ln>
                <a:solidFill>
                  <a:sysClr val="windowText" lastClr="000000"/>
                </a:solidFill>
                <a:effectLst/>
                <a:uLnTx/>
                <a:uFillTx/>
                <a:latin typeface="Calibri"/>
                <a:cs typeface="Calibri"/>
              </a:rPr>
              <a:t>  </a:t>
            </a:r>
            <a:r>
              <a:rPr kumimoji="0" sz="2100" b="0" i="0" u="none" strike="noStrike" kern="0" cap="none" spc="125" normalizeH="0" baseline="0" noProof="0" dirty="0">
                <a:ln>
                  <a:noFill/>
                </a:ln>
                <a:solidFill>
                  <a:sysClr val="windowText" lastClr="000000"/>
                </a:solidFill>
                <a:effectLst/>
                <a:uLnTx/>
                <a:uFillTx/>
                <a:latin typeface="Calibri"/>
                <a:cs typeface="Calibri"/>
              </a:rPr>
              <a:t>su</a:t>
            </a:r>
            <a:r>
              <a:rPr kumimoji="0" sz="2100" b="0" i="0" u="none" strike="noStrike" kern="0" cap="none" spc="70" normalizeH="0" baseline="0" noProof="0" dirty="0">
                <a:ln>
                  <a:noFill/>
                </a:ln>
                <a:solidFill>
                  <a:sysClr val="windowText" lastClr="000000"/>
                </a:solidFill>
                <a:effectLst/>
                <a:uLnTx/>
                <a:uFillTx/>
                <a:latin typeface="Calibri"/>
                <a:cs typeface="Calibri"/>
              </a:rPr>
              <a:t>  declaración</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anual</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no</a:t>
            </a:r>
            <a:r>
              <a:rPr kumimoji="0" sz="2100" b="0" i="0" u="none" strike="noStrike" kern="0" cap="none" spc="7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tenga</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la </a:t>
            </a:r>
            <a:r>
              <a:rPr kumimoji="0" sz="2100" b="0" i="0" u="none" strike="noStrike" kern="0" cap="none" spc="55" normalizeH="0" baseline="0" noProof="0" dirty="0">
                <a:ln>
                  <a:noFill/>
                </a:ln>
                <a:solidFill>
                  <a:sysClr val="windowText" lastClr="000000"/>
                </a:solidFill>
                <a:effectLst/>
                <a:uLnTx/>
                <a:uFillTx/>
                <a:latin typeface="Calibri"/>
                <a:cs typeface="Calibri"/>
              </a:rPr>
              <a:t>obligación</a:t>
            </a:r>
            <a:r>
              <a:rPr kumimoji="0" sz="2100" b="0" i="0" u="none" strike="noStrike" kern="0" cap="none" spc="14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de</a:t>
            </a:r>
            <a:r>
              <a:rPr kumimoji="0" sz="2100" b="0" i="0" u="none" strike="noStrike" kern="0" cap="none" spc="13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hacerlo,</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100" normalizeH="0" baseline="0" noProof="0" dirty="0">
                <a:ln>
                  <a:noFill/>
                </a:ln>
                <a:solidFill>
                  <a:sysClr val="windowText" lastClr="000000"/>
                </a:solidFill>
                <a:effectLst/>
                <a:uLnTx/>
                <a:uFillTx/>
                <a:latin typeface="Calibri"/>
                <a:cs typeface="Calibri"/>
              </a:rPr>
              <a:t>si</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considera</a:t>
            </a:r>
            <a:r>
              <a:rPr kumimoji="0" sz="2100" b="0" i="0" u="none" strike="noStrike" kern="0" cap="none" spc="14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que</a:t>
            </a:r>
            <a:r>
              <a:rPr kumimoji="0" sz="2100" b="0" i="0" u="none" strike="noStrike" kern="0" cap="none" spc="135"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140" normalizeH="0" baseline="0" noProof="0" dirty="0">
                <a:ln>
                  <a:noFill/>
                </a:ln>
                <a:solidFill>
                  <a:sysClr val="windowText" lastClr="000000"/>
                </a:solidFill>
                <a:effectLst/>
                <a:uLnTx/>
                <a:uFillTx/>
                <a:latin typeface="Calibri"/>
                <a:cs typeface="Calibri"/>
              </a:rPr>
              <a:t> </a:t>
            </a:r>
            <a:r>
              <a:rPr kumimoji="0" sz="2100" b="0" i="0" u="none" strike="noStrike" kern="0" cap="none" spc="150" normalizeH="0" baseline="0" noProof="0" dirty="0">
                <a:ln>
                  <a:noFill/>
                </a:ln>
                <a:solidFill>
                  <a:sysClr val="windowText" lastClr="000000"/>
                </a:solidFill>
                <a:effectLst/>
                <a:uLnTx/>
                <a:uFillTx/>
                <a:latin typeface="Calibri"/>
                <a:cs typeface="Calibri"/>
              </a:rPr>
              <a:t>CFDI</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están</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incorrectamente</a:t>
            </a:r>
            <a:r>
              <a:rPr kumimoji="0" sz="2100" b="0" i="0" u="none" strike="noStrike" kern="0" cap="none" spc="14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elaborados,</a:t>
            </a:r>
            <a:r>
              <a:rPr kumimoji="0" sz="2100" b="0" i="0" u="none" strike="noStrike" kern="0" cap="none" spc="145"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se </a:t>
            </a:r>
            <a:r>
              <a:rPr kumimoji="0" sz="2100" b="0" i="0" u="none" strike="noStrike" kern="0" cap="none" spc="0" normalizeH="0" baseline="0" noProof="0" dirty="0">
                <a:ln>
                  <a:noFill/>
                </a:ln>
                <a:solidFill>
                  <a:sysClr val="windowText" lastClr="000000"/>
                </a:solidFill>
                <a:effectLst/>
                <a:uLnTx/>
                <a:uFillTx/>
                <a:latin typeface="Calibri"/>
                <a:cs typeface="Calibri"/>
              </a:rPr>
              <a:t>tiene</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derecho</a:t>
            </a:r>
            <a:r>
              <a:rPr kumimoji="0" sz="2100" b="0" i="0" u="none" strike="noStrike" kern="0" cap="none" spc="0"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estos</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sean</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modificados.</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469900" marR="6985" lvl="0" indent="-457200" algn="just" defTabSz="914400" eaLnBrk="1" fontAlgn="auto" latinLnBrk="0" hangingPunct="1">
              <a:lnSpc>
                <a:spcPts val="2270"/>
              </a:lnSpc>
              <a:spcBef>
                <a:spcPts val="535"/>
              </a:spcBef>
              <a:spcAft>
                <a:spcPts val="0"/>
              </a:spcAft>
              <a:buClrTx/>
              <a:buSzTx/>
              <a:buFontTx/>
              <a:buAutoNum type="arabicPeriod"/>
              <a:tabLst>
                <a:tab pos="469900" algn="l"/>
              </a:tabLst>
              <a:defRPr/>
            </a:pPr>
            <a:r>
              <a:rPr kumimoji="0" sz="2100" b="0" i="0" u="none" strike="noStrike" kern="0" cap="none" spc="160" normalizeH="0" baseline="0" noProof="0" dirty="0">
                <a:ln>
                  <a:noFill/>
                </a:ln>
                <a:solidFill>
                  <a:sysClr val="windowText" lastClr="000000"/>
                </a:solidFill>
                <a:effectLst/>
                <a:uLnTx/>
                <a:uFillTx/>
                <a:latin typeface="Calibri"/>
                <a:cs typeface="Calibri"/>
              </a:rPr>
              <a:t>Las</a:t>
            </a:r>
            <a:r>
              <a:rPr kumimoji="0" sz="2100" b="0" i="0" u="none" strike="noStrike" kern="0" cap="none" spc="49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exenciones</a:t>
            </a:r>
            <a:r>
              <a:rPr kumimoji="0" sz="2100" b="0" i="0" u="none" strike="noStrike" kern="0" cap="none" spc="49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al</a:t>
            </a:r>
            <a:r>
              <a:rPr kumimoji="0" sz="2100" b="0" i="0" u="none" strike="noStrike" kern="0" cap="none" spc="49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estar</a:t>
            </a:r>
            <a:r>
              <a:rPr kumimoji="0" sz="2100" b="0" i="0" u="none" strike="noStrike" kern="0" cap="none" spc="480"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mal</a:t>
            </a:r>
            <a:r>
              <a:rPr kumimoji="0" sz="2100" b="0" i="0" u="none" strike="noStrike" kern="0" cap="none" spc="484"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calculadas</a:t>
            </a:r>
            <a:r>
              <a:rPr kumimoji="0" sz="2100" b="0" i="0" u="none" strike="noStrike" kern="0" cap="none" spc="49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a:t>
            </a:r>
            <a:r>
              <a:rPr kumimoji="0" sz="2100" b="0" i="0" u="none" strike="noStrike" kern="0" cap="none" spc="484"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determinadas</a:t>
            </a:r>
            <a:r>
              <a:rPr kumimoji="0" sz="2100" b="0" i="0" u="none" strike="noStrike" kern="0" cap="none" spc="50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afectan</a:t>
            </a:r>
            <a:r>
              <a:rPr kumimoji="0" sz="2100" b="0" i="0" u="none" strike="noStrike" kern="0" cap="none" spc="49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48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deducibilidad</a:t>
            </a:r>
            <a:r>
              <a:rPr kumimoji="0" sz="2100" b="0" i="0" u="none" strike="noStrike" kern="0" cap="none" spc="47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al empleador</a:t>
            </a:r>
            <a:r>
              <a:rPr kumimoji="0" sz="2100" b="0" i="0" u="none" strike="noStrike" kern="0" cap="none" spc="-4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conceptos</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pagados.</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469900" marR="5715" lvl="0" indent="-457200" algn="just" defTabSz="914400" eaLnBrk="1" fontAlgn="auto" latinLnBrk="0" hangingPunct="1">
              <a:lnSpc>
                <a:spcPct val="90000"/>
              </a:lnSpc>
              <a:spcBef>
                <a:spcPts val="470"/>
              </a:spcBef>
              <a:spcAft>
                <a:spcPts val="0"/>
              </a:spcAft>
              <a:buClrTx/>
              <a:buSzTx/>
              <a:buFontTx/>
              <a:buAutoNum type="arabicPeriod"/>
              <a:tabLst>
                <a:tab pos="469900" algn="l"/>
              </a:tabLst>
              <a:defRPr/>
            </a:pPr>
            <a:r>
              <a:rPr kumimoji="0" sz="2100" b="0" i="0" u="none" strike="noStrike" kern="0" cap="none" spc="135" normalizeH="0" baseline="0" noProof="0" dirty="0">
                <a:ln>
                  <a:noFill/>
                </a:ln>
                <a:solidFill>
                  <a:sysClr val="windowText" lastClr="000000"/>
                </a:solidFill>
                <a:effectLst/>
                <a:uLnTx/>
                <a:uFillTx/>
                <a:latin typeface="Calibri"/>
                <a:cs typeface="Calibri"/>
              </a:rPr>
              <a:t>La</a:t>
            </a:r>
            <a:r>
              <a:rPr kumimoji="0" sz="2100" b="0" i="0" u="none" strike="noStrike" kern="0" cap="none" spc="225"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inclusión</a:t>
            </a:r>
            <a:r>
              <a:rPr kumimoji="0" sz="2100" b="0" i="0" u="none" strike="noStrike" kern="0" cap="none" spc="229"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25"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conceptos</a:t>
            </a:r>
            <a:r>
              <a:rPr kumimoji="0" sz="2100" b="0" i="0" u="none" strike="noStrike" kern="0" cap="none" spc="229"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2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no</a:t>
            </a:r>
            <a:r>
              <a:rPr kumimoji="0" sz="2100" b="0" i="0" u="none" strike="noStrike" kern="0" cap="none" spc="22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fueron</a:t>
            </a:r>
            <a:r>
              <a:rPr kumimoji="0" sz="2100" b="0" i="0" u="none" strike="noStrike" kern="0" cap="none" spc="229"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pagados</a:t>
            </a:r>
            <a:r>
              <a:rPr kumimoji="0" sz="2100" b="0" i="0" u="none" strike="noStrike" kern="0" cap="none" spc="22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a:t>
            </a:r>
            <a:r>
              <a:rPr kumimoji="0" sz="2100" b="0" i="0" u="none" strike="noStrike" kern="0" cap="none" spc="229"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conceptos</a:t>
            </a:r>
            <a:r>
              <a:rPr kumimoji="0" sz="2100" b="0" i="0" u="none" strike="noStrike" kern="0" cap="none" spc="22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29"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no</a:t>
            </a:r>
            <a:r>
              <a:rPr kumimoji="0" sz="2100" b="0" i="0" u="none" strike="noStrike" kern="0" cap="none" spc="22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están </a:t>
            </a:r>
            <a:r>
              <a:rPr kumimoji="0" sz="2100" b="0" i="0" u="none" strike="noStrike" kern="0" cap="none" spc="75" normalizeH="0" baseline="0" noProof="0" dirty="0">
                <a:ln>
                  <a:noFill/>
                </a:ln>
                <a:solidFill>
                  <a:sysClr val="windowText" lastClr="000000"/>
                </a:solidFill>
                <a:effectLst/>
                <a:uLnTx/>
                <a:uFillTx/>
                <a:latin typeface="Calibri"/>
                <a:cs typeface="Calibri"/>
              </a:rPr>
              <a:t>contemplados</a:t>
            </a:r>
            <a:r>
              <a:rPr kumimoji="0" sz="2100" b="0" i="0" u="none" strike="noStrike" kern="0" cap="none" spc="28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27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29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contrato</a:t>
            </a:r>
            <a:r>
              <a:rPr kumimoji="0" sz="2100" b="0" i="0" u="none" strike="noStrike" kern="0" cap="none" spc="28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laboral,</a:t>
            </a:r>
            <a:r>
              <a:rPr kumimoji="0" sz="2100" b="0" i="0" u="none" strike="noStrike" kern="0" cap="none" spc="254"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pueden</a:t>
            </a:r>
            <a:r>
              <a:rPr kumimoji="0" sz="2100" b="0" i="0" u="none" strike="noStrike" kern="0" cap="none" spc="285"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afectar</a:t>
            </a:r>
            <a:r>
              <a:rPr kumimoji="0" sz="2100" b="0" i="0" u="none" strike="noStrike" kern="0" cap="none" spc="275"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27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ingresos</a:t>
            </a:r>
            <a:r>
              <a:rPr kumimoji="0" sz="2100" b="0" i="0" u="none" strike="noStrike" kern="0" cap="none" spc="285"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declarados</a:t>
            </a:r>
            <a:r>
              <a:rPr kumimoji="0" sz="2100" b="0" i="0" u="none" strike="noStrike" kern="0" cap="none" spc="285"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270"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través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150" normalizeH="0" baseline="0" noProof="0" dirty="0">
                <a:ln>
                  <a:noFill/>
                </a:ln>
                <a:solidFill>
                  <a:sysClr val="windowText" lastClr="000000"/>
                </a:solidFill>
                <a:effectLst/>
                <a:uLnTx/>
                <a:uFillTx/>
                <a:latin typeface="Calibri"/>
                <a:cs typeface="Calibri"/>
              </a:rPr>
              <a:t>CFDI</a:t>
            </a:r>
            <a:r>
              <a:rPr kumimoji="0" sz="2100" b="0" i="0" u="none" strike="noStrike" kern="0" cap="none" spc="-50"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a:t>
            </a:r>
            <a:r>
              <a:rPr kumimoji="0" sz="2100" b="1" i="0" u="none" strike="noStrike" kern="0" cap="none" spc="85" normalizeH="0" baseline="0" noProof="0" dirty="0">
                <a:ln>
                  <a:noFill/>
                </a:ln>
                <a:solidFill>
                  <a:sysClr val="windowText" lastClr="000000"/>
                </a:solidFill>
                <a:effectLst/>
                <a:uLnTx/>
                <a:uFillTx/>
                <a:latin typeface="Calibri"/>
                <a:cs typeface="Calibri"/>
              </a:rPr>
              <a:t>ingresos</a:t>
            </a:r>
            <a:r>
              <a:rPr kumimoji="0" sz="2100" b="1" i="0" u="none" strike="noStrike" kern="0" cap="none" spc="-25" normalizeH="0" baseline="0" noProof="0" dirty="0">
                <a:ln>
                  <a:noFill/>
                </a:ln>
                <a:solidFill>
                  <a:sysClr val="windowText" lastClr="000000"/>
                </a:solidFill>
                <a:effectLst/>
                <a:uLnTx/>
                <a:uFillTx/>
                <a:latin typeface="Calibri"/>
                <a:cs typeface="Calibri"/>
              </a:rPr>
              <a:t> </a:t>
            </a:r>
            <a:r>
              <a:rPr kumimoji="0" sz="2100" b="1" i="0" u="none" strike="noStrike" kern="0" cap="none" spc="100" normalizeH="0" baseline="0" noProof="0" dirty="0">
                <a:ln>
                  <a:noFill/>
                </a:ln>
                <a:solidFill>
                  <a:sysClr val="windowText" lastClr="000000"/>
                </a:solidFill>
                <a:effectLst/>
                <a:uLnTx/>
                <a:uFillTx/>
                <a:latin typeface="Calibri"/>
                <a:cs typeface="Calibri"/>
              </a:rPr>
              <a:t>de</a:t>
            </a:r>
            <a:r>
              <a:rPr kumimoji="0" sz="2100" b="1" i="0" u="none" strike="noStrike" kern="0" cap="none" spc="-50" normalizeH="0" baseline="0" noProof="0" dirty="0">
                <a:ln>
                  <a:noFill/>
                </a:ln>
                <a:solidFill>
                  <a:sysClr val="windowText" lastClr="000000"/>
                </a:solidFill>
                <a:effectLst/>
                <a:uLnTx/>
                <a:uFillTx/>
                <a:latin typeface="Calibri"/>
                <a:cs typeface="Calibri"/>
              </a:rPr>
              <a:t> </a:t>
            </a:r>
            <a:r>
              <a:rPr kumimoji="0" sz="2100" b="1" i="0" u="none" strike="noStrike" kern="0" cap="none" spc="170" normalizeH="0" baseline="0" noProof="0" dirty="0">
                <a:ln>
                  <a:noFill/>
                </a:ln>
                <a:solidFill>
                  <a:sysClr val="windowText" lastClr="000000"/>
                </a:solidFill>
                <a:effectLst/>
                <a:uLnTx/>
                <a:uFillTx/>
                <a:latin typeface="Calibri"/>
                <a:cs typeface="Calibri"/>
              </a:rPr>
              <a:t>más</a:t>
            </a:r>
            <a:r>
              <a:rPr kumimoji="0" sz="2100" b="1" i="0" u="none" strike="noStrike" kern="0" cap="none" spc="-50" normalizeH="0" baseline="0" noProof="0" dirty="0">
                <a:ln>
                  <a:noFill/>
                </a:ln>
                <a:solidFill>
                  <a:sysClr val="windowText" lastClr="000000"/>
                </a:solidFill>
                <a:effectLst/>
                <a:uLnTx/>
                <a:uFillTx/>
                <a:latin typeface="Calibri"/>
                <a:cs typeface="Calibri"/>
              </a:rPr>
              <a:t> </a:t>
            </a:r>
            <a:r>
              <a:rPr kumimoji="0" sz="2100" b="1" i="0" u="none" strike="noStrike" kern="0" cap="none" spc="90" normalizeH="0" baseline="0" noProof="0" dirty="0">
                <a:ln>
                  <a:noFill/>
                </a:ln>
                <a:solidFill>
                  <a:sysClr val="windowText" lastClr="000000"/>
                </a:solidFill>
                <a:effectLst/>
                <a:uLnTx/>
                <a:uFillTx/>
                <a:latin typeface="Calibri"/>
                <a:cs typeface="Calibri"/>
              </a:rPr>
              <a:t>que</a:t>
            </a:r>
            <a:r>
              <a:rPr kumimoji="0" sz="2100" b="1" i="0" u="none" strike="noStrike" kern="0" cap="none" spc="-60" normalizeH="0" baseline="0" noProof="0" dirty="0">
                <a:ln>
                  <a:noFill/>
                </a:ln>
                <a:solidFill>
                  <a:sysClr val="windowText" lastClr="000000"/>
                </a:solidFill>
                <a:effectLst/>
                <a:uLnTx/>
                <a:uFillTx/>
                <a:latin typeface="Calibri"/>
                <a:cs typeface="Calibri"/>
              </a:rPr>
              <a:t> </a:t>
            </a:r>
            <a:r>
              <a:rPr kumimoji="0" sz="2100" b="1" i="0" u="none" strike="noStrike" kern="0" cap="none" spc="75" normalizeH="0" baseline="0" noProof="0" dirty="0">
                <a:ln>
                  <a:noFill/>
                </a:ln>
                <a:solidFill>
                  <a:sysClr val="windowText" lastClr="000000"/>
                </a:solidFill>
                <a:effectLst/>
                <a:uLnTx/>
                <a:uFillTx/>
                <a:latin typeface="Calibri"/>
                <a:cs typeface="Calibri"/>
              </a:rPr>
              <a:t>no</a:t>
            </a:r>
            <a:r>
              <a:rPr kumimoji="0" sz="2100" b="1" i="0" u="none" strike="noStrike" kern="0" cap="none" spc="-35" normalizeH="0" baseline="0" noProof="0" dirty="0">
                <a:ln>
                  <a:noFill/>
                </a:ln>
                <a:solidFill>
                  <a:sysClr val="windowText" lastClr="000000"/>
                </a:solidFill>
                <a:effectLst/>
                <a:uLnTx/>
                <a:uFillTx/>
                <a:latin typeface="Calibri"/>
                <a:cs typeface="Calibri"/>
              </a:rPr>
              <a:t> </a:t>
            </a:r>
            <a:r>
              <a:rPr kumimoji="0" sz="2100" b="1" i="0" u="none" strike="noStrike" kern="0" cap="none" spc="60" normalizeH="0" baseline="0" noProof="0" dirty="0">
                <a:ln>
                  <a:noFill/>
                </a:ln>
                <a:solidFill>
                  <a:sysClr val="windowText" lastClr="000000"/>
                </a:solidFill>
                <a:effectLst/>
                <a:uLnTx/>
                <a:uFillTx/>
                <a:latin typeface="Calibri"/>
                <a:cs typeface="Calibri"/>
              </a:rPr>
              <a:t>fueron</a:t>
            </a:r>
            <a:r>
              <a:rPr kumimoji="0" sz="2100" b="1" i="0" u="none" strike="noStrike" kern="0" cap="none" spc="-60" normalizeH="0" baseline="0" noProof="0" dirty="0">
                <a:ln>
                  <a:noFill/>
                </a:ln>
                <a:solidFill>
                  <a:sysClr val="windowText" lastClr="000000"/>
                </a:solidFill>
                <a:effectLst/>
                <a:uLnTx/>
                <a:uFillTx/>
                <a:latin typeface="Calibri"/>
                <a:cs typeface="Calibri"/>
              </a:rPr>
              <a:t> </a:t>
            </a:r>
            <a:r>
              <a:rPr kumimoji="0" sz="2100" b="1" i="0" u="none" strike="noStrike" kern="0" cap="none" spc="85" normalizeH="0" baseline="0" noProof="0" dirty="0">
                <a:ln>
                  <a:noFill/>
                </a:ln>
                <a:solidFill>
                  <a:sysClr val="windowText" lastClr="000000"/>
                </a:solidFill>
                <a:effectLst/>
                <a:uLnTx/>
                <a:uFillTx/>
                <a:latin typeface="Calibri"/>
                <a:cs typeface="Calibri"/>
              </a:rPr>
              <a:t>efectivamente</a:t>
            </a:r>
            <a:r>
              <a:rPr kumimoji="0" sz="2100" b="1" i="0" u="none" strike="noStrike" kern="0" cap="none" spc="-65" normalizeH="0" baseline="0" noProof="0" dirty="0">
                <a:ln>
                  <a:noFill/>
                </a:ln>
                <a:solidFill>
                  <a:sysClr val="windowText" lastClr="000000"/>
                </a:solidFill>
                <a:effectLst/>
                <a:uLnTx/>
                <a:uFillTx/>
                <a:latin typeface="Calibri"/>
                <a:cs typeface="Calibri"/>
              </a:rPr>
              <a:t> </a:t>
            </a:r>
            <a:r>
              <a:rPr kumimoji="0" sz="2100" b="1" i="0" u="none" strike="noStrike" kern="0" cap="none" spc="85" normalizeH="0" baseline="0" noProof="0" dirty="0">
                <a:ln>
                  <a:noFill/>
                </a:ln>
                <a:solidFill>
                  <a:sysClr val="windowText" lastClr="000000"/>
                </a:solidFill>
                <a:effectLst/>
                <a:uLnTx/>
                <a:uFillTx/>
                <a:latin typeface="Calibri"/>
                <a:cs typeface="Calibri"/>
              </a:rPr>
              <a:t>pagados</a:t>
            </a:r>
            <a:r>
              <a:rPr kumimoji="0" sz="2100" b="0" i="0" u="none" strike="noStrike" kern="0" cap="none" spc="85" normalizeH="0" baseline="0" noProof="0" dirty="0">
                <a:ln>
                  <a:noFill/>
                </a:ln>
                <a:solidFill>
                  <a:sysClr val="windowText" lastClr="000000"/>
                </a:solidFill>
                <a:effectLst/>
                <a:uLnTx/>
                <a:uFillTx/>
                <a:latin typeface="Calibri"/>
                <a:cs typeface="Calibri"/>
              </a:rPr>
              <a:t>)</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469900" marR="5715" lvl="0" indent="-457200" algn="just" defTabSz="914400" eaLnBrk="1" fontAlgn="auto" latinLnBrk="0" hangingPunct="1">
              <a:lnSpc>
                <a:spcPts val="2270"/>
              </a:lnSpc>
              <a:spcBef>
                <a:spcPts val="535"/>
              </a:spcBef>
              <a:spcAft>
                <a:spcPts val="0"/>
              </a:spcAft>
              <a:buClrTx/>
              <a:buSzTx/>
              <a:buFontTx/>
              <a:buAutoNum type="arabicPeriod"/>
              <a:tabLst>
                <a:tab pos="469900" algn="l"/>
              </a:tabLst>
              <a:defRPr/>
            </a:pPr>
            <a:r>
              <a:rPr kumimoji="0" sz="2100" b="0" i="0" u="none" strike="noStrike" kern="0" cap="none" spc="105" normalizeH="0" baseline="0" noProof="0" dirty="0">
                <a:ln>
                  <a:noFill/>
                </a:ln>
                <a:solidFill>
                  <a:sysClr val="windowText" lastClr="000000"/>
                </a:solidFill>
                <a:effectLst/>
                <a:uLnTx/>
                <a:uFillTx/>
                <a:latin typeface="Calibri"/>
                <a:cs typeface="Calibri"/>
              </a:rPr>
              <a:t>Desde</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hace</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algunos</a:t>
            </a:r>
            <a:r>
              <a:rPr kumimoji="0" sz="2100" b="0" i="0" u="none" strike="noStrike" kern="0" cap="none" spc="35" normalizeH="0" baseline="0" noProof="0" dirty="0">
                <a:ln>
                  <a:noFill/>
                </a:ln>
                <a:solidFill>
                  <a:sysClr val="windowText" lastClr="000000"/>
                </a:solidFill>
                <a:effectLst/>
                <a:uLnTx/>
                <a:uFillTx/>
                <a:latin typeface="Calibri"/>
                <a:cs typeface="Calibri"/>
              </a:rPr>
              <a:t> </a:t>
            </a:r>
            <a:r>
              <a:rPr kumimoji="0" sz="2100" b="0" i="0" u="none" strike="noStrike" kern="0" cap="none" spc="100" normalizeH="0" baseline="0" noProof="0" dirty="0">
                <a:ln>
                  <a:noFill/>
                </a:ln>
                <a:solidFill>
                  <a:sysClr val="windowText" lastClr="000000"/>
                </a:solidFill>
                <a:effectLst/>
                <a:uLnTx/>
                <a:uFillTx/>
                <a:latin typeface="Calibri"/>
                <a:cs typeface="Calibri"/>
              </a:rPr>
              <a:t>años</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existe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término</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“patrón fantasma”,</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que</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detecta</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cuando</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25" normalizeH="0" baseline="0" noProof="0" dirty="0">
                <a:ln>
                  <a:noFill/>
                </a:ln>
                <a:solidFill>
                  <a:sysClr val="windowText" lastClr="000000"/>
                </a:solidFill>
                <a:effectLst/>
                <a:uLnTx/>
                <a:uFillTx/>
                <a:latin typeface="Calibri"/>
                <a:cs typeface="Calibri"/>
              </a:rPr>
              <a:t>un </a:t>
            </a:r>
            <a:r>
              <a:rPr kumimoji="0" sz="2100" b="0" i="0" u="none" strike="noStrike" kern="0" cap="none" spc="55" normalizeH="0" baseline="0" noProof="0" dirty="0">
                <a:ln>
                  <a:noFill/>
                </a:ln>
                <a:solidFill>
                  <a:sysClr val="windowText" lastClr="000000"/>
                </a:solidFill>
                <a:effectLst/>
                <a:uLnTx/>
                <a:uFillTx/>
                <a:latin typeface="Calibri"/>
                <a:cs typeface="Calibri"/>
              </a:rPr>
              <a:t>empleador</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emite </a:t>
            </a:r>
            <a:r>
              <a:rPr kumimoji="0" sz="2100" b="0" i="0" u="none" strike="noStrike" kern="0" cap="none" spc="55" normalizeH="0" baseline="0" noProof="0" dirty="0">
                <a:ln>
                  <a:noFill/>
                </a:ln>
                <a:solidFill>
                  <a:sysClr val="windowText" lastClr="000000"/>
                </a:solidFill>
                <a:effectLst/>
                <a:uLnTx/>
                <a:uFillTx/>
                <a:latin typeface="Calibri"/>
                <a:cs typeface="Calibri"/>
              </a:rPr>
              <a:t>un</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150" normalizeH="0" baseline="0" noProof="0" dirty="0">
                <a:ln>
                  <a:noFill/>
                </a:ln>
                <a:solidFill>
                  <a:sysClr val="windowText" lastClr="000000"/>
                </a:solidFill>
                <a:effectLst/>
                <a:uLnTx/>
                <a:uFillTx/>
                <a:latin typeface="Calibri"/>
                <a:cs typeface="Calibri"/>
              </a:rPr>
              <a:t>CFDI</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sin</a:t>
            </a:r>
            <a:r>
              <a:rPr kumimoji="0" sz="2100" b="0" i="0" u="none" strike="noStrike" kern="0" cap="none" spc="0" normalizeH="0" baseline="0" noProof="0" dirty="0">
                <a:ln>
                  <a:noFill/>
                </a:ln>
                <a:solidFill>
                  <a:sysClr val="windowText" lastClr="000000"/>
                </a:solidFill>
                <a:effectLst/>
                <a:uLnTx/>
                <a:uFillTx/>
                <a:latin typeface="Calibri"/>
                <a:cs typeface="Calibri"/>
              </a:rPr>
              <a:t> haber</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mantenido</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una</a:t>
            </a:r>
            <a:r>
              <a:rPr kumimoji="0" sz="2100" b="0" i="0" u="none" strike="noStrike" kern="0" cap="none" spc="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relación</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subordinada</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0"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trabajo.</a:t>
            </a:r>
            <a:endParaRPr kumimoji="0" sz="2100" b="0" i="0" u="none" strike="noStrike" kern="0" cap="none" spc="0" normalizeH="0" baseline="0" noProof="0" dirty="0">
              <a:ln>
                <a:noFill/>
              </a:ln>
              <a:solidFill>
                <a:sysClr val="windowText" lastClr="000000"/>
              </a:solidFill>
              <a:effectLst/>
              <a:uLnTx/>
              <a:uFillTx/>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4" name="object 4"/>
          <p:cNvSpPr txBox="1">
            <a:spLocks noGrp="1"/>
          </p:cNvSpPr>
          <p:nvPr>
            <p:ph type="sldNum" sz="quarter" idx="7"/>
          </p:nvPr>
        </p:nvSpPr>
        <p:spPr>
          <a:prstGeom prst="rect">
            <a:avLst/>
          </a:prstGeom>
        </p:spPr>
        <p:txBody>
          <a:bodyPr vert="horz" wrap="square" lIns="0" tIns="3810" rIns="0" bIns="0" rtlCol="0">
            <a:spAutoFit/>
          </a:bodyPr>
          <a:lstStyle/>
          <a:p>
            <a:pPr marL="112395"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888888"/>
                </a:solidFill>
                <a:effectLst/>
                <a:uLnTx/>
                <a:uFillTx/>
                <a:latin typeface="Calibri"/>
                <a:cs typeface="Calibri"/>
              </a:rPr>
              <a:pPr marL="112395" marR="0" lvl="0" indent="0" defTabSz="914400" eaLnBrk="1" fontAlgn="auto" latinLnBrk="0" hangingPunct="1">
                <a:lnSpc>
                  <a:spcPct val="100000"/>
                </a:lnSpc>
                <a:spcBef>
                  <a:spcPts val="30"/>
                </a:spcBef>
                <a:spcAft>
                  <a:spcPts val="0"/>
                </a:spcAft>
                <a:buClrTx/>
                <a:buSzTx/>
                <a:buFontTx/>
                <a:buNone/>
                <a:tabLst/>
                <a:defRPr/>
              </a:pPr>
              <a:t>4</a:t>
            </a:fld>
            <a:endParaRPr kumimoji="0" sz="1200" b="0" i="0" u="none" strike="noStrike" kern="0" cap="none" spc="-50" normalizeH="0" baseline="0" noProof="0" dirty="0">
              <a:ln>
                <a:noFill/>
              </a:ln>
              <a:solidFill>
                <a:srgbClr val="888888"/>
              </a:solidFill>
              <a:effectLst/>
              <a:uLnTx/>
              <a:uFillTx/>
              <a:latin typeface="Calibri"/>
              <a:cs typeface="Calibri"/>
            </a:endParaRPr>
          </a:p>
        </p:txBody>
      </p:sp>
      <p:sp>
        <p:nvSpPr>
          <p:cNvPr id="3" name="object 3"/>
          <p:cNvSpPr txBox="1"/>
          <p:nvPr/>
        </p:nvSpPr>
        <p:spPr>
          <a:xfrm>
            <a:off x="1206500" y="729487"/>
            <a:ext cx="10646410" cy="4569460"/>
          </a:xfrm>
          <a:prstGeom prst="rect">
            <a:avLst/>
          </a:prstGeom>
        </p:spPr>
        <p:txBody>
          <a:bodyPr vert="horz" wrap="square" lIns="0" tIns="12065" rIns="0" bIns="0" rtlCol="0">
            <a:spAutoFit/>
          </a:bodyPr>
          <a:lstStyle/>
          <a:p>
            <a:pPr marL="1224280" marR="0" lvl="0" indent="0" defTabSz="914400" eaLnBrk="1" fontAlgn="auto" latinLnBrk="0" hangingPunct="1">
              <a:lnSpc>
                <a:spcPct val="100000"/>
              </a:lnSpc>
              <a:spcBef>
                <a:spcPts val="95"/>
              </a:spcBef>
              <a:spcAft>
                <a:spcPts val="0"/>
              </a:spcAft>
              <a:buClrTx/>
              <a:buSzTx/>
              <a:buFontTx/>
              <a:buNone/>
              <a:tabLst/>
              <a:defRPr/>
            </a:pPr>
            <a:r>
              <a:rPr kumimoji="0" sz="2200" b="1" i="0" u="none" strike="noStrike" kern="0" cap="none" spc="165" normalizeH="0" baseline="0" noProof="0" dirty="0">
                <a:ln>
                  <a:noFill/>
                </a:ln>
                <a:solidFill>
                  <a:srgbClr val="375F92"/>
                </a:solidFill>
                <a:effectLst/>
                <a:uLnTx/>
                <a:uFillTx/>
                <a:latin typeface="Calibri"/>
                <a:cs typeface="Calibri"/>
              </a:rPr>
              <a:t>EFECTOS</a:t>
            </a:r>
            <a:r>
              <a:rPr kumimoji="0" sz="2200" b="1" i="0" u="none" strike="noStrike" kern="0" cap="none" spc="-25" normalizeH="0" baseline="0" noProof="0" dirty="0">
                <a:ln>
                  <a:noFill/>
                </a:ln>
                <a:solidFill>
                  <a:srgbClr val="375F92"/>
                </a:solidFill>
                <a:effectLst/>
                <a:uLnTx/>
                <a:uFillTx/>
                <a:latin typeface="Calibri"/>
                <a:cs typeface="Calibri"/>
              </a:rPr>
              <a:t> </a:t>
            </a:r>
            <a:r>
              <a:rPr kumimoji="0" sz="2200" b="1" i="0" u="none" strike="noStrike" kern="0" cap="none" spc="135" normalizeH="0" baseline="0" noProof="0" dirty="0">
                <a:ln>
                  <a:noFill/>
                </a:ln>
                <a:solidFill>
                  <a:srgbClr val="375F92"/>
                </a:solidFill>
                <a:effectLst/>
                <a:uLnTx/>
                <a:uFillTx/>
                <a:latin typeface="Calibri"/>
                <a:cs typeface="Calibri"/>
              </a:rPr>
              <a:t>LABORALES</a:t>
            </a:r>
            <a:r>
              <a:rPr kumimoji="0" sz="2200" b="1" i="0" u="none" strike="noStrike" kern="0" cap="none" spc="0" normalizeH="0" baseline="0" noProof="0" dirty="0">
                <a:ln>
                  <a:noFill/>
                </a:ln>
                <a:solidFill>
                  <a:srgbClr val="375F92"/>
                </a:solidFill>
                <a:effectLst/>
                <a:uLnTx/>
                <a:uFillTx/>
                <a:latin typeface="Calibri"/>
                <a:cs typeface="Calibri"/>
              </a:rPr>
              <a:t> </a:t>
            </a:r>
            <a:r>
              <a:rPr kumimoji="0" sz="2200" b="1" i="0" u="none" strike="noStrike" kern="0" cap="none" spc="165" normalizeH="0" baseline="0" noProof="0" dirty="0">
                <a:ln>
                  <a:noFill/>
                </a:ln>
                <a:solidFill>
                  <a:srgbClr val="375F92"/>
                </a:solidFill>
                <a:effectLst/>
                <a:uLnTx/>
                <a:uFillTx/>
                <a:latin typeface="Calibri"/>
                <a:cs typeface="Calibri"/>
              </a:rPr>
              <a:t>DE</a:t>
            </a:r>
            <a:r>
              <a:rPr kumimoji="0" sz="2200" b="1" i="0" u="none" strike="noStrike" kern="0" cap="none" spc="-35" normalizeH="0" baseline="0" noProof="0" dirty="0">
                <a:ln>
                  <a:noFill/>
                </a:ln>
                <a:solidFill>
                  <a:srgbClr val="375F92"/>
                </a:solidFill>
                <a:effectLst/>
                <a:uLnTx/>
                <a:uFillTx/>
                <a:latin typeface="Calibri"/>
                <a:cs typeface="Calibri"/>
              </a:rPr>
              <a:t> </a:t>
            </a:r>
            <a:r>
              <a:rPr kumimoji="0" sz="2200" b="1" i="0" u="none" strike="noStrike" kern="0" cap="none" spc="120" normalizeH="0" baseline="0" noProof="0" dirty="0">
                <a:ln>
                  <a:noFill/>
                </a:ln>
                <a:solidFill>
                  <a:srgbClr val="375F92"/>
                </a:solidFill>
                <a:effectLst/>
                <a:uLnTx/>
                <a:uFillTx/>
                <a:latin typeface="Calibri"/>
                <a:cs typeface="Calibri"/>
              </a:rPr>
              <a:t>LA</a:t>
            </a:r>
            <a:r>
              <a:rPr kumimoji="0" sz="2200" b="1" i="0" u="none" strike="noStrike" kern="0" cap="none" spc="-40" normalizeH="0" baseline="0" noProof="0" dirty="0">
                <a:ln>
                  <a:noFill/>
                </a:ln>
                <a:solidFill>
                  <a:srgbClr val="375F92"/>
                </a:solidFill>
                <a:effectLst/>
                <a:uLnTx/>
                <a:uFillTx/>
                <a:latin typeface="Calibri"/>
                <a:cs typeface="Calibri"/>
              </a:rPr>
              <a:t> </a:t>
            </a:r>
            <a:r>
              <a:rPr kumimoji="0" sz="2200" b="1" i="0" u="none" strike="noStrike" kern="0" cap="none" spc="195" normalizeH="0" baseline="0" noProof="0" dirty="0">
                <a:ln>
                  <a:noFill/>
                </a:ln>
                <a:solidFill>
                  <a:srgbClr val="375F92"/>
                </a:solidFill>
                <a:effectLst/>
                <a:uLnTx/>
                <a:uFillTx/>
                <a:latin typeface="Calibri"/>
                <a:cs typeface="Calibri"/>
              </a:rPr>
              <a:t>CORRECCIÓN</a:t>
            </a:r>
            <a:r>
              <a:rPr kumimoji="0" sz="2200" b="1" i="0" u="none" strike="noStrike" kern="0" cap="none" spc="15" normalizeH="0" baseline="0" noProof="0" dirty="0">
                <a:ln>
                  <a:noFill/>
                </a:ln>
                <a:solidFill>
                  <a:srgbClr val="375F92"/>
                </a:solidFill>
                <a:effectLst/>
                <a:uLnTx/>
                <a:uFillTx/>
                <a:latin typeface="Calibri"/>
                <a:cs typeface="Calibri"/>
              </a:rPr>
              <a:t> </a:t>
            </a:r>
            <a:r>
              <a:rPr kumimoji="0" sz="2200" b="1" i="0" u="none" strike="noStrike" kern="0" cap="none" spc="180" normalizeH="0" baseline="0" noProof="0" dirty="0">
                <a:ln>
                  <a:noFill/>
                </a:ln>
                <a:solidFill>
                  <a:srgbClr val="375F92"/>
                </a:solidFill>
                <a:effectLst/>
                <a:uLnTx/>
                <a:uFillTx/>
                <a:latin typeface="Calibri"/>
                <a:cs typeface="Calibri"/>
              </a:rPr>
              <a:t>DEL</a:t>
            </a:r>
            <a:r>
              <a:rPr kumimoji="0" sz="2200" b="1" i="0" u="none" strike="noStrike" kern="0" cap="none" spc="-40" normalizeH="0" baseline="0" noProof="0" dirty="0">
                <a:ln>
                  <a:noFill/>
                </a:ln>
                <a:solidFill>
                  <a:srgbClr val="375F92"/>
                </a:solidFill>
                <a:effectLst/>
                <a:uLnTx/>
                <a:uFillTx/>
                <a:latin typeface="Calibri"/>
                <a:cs typeface="Calibri"/>
              </a:rPr>
              <a:t> </a:t>
            </a:r>
            <a:r>
              <a:rPr kumimoji="0" sz="2200" b="1" i="0" u="none" strike="noStrike" kern="0" cap="none" spc="185" normalizeH="0" baseline="0" noProof="0" dirty="0">
                <a:ln>
                  <a:noFill/>
                </a:ln>
                <a:solidFill>
                  <a:srgbClr val="375F92"/>
                </a:solidFill>
                <a:effectLst/>
                <a:uLnTx/>
                <a:uFillTx/>
                <a:latin typeface="Calibri"/>
                <a:cs typeface="Calibri"/>
              </a:rPr>
              <a:t>CFDI</a:t>
            </a:r>
            <a:r>
              <a:rPr kumimoji="0" sz="2200" b="1" i="0" u="none" strike="noStrike" kern="0" cap="none" spc="-25" normalizeH="0" baseline="0" noProof="0" dirty="0">
                <a:ln>
                  <a:noFill/>
                </a:ln>
                <a:solidFill>
                  <a:srgbClr val="375F92"/>
                </a:solidFill>
                <a:effectLst/>
                <a:uLnTx/>
                <a:uFillTx/>
                <a:latin typeface="Calibri"/>
                <a:cs typeface="Calibri"/>
              </a:rPr>
              <a:t> </a:t>
            </a:r>
            <a:r>
              <a:rPr kumimoji="0" sz="2200" b="1" i="0" u="none" strike="noStrike" kern="0" cap="none" spc="165" normalizeH="0" baseline="0" noProof="0" dirty="0">
                <a:ln>
                  <a:noFill/>
                </a:ln>
                <a:solidFill>
                  <a:srgbClr val="375F92"/>
                </a:solidFill>
                <a:effectLst/>
                <a:uLnTx/>
                <a:uFillTx/>
                <a:latin typeface="Calibri"/>
                <a:cs typeface="Calibri"/>
              </a:rPr>
              <a:t>DE</a:t>
            </a:r>
            <a:r>
              <a:rPr kumimoji="0" sz="2200" b="1" i="0" u="none" strike="noStrike" kern="0" cap="none" spc="-35" normalizeH="0" baseline="0" noProof="0" dirty="0">
                <a:ln>
                  <a:noFill/>
                </a:ln>
                <a:solidFill>
                  <a:srgbClr val="375F92"/>
                </a:solidFill>
                <a:effectLst/>
                <a:uLnTx/>
                <a:uFillTx/>
                <a:latin typeface="Calibri"/>
                <a:cs typeface="Calibri"/>
              </a:rPr>
              <a:t> </a:t>
            </a:r>
            <a:r>
              <a:rPr kumimoji="0" sz="2200" b="1" i="0" u="none" strike="noStrike" kern="0" cap="none" spc="-10" normalizeH="0" baseline="0" noProof="0" dirty="0">
                <a:ln>
                  <a:noFill/>
                </a:ln>
                <a:solidFill>
                  <a:srgbClr val="375F92"/>
                </a:solidFill>
                <a:effectLst/>
                <a:uLnTx/>
                <a:uFillTx/>
                <a:latin typeface="Calibri"/>
                <a:cs typeface="Calibri"/>
              </a:rPr>
              <a:t>NÓMINA</a:t>
            </a: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10"/>
              </a:spcBef>
              <a:spcAft>
                <a:spcPts val="0"/>
              </a:spcAft>
              <a:buClrTx/>
              <a:buSzTx/>
              <a:buFontTx/>
              <a:buNone/>
              <a:tabLst/>
              <a:defRPr/>
            </a:pP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algn="just" defTabSz="914400" eaLnBrk="1" fontAlgn="auto" latinLnBrk="0" hangingPunct="1">
              <a:lnSpc>
                <a:spcPct val="100000"/>
              </a:lnSpc>
              <a:spcBef>
                <a:spcPts val="0"/>
              </a:spcBef>
              <a:spcAft>
                <a:spcPts val="0"/>
              </a:spcAft>
              <a:buClrTx/>
              <a:buSzTx/>
              <a:buFontTx/>
              <a:buNone/>
              <a:tabLst/>
              <a:defRPr/>
            </a:pPr>
            <a:r>
              <a:rPr kumimoji="0" sz="2100" b="1" i="0" u="none" strike="noStrike" kern="0" cap="none" spc="130" normalizeH="0" baseline="0" noProof="0" dirty="0">
                <a:ln>
                  <a:noFill/>
                </a:ln>
                <a:solidFill>
                  <a:sysClr val="windowText" lastClr="000000"/>
                </a:solidFill>
                <a:effectLst/>
                <a:uLnTx/>
                <a:uFillTx/>
                <a:latin typeface="Calibri"/>
                <a:cs typeface="Calibri"/>
              </a:rPr>
              <a:t>Descuentos</a:t>
            </a:r>
            <a:r>
              <a:rPr kumimoji="0" sz="2100" b="1" i="0" u="none" strike="noStrike" kern="0" cap="none" spc="-30" normalizeH="0" baseline="0" noProof="0" dirty="0">
                <a:ln>
                  <a:noFill/>
                </a:ln>
                <a:solidFill>
                  <a:sysClr val="windowText" lastClr="000000"/>
                </a:solidFill>
                <a:effectLst/>
                <a:uLnTx/>
                <a:uFillTx/>
                <a:latin typeface="Calibri"/>
                <a:cs typeface="Calibri"/>
              </a:rPr>
              <a:t> </a:t>
            </a:r>
            <a:r>
              <a:rPr kumimoji="0" sz="2100" b="1" i="0" u="none" strike="noStrike" kern="0" cap="none" spc="85" normalizeH="0" baseline="0" noProof="0" dirty="0">
                <a:ln>
                  <a:noFill/>
                </a:ln>
                <a:solidFill>
                  <a:sysClr val="windowText" lastClr="000000"/>
                </a:solidFill>
                <a:effectLst/>
                <a:uLnTx/>
                <a:uFillTx/>
                <a:latin typeface="Calibri"/>
                <a:cs typeface="Calibri"/>
              </a:rPr>
              <a:t>en</a:t>
            </a:r>
            <a:r>
              <a:rPr kumimoji="0" sz="2100" b="1" i="0" u="none" strike="noStrike" kern="0" cap="none" spc="-55" normalizeH="0" baseline="0" noProof="0" dirty="0">
                <a:ln>
                  <a:noFill/>
                </a:ln>
                <a:solidFill>
                  <a:sysClr val="windowText" lastClr="000000"/>
                </a:solidFill>
                <a:effectLst/>
                <a:uLnTx/>
                <a:uFillTx/>
                <a:latin typeface="Calibri"/>
                <a:cs typeface="Calibri"/>
              </a:rPr>
              <a:t> </a:t>
            </a:r>
            <a:r>
              <a:rPr kumimoji="0" sz="2100" b="1" i="0" u="none" strike="noStrike" kern="0" cap="none" spc="105" normalizeH="0" baseline="0" noProof="0" dirty="0">
                <a:ln>
                  <a:noFill/>
                </a:ln>
                <a:solidFill>
                  <a:sysClr val="windowText" lastClr="000000"/>
                </a:solidFill>
                <a:effectLst/>
                <a:uLnTx/>
                <a:uFillTx/>
                <a:latin typeface="Calibri"/>
                <a:cs typeface="Calibri"/>
              </a:rPr>
              <a:t>la</a:t>
            </a:r>
            <a:r>
              <a:rPr kumimoji="0" sz="2100" b="1" i="0" u="none" strike="noStrike" kern="0" cap="none" spc="-35" normalizeH="0" baseline="0" noProof="0" dirty="0">
                <a:ln>
                  <a:noFill/>
                </a:ln>
                <a:solidFill>
                  <a:sysClr val="windowText" lastClr="000000"/>
                </a:solidFill>
                <a:effectLst/>
                <a:uLnTx/>
                <a:uFillTx/>
                <a:latin typeface="Calibri"/>
                <a:cs typeface="Calibri"/>
              </a:rPr>
              <a:t> </a:t>
            </a:r>
            <a:r>
              <a:rPr kumimoji="0" sz="2100" b="1" i="0" u="none" strike="noStrike" kern="0" cap="none" spc="80" normalizeH="0" baseline="0" noProof="0" dirty="0">
                <a:ln>
                  <a:noFill/>
                </a:ln>
                <a:solidFill>
                  <a:sysClr val="windowText" lastClr="000000"/>
                </a:solidFill>
                <a:effectLst/>
                <a:uLnTx/>
                <a:uFillTx/>
                <a:latin typeface="Calibri"/>
                <a:cs typeface="Calibri"/>
              </a:rPr>
              <a:t>nómina</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12700" marR="5080" lvl="0" indent="0" algn="just" defTabSz="914400" eaLnBrk="1" fontAlgn="auto" latinLnBrk="0" hangingPunct="1">
              <a:lnSpc>
                <a:spcPct val="100000"/>
              </a:lnSpc>
              <a:spcBef>
                <a:spcPts val="505"/>
              </a:spcBef>
              <a:spcAft>
                <a:spcPts val="0"/>
              </a:spcAft>
              <a:buClrTx/>
              <a:buSzTx/>
              <a:buFontTx/>
              <a:buNone/>
              <a:tabLst/>
              <a:defRPr/>
            </a:pPr>
            <a:r>
              <a:rPr kumimoji="0" sz="2100" b="0" i="0" u="none" strike="noStrike" kern="0" cap="none" spc="130" normalizeH="0" baseline="0" noProof="0" dirty="0">
                <a:ln>
                  <a:noFill/>
                </a:ln>
                <a:solidFill>
                  <a:sysClr val="windowText" lastClr="000000"/>
                </a:solidFill>
                <a:effectLst/>
                <a:uLnTx/>
                <a:uFillTx/>
                <a:latin typeface="Calibri"/>
                <a:cs typeface="Calibri"/>
              </a:rPr>
              <a:t>Los</a:t>
            </a:r>
            <a:r>
              <a:rPr kumimoji="0" sz="2100" b="0" i="0" u="none" strike="noStrike" kern="0" cap="none" spc="250"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descuentos</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salarios</a:t>
            </a:r>
            <a:r>
              <a:rPr kumimoji="0" sz="2100" b="0" i="0" u="none" strike="noStrike" kern="0" cap="none" spc="27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54"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229"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trabajadores,</a:t>
            </a:r>
            <a:r>
              <a:rPr kumimoji="0" sz="2100" b="0" i="0" u="none" strike="noStrike" kern="0" cap="none" spc="23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están</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prohibidos</a:t>
            </a:r>
            <a:r>
              <a:rPr kumimoji="0" sz="2100" b="0" i="0" u="none" strike="noStrike" kern="0" cap="none" spc="26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salvo</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250"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145" normalizeH="0" baseline="0" noProof="0" dirty="0">
                <a:ln>
                  <a:noFill/>
                </a:ln>
                <a:solidFill>
                  <a:sysClr val="windowText" lastClr="000000"/>
                </a:solidFill>
                <a:effectLst/>
                <a:uLnTx/>
                <a:uFillTx/>
                <a:latin typeface="Calibri"/>
                <a:cs typeface="Calibri"/>
              </a:rPr>
              <a:t>casos</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y </a:t>
            </a:r>
            <a:r>
              <a:rPr kumimoji="0" sz="2100" b="0" i="0" u="none" strike="noStrike" kern="0" cap="none" spc="105" normalizeH="0" baseline="0" noProof="0" dirty="0">
                <a:ln>
                  <a:noFill/>
                </a:ln>
                <a:solidFill>
                  <a:sysClr val="windowText" lastClr="000000"/>
                </a:solidFill>
                <a:effectLst/>
                <a:uLnTx/>
                <a:uFillTx/>
                <a:latin typeface="Calibri"/>
                <a:cs typeface="Calibri"/>
              </a:rPr>
              <a:t>con</a:t>
            </a:r>
            <a:r>
              <a:rPr kumimoji="0" sz="2100" b="0" i="0" u="none" strike="noStrike" kern="0" cap="none" spc="-50"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5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requisitos</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siguientes:</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468630" marR="7620" lvl="0" indent="-455930" algn="just" defTabSz="914400" eaLnBrk="1" fontAlgn="auto" latinLnBrk="0" hangingPunct="1">
              <a:lnSpc>
                <a:spcPct val="100000"/>
              </a:lnSpc>
              <a:spcBef>
                <a:spcPts val="505"/>
              </a:spcBef>
              <a:spcAft>
                <a:spcPts val="0"/>
              </a:spcAft>
              <a:buClrTx/>
              <a:buSzTx/>
              <a:buFontTx/>
              <a:buAutoNum type="arabicPeriod"/>
              <a:tabLst>
                <a:tab pos="469900" algn="l"/>
              </a:tabLst>
              <a:defRPr/>
            </a:pPr>
            <a:r>
              <a:rPr kumimoji="0" sz="2100" b="0" i="0" u="none" strike="noStrike" kern="0" cap="none" spc="50" normalizeH="0" baseline="0" noProof="0" dirty="0">
                <a:ln>
                  <a:noFill/>
                </a:ln>
                <a:solidFill>
                  <a:sysClr val="windowText" lastClr="000000"/>
                </a:solidFill>
                <a:effectLst/>
                <a:uLnTx/>
                <a:uFillTx/>
                <a:latin typeface="Calibri"/>
                <a:cs typeface="Calibri"/>
              </a:rPr>
              <a:t>Pago</a:t>
            </a:r>
            <a:r>
              <a:rPr kumimoji="0" sz="2100" b="0" i="0" u="none" strike="noStrike" kern="0" cap="none" spc="29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305"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deudas</a:t>
            </a:r>
            <a:r>
              <a:rPr kumimoji="0" sz="2100" b="0" i="0" u="none" strike="noStrike" kern="0" cap="none" spc="30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contraídas</a:t>
            </a:r>
            <a:r>
              <a:rPr kumimoji="0" sz="2100" b="0" i="0" u="none" strike="noStrike" kern="0" cap="none" spc="310" normalizeH="0" baseline="0" noProof="0" dirty="0">
                <a:ln>
                  <a:noFill/>
                </a:ln>
                <a:solidFill>
                  <a:sysClr val="windowText" lastClr="000000"/>
                </a:solidFill>
                <a:effectLst/>
                <a:uLnTx/>
                <a:uFillTx/>
                <a:latin typeface="Calibri"/>
                <a:cs typeface="Calibri"/>
              </a:rPr>
              <a:t> </a:t>
            </a:r>
            <a:r>
              <a:rPr kumimoji="0" sz="2100" b="0" i="0" u="none" strike="noStrike" kern="0" cap="none" spc="100" normalizeH="0" baseline="0" noProof="0" dirty="0">
                <a:ln>
                  <a:noFill/>
                </a:ln>
                <a:solidFill>
                  <a:sysClr val="windowText" lastClr="000000"/>
                </a:solidFill>
                <a:effectLst/>
                <a:uLnTx/>
                <a:uFillTx/>
                <a:latin typeface="Calibri"/>
                <a:cs typeface="Calibri"/>
              </a:rPr>
              <a:t>con</a:t>
            </a:r>
            <a:r>
              <a:rPr kumimoji="0" sz="2100" b="0" i="0" u="none" strike="noStrike" kern="0" cap="none" spc="31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31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patrón</a:t>
            </a:r>
            <a:r>
              <a:rPr kumimoji="0" sz="2100" b="0" i="0" u="none" strike="noStrike" kern="0" cap="none" spc="30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por</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anticipo</a:t>
            </a:r>
            <a:r>
              <a:rPr kumimoji="0" sz="2100" b="0" i="0" u="none" strike="noStrike" kern="0" cap="none" spc="29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30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salarios,</a:t>
            </a:r>
            <a:r>
              <a:rPr kumimoji="0" sz="2100" b="0" i="0" u="none" strike="noStrike" kern="0" cap="none" spc="30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pagos</a:t>
            </a:r>
            <a:r>
              <a:rPr kumimoji="0" sz="2100" b="0" i="0" u="none" strike="noStrike" kern="0" cap="none" spc="300"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hechos</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con 	</a:t>
            </a:r>
            <a:r>
              <a:rPr kumimoji="0" sz="2100" b="0" i="0" u="none" strike="noStrike" kern="0" cap="none" spc="75" normalizeH="0" baseline="0" noProof="0" dirty="0">
                <a:ln>
                  <a:noFill/>
                </a:ln>
                <a:solidFill>
                  <a:sysClr val="windowText" lastClr="000000"/>
                </a:solidFill>
                <a:effectLst/>
                <a:uLnTx/>
                <a:uFillTx/>
                <a:latin typeface="Calibri"/>
                <a:cs typeface="Calibri"/>
              </a:rPr>
              <a:t>exceso</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al</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trabajador,</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errores,</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pérdidas,</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averías</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adquisición</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artículos</a:t>
            </a:r>
            <a:r>
              <a:rPr kumimoji="0" sz="2100" b="0" i="0" u="none" strike="noStrike" kern="0" cap="none" spc="3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producidos</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25" normalizeH="0" baseline="0" noProof="0" dirty="0">
                <a:ln>
                  <a:noFill/>
                </a:ln>
                <a:solidFill>
                  <a:sysClr val="windowText" lastClr="000000"/>
                </a:solidFill>
                <a:effectLst/>
                <a:uLnTx/>
                <a:uFillTx/>
                <a:latin typeface="Calibri"/>
                <a:cs typeface="Calibri"/>
              </a:rPr>
              <a:t>por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empresa</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establecimiento.</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469900" marR="6985" lvl="0" indent="-457200" algn="just" defTabSz="914400" eaLnBrk="1" fontAlgn="auto" latinLnBrk="0" hangingPunct="1">
              <a:lnSpc>
                <a:spcPct val="100000"/>
              </a:lnSpc>
              <a:spcBef>
                <a:spcPts val="505"/>
              </a:spcBef>
              <a:spcAft>
                <a:spcPts val="0"/>
              </a:spcAft>
              <a:buClrTx/>
              <a:buSzTx/>
              <a:buFontTx/>
              <a:buAutoNum type="arabicPeriod"/>
              <a:tabLst>
                <a:tab pos="469900" algn="l"/>
              </a:tabLst>
              <a:defRPr/>
            </a:pPr>
            <a:r>
              <a:rPr kumimoji="0" sz="2100" b="0" i="0" u="none" strike="noStrike" kern="0" cap="none" spc="135" normalizeH="0" baseline="0" noProof="0" dirty="0">
                <a:ln>
                  <a:noFill/>
                </a:ln>
                <a:solidFill>
                  <a:sysClr val="windowText" lastClr="000000"/>
                </a:solidFill>
                <a:effectLst/>
                <a:uLnTx/>
                <a:uFillTx/>
                <a:latin typeface="Calibri"/>
                <a:cs typeface="Calibri"/>
              </a:rPr>
              <a:t>La</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cantidad</a:t>
            </a:r>
            <a:r>
              <a:rPr kumimoji="0" sz="2100" b="0" i="0" u="none" strike="noStrike" kern="0" cap="none" spc="21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exigible</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23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ningún</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135" normalizeH="0" baseline="0" noProof="0" dirty="0">
                <a:ln>
                  <a:noFill/>
                </a:ln>
                <a:solidFill>
                  <a:sysClr val="windowText" lastClr="000000"/>
                </a:solidFill>
                <a:effectLst/>
                <a:uLnTx/>
                <a:uFillTx/>
                <a:latin typeface="Calibri"/>
                <a:cs typeface="Calibri"/>
              </a:rPr>
              <a:t>caso</a:t>
            </a:r>
            <a:r>
              <a:rPr kumimoji="0" sz="2100" b="0" i="0" u="none" strike="noStrike" kern="0" cap="none" spc="254"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podrá</a:t>
            </a:r>
            <a:r>
              <a:rPr kumimoji="0" sz="2100" b="0" i="0" u="none" strike="noStrike" kern="0" cap="none" spc="23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ser</a:t>
            </a:r>
            <a:r>
              <a:rPr kumimoji="0" sz="2100" b="0" i="0" u="none" strike="noStrike" kern="0" cap="none" spc="23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mayor</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importe</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salarios</a:t>
            </a:r>
            <a:r>
              <a:rPr kumimoji="0" sz="2100" b="0" i="0" u="none" strike="noStrike" kern="0" cap="none" spc="23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30" normalizeH="0" baseline="0" noProof="0" dirty="0">
                <a:ln>
                  <a:noFill/>
                </a:ln>
                <a:solidFill>
                  <a:sysClr val="windowText" lastClr="000000"/>
                </a:solidFill>
                <a:effectLst/>
                <a:uLnTx/>
                <a:uFillTx/>
                <a:latin typeface="Calibri"/>
                <a:cs typeface="Calibri"/>
              </a:rPr>
              <a:t>un </a:t>
            </a:r>
            <a:r>
              <a:rPr kumimoji="0" sz="2100" b="0" i="0" u="none" strike="noStrike" kern="0" cap="none" spc="114" normalizeH="0" baseline="0" noProof="0" dirty="0">
                <a:ln>
                  <a:noFill/>
                </a:ln>
                <a:solidFill>
                  <a:sysClr val="windowText" lastClr="000000"/>
                </a:solidFill>
                <a:effectLst/>
                <a:uLnTx/>
                <a:uFillTx/>
                <a:latin typeface="Calibri"/>
                <a:cs typeface="Calibri"/>
              </a:rPr>
              <a:t>mes</a:t>
            </a:r>
            <a:r>
              <a:rPr kumimoji="0" sz="2100" b="0" i="0" u="none" strike="noStrike" kern="0" cap="none" spc="18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y</a:t>
            </a:r>
            <a:r>
              <a:rPr kumimoji="0" sz="2100" b="0" i="0" u="none" strike="noStrike" kern="0" cap="none" spc="19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190"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descuento</a:t>
            </a:r>
            <a:r>
              <a:rPr kumimoji="0" sz="2100" b="0" i="0" u="none" strike="noStrike" kern="0" cap="none" spc="20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será</a:t>
            </a:r>
            <a:r>
              <a:rPr kumimoji="0" sz="2100" b="0" i="0" u="none" strike="noStrike" kern="0" cap="none" spc="19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al</a:t>
            </a:r>
            <a:r>
              <a:rPr kumimoji="0" sz="2100" b="0" i="0" u="none" strike="noStrike" kern="0" cap="none" spc="18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18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convengan</a:t>
            </a:r>
            <a:r>
              <a:rPr kumimoji="0" sz="2100" b="0" i="0" u="none" strike="noStrike" kern="0" cap="none" spc="18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19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trabajador</a:t>
            </a:r>
            <a:r>
              <a:rPr kumimoji="0" sz="2100" b="0" i="0" u="none" strike="noStrike" kern="0" cap="none" spc="19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y</a:t>
            </a:r>
            <a:r>
              <a:rPr kumimoji="0" sz="2100" b="0" i="0" u="none" strike="noStrike" kern="0" cap="none" spc="18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19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patrón,</a:t>
            </a:r>
            <a:r>
              <a:rPr kumimoji="0" sz="2100" b="0" i="0" u="none" strike="noStrike" kern="0" cap="none" spc="185"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sin</a:t>
            </a:r>
            <a:r>
              <a:rPr kumimoji="0" sz="2100" b="0" i="0" u="none" strike="noStrike" kern="0" cap="none" spc="18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0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pueda</a:t>
            </a:r>
            <a:r>
              <a:rPr kumimoji="0" sz="2100" b="0" i="0" u="none" strike="noStrike" kern="0" cap="none" spc="180"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ser </a:t>
            </a:r>
            <a:r>
              <a:rPr kumimoji="0" sz="2100" b="0" i="0" u="none" strike="noStrike" kern="0" cap="none" spc="0" normalizeH="0" baseline="0" noProof="0" dirty="0">
                <a:ln>
                  <a:noFill/>
                </a:ln>
                <a:solidFill>
                  <a:sysClr val="windowText" lastClr="000000"/>
                </a:solidFill>
                <a:effectLst/>
                <a:uLnTx/>
                <a:uFillTx/>
                <a:latin typeface="Calibri"/>
                <a:cs typeface="Calibri"/>
              </a:rPr>
              <a:t>mayor</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treinta</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por</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ciento</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excedente</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salario</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40" normalizeH="0" baseline="0" noProof="0" dirty="0">
                <a:ln>
                  <a:noFill/>
                </a:ln>
                <a:solidFill>
                  <a:sysClr val="windowText" lastClr="000000"/>
                </a:solidFill>
                <a:effectLst/>
                <a:uLnTx/>
                <a:uFillTx/>
                <a:latin typeface="Calibri"/>
                <a:cs typeface="Calibri"/>
              </a:rPr>
              <a:t>mínimo;”</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969"/>
              </a:spcBef>
              <a:spcAft>
                <a:spcPts val="0"/>
              </a:spcAft>
              <a:buClrTx/>
              <a:buSzTx/>
              <a:buFontTx/>
              <a:buNone/>
              <a:tabLst/>
              <a:defRPr/>
            </a:pP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algn="just" defTabSz="914400" eaLnBrk="1" fontAlgn="auto" latinLnBrk="0" hangingPunct="1">
              <a:lnSpc>
                <a:spcPct val="100000"/>
              </a:lnSpc>
              <a:spcBef>
                <a:spcPts val="0"/>
              </a:spcBef>
              <a:spcAft>
                <a:spcPts val="0"/>
              </a:spcAft>
              <a:buClrTx/>
              <a:buSzTx/>
              <a:buFontTx/>
              <a:buNone/>
              <a:tabLst/>
              <a:defRPr/>
            </a:pPr>
            <a:r>
              <a:rPr kumimoji="0" sz="2100" b="1" i="0" u="none" strike="noStrike" kern="0" cap="none" spc="90" normalizeH="0" baseline="0" noProof="0" dirty="0">
                <a:ln>
                  <a:noFill/>
                </a:ln>
                <a:solidFill>
                  <a:sysClr val="windowText" lastClr="000000"/>
                </a:solidFill>
                <a:effectLst/>
                <a:uLnTx/>
                <a:uFillTx/>
                <a:latin typeface="Calibri"/>
                <a:cs typeface="Calibri"/>
              </a:rPr>
              <a:t>Fundamento:</a:t>
            </a:r>
            <a:r>
              <a:rPr kumimoji="0" sz="2100" b="1"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Art.</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110,</a:t>
            </a:r>
            <a:r>
              <a:rPr kumimoji="0" sz="2100" b="0" i="0" u="none" strike="noStrike" kern="0" cap="none" spc="6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frac.</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I,</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LFT</a:t>
            </a:r>
            <a:endParaRPr kumimoji="0" sz="2100" b="0" i="0" u="none" strike="noStrike" kern="0" cap="none" spc="0" normalizeH="0" baseline="0" noProof="0" dirty="0">
              <a:ln>
                <a:noFill/>
              </a:ln>
              <a:solidFill>
                <a:sysClr val="windowText" lastClr="000000"/>
              </a:solidFill>
              <a:effectLst/>
              <a:uLnTx/>
              <a:uFillTx/>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850138"/>
            <a:ext cx="10647045" cy="4187190"/>
          </a:xfrm>
          <a:prstGeom prst="rect">
            <a:avLst/>
          </a:prstGeom>
        </p:spPr>
        <p:txBody>
          <a:bodyPr vert="horz" wrap="square" lIns="0" tIns="12700" rIns="0" bIns="0" rtlCol="0">
            <a:spAutoFit/>
          </a:bodyPr>
          <a:lstStyle/>
          <a:p>
            <a:pPr marL="0" marR="0" lvl="0" indent="0" algn="ctr" defTabSz="914400" eaLnBrk="1" fontAlgn="auto" latinLnBrk="0" hangingPunct="1">
              <a:lnSpc>
                <a:spcPct val="100000"/>
              </a:lnSpc>
              <a:spcBef>
                <a:spcPts val="100"/>
              </a:spcBef>
              <a:spcAft>
                <a:spcPts val="0"/>
              </a:spcAft>
              <a:buClrTx/>
              <a:buSzTx/>
              <a:buFontTx/>
              <a:buNone/>
              <a:tabLst/>
              <a:defRPr/>
            </a:pPr>
            <a:r>
              <a:rPr kumimoji="0" sz="2100" b="1" i="0" u="none" strike="noStrike" kern="0" cap="none" spc="175" normalizeH="0" baseline="0" noProof="0" dirty="0">
                <a:ln>
                  <a:noFill/>
                </a:ln>
                <a:solidFill>
                  <a:sysClr val="windowText" lastClr="000000"/>
                </a:solidFill>
                <a:effectLst/>
                <a:uLnTx/>
                <a:uFillTx/>
                <a:latin typeface="Calibri"/>
                <a:cs typeface="Calibri"/>
              </a:rPr>
              <a:t>CALCULO</a:t>
            </a:r>
            <a:r>
              <a:rPr kumimoji="0" sz="2100" b="1" i="0" u="none" strike="noStrike" kern="0" cap="none" spc="-75" normalizeH="0" baseline="0" noProof="0" dirty="0">
                <a:ln>
                  <a:noFill/>
                </a:ln>
                <a:solidFill>
                  <a:sysClr val="windowText" lastClr="000000"/>
                </a:solidFill>
                <a:effectLst/>
                <a:uLnTx/>
                <a:uFillTx/>
                <a:latin typeface="Calibri"/>
                <a:cs typeface="Calibri"/>
              </a:rPr>
              <a:t> </a:t>
            </a:r>
            <a:r>
              <a:rPr kumimoji="0" sz="2100" b="1" i="0" u="none" strike="noStrike" kern="0" cap="none" spc="75" normalizeH="0" baseline="0" noProof="0" dirty="0">
                <a:ln>
                  <a:noFill/>
                </a:ln>
                <a:solidFill>
                  <a:sysClr val="windowText" lastClr="000000"/>
                </a:solidFill>
                <a:effectLst/>
                <a:uLnTx/>
                <a:uFillTx/>
                <a:latin typeface="Calibri"/>
                <a:cs typeface="Calibri"/>
              </a:rPr>
              <a:t>ANUAL</a:t>
            </a:r>
            <a:r>
              <a:rPr kumimoji="0" sz="2100" b="1" i="0" u="none" strike="noStrike" kern="0" cap="none" spc="-50" normalizeH="0" baseline="0" noProof="0" dirty="0">
                <a:ln>
                  <a:noFill/>
                </a:ln>
                <a:solidFill>
                  <a:sysClr val="windowText" lastClr="000000"/>
                </a:solidFill>
                <a:effectLst/>
                <a:uLnTx/>
                <a:uFillTx/>
                <a:latin typeface="Calibri"/>
                <a:cs typeface="Calibri"/>
              </a:rPr>
              <a:t> </a:t>
            </a:r>
            <a:r>
              <a:rPr kumimoji="0" sz="2100" b="1" i="0" u="none" strike="noStrike" kern="0" cap="none" spc="160" normalizeH="0" baseline="0" noProof="0" dirty="0">
                <a:ln>
                  <a:noFill/>
                </a:ln>
                <a:solidFill>
                  <a:sysClr val="windowText" lastClr="000000"/>
                </a:solidFill>
                <a:effectLst/>
                <a:uLnTx/>
                <a:uFillTx/>
                <a:latin typeface="Calibri"/>
                <a:cs typeface="Calibri"/>
              </a:rPr>
              <a:t>DE</a:t>
            </a:r>
            <a:r>
              <a:rPr kumimoji="0" sz="2100" b="1" i="0" u="none" strike="noStrike" kern="0" cap="none" spc="-45" normalizeH="0" baseline="0" noProof="0" dirty="0">
                <a:ln>
                  <a:noFill/>
                </a:ln>
                <a:solidFill>
                  <a:sysClr val="windowText" lastClr="000000"/>
                </a:solidFill>
                <a:effectLst/>
                <a:uLnTx/>
                <a:uFillTx/>
                <a:latin typeface="Calibri"/>
                <a:cs typeface="Calibri"/>
              </a:rPr>
              <a:t> </a:t>
            </a:r>
            <a:r>
              <a:rPr kumimoji="0" sz="2100" b="1" i="0" u="none" strike="noStrike" kern="0" cap="none" spc="114" normalizeH="0" baseline="0" noProof="0" dirty="0">
                <a:ln>
                  <a:noFill/>
                </a:ln>
                <a:solidFill>
                  <a:sysClr val="windowText" lastClr="000000"/>
                </a:solidFill>
                <a:effectLst/>
                <a:uLnTx/>
                <a:uFillTx/>
                <a:latin typeface="Calibri"/>
                <a:cs typeface="Calibri"/>
              </a:rPr>
              <a:t>ISR</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960"/>
              </a:spcBef>
              <a:spcAft>
                <a:spcPts val="0"/>
              </a:spcAft>
              <a:buClrTx/>
              <a:buSzTx/>
              <a:buFontTx/>
              <a:buNone/>
              <a:tabLst/>
              <a:defRPr/>
            </a:pP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
              </a:spcBef>
              <a:spcAft>
                <a:spcPts val="0"/>
              </a:spcAft>
              <a:buClrTx/>
              <a:buSzTx/>
              <a:buFontTx/>
              <a:buNone/>
              <a:tabLst/>
              <a:defRPr/>
            </a:pPr>
            <a:r>
              <a:rPr kumimoji="0" sz="2100" b="1" i="0" u="none" strike="noStrike" kern="0" cap="none" spc="95" normalizeH="0" baseline="0" noProof="0" dirty="0">
                <a:ln>
                  <a:noFill/>
                </a:ln>
                <a:solidFill>
                  <a:sysClr val="windowText" lastClr="000000"/>
                </a:solidFill>
                <a:effectLst/>
                <a:uLnTx/>
                <a:uFillTx/>
                <a:latin typeface="Calibri"/>
                <a:cs typeface="Calibri"/>
              </a:rPr>
              <a:t>No</a:t>
            </a:r>
            <a:r>
              <a:rPr kumimoji="0" sz="2100" b="1" i="0" u="none" strike="noStrike" kern="0" cap="none" spc="370" normalizeH="0" baseline="0" noProof="0" dirty="0">
                <a:ln>
                  <a:noFill/>
                </a:ln>
                <a:solidFill>
                  <a:sysClr val="windowText" lastClr="000000"/>
                </a:solidFill>
                <a:effectLst/>
                <a:uLnTx/>
                <a:uFillTx/>
                <a:latin typeface="Calibri"/>
                <a:cs typeface="Calibri"/>
              </a:rPr>
              <a:t> </a:t>
            </a:r>
            <a:r>
              <a:rPr kumimoji="0" sz="2100" b="1" i="0" u="none" strike="noStrike" kern="0" cap="none" spc="165" normalizeH="0" baseline="0" noProof="0" dirty="0">
                <a:ln>
                  <a:noFill/>
                </a:ln>
                <a:solidFill>
                  <a:sysClr val="windowText" lastClr="000000"/>
                </a:solidFill>
                <a:effectLst/>
                <a:uLnTx/>
                <a:uFillTx/>
                <a:latin typeface="Calibri"/>
                <a:cs typeface="Calibri"/>
              </a:rPr>
              <a:t>se</a:t>
            </a:r>
            <a:r>
              <a:rPr kumimoji="0" sz="2100" b="1" i="0" u="none" strike="noStrike" kern="0" cap="none" spc="375" normalizeH="0" baseline="0" noProof="0" dirty="0">
                <a:ln>
                  <a:noFill/>
                </a:ln>
                <a:solidFill>
                  <a:sysClr val="windowText" lastClr="000000"/>
                </a:solidFill>
                <a:effectLst/>
                <a:uLnTx/>
                <a:uFillTx/>
                <a:latin typeface="Calibri"/>
                <a:cs typeface="Calibri"/>
              </a:rPr>
              <a:t> </a:t>
            </a:r>
            <a:r>
              <a:rPr kumimoji="0" sz="2100" b="1" i="0" u="none" strike="noStrike" kern="0" cap="none" spc="85" normalizeH="0" baseline="0" noProof="0" dirty="0">
                <a:ln>
                  <a:noFill/>
                </a:ln>
                <a:solidFill>
                  <a:sysClr val="windowText" lastClr="000000"/>
                </a:solidFill>
                <a:effectLst/>
                <a:uLnTx/>
                <a:uFillTx/>
                <a:latin typeface="Calibri"/>
                <a:cs typeface="Calibri"/>
              </a:rPr>
              <a:t>efectuará</a:t>
            </a:r>
            <a:r>
              <a:rPr kumimoji="0" sz="2100" b="1" i="0" u="none" strike="noStrike" kern="0" cap="none" spc="365" normalizeH="0" baseline="0" noProof="0" dirty="0">
                <a:ln>
                  <a:noFill/>
                </a:ln>
                <a:solidFill>
                  <a:sysClr val="windowText" lastClr="000000"/>
                </a:solidFill>
                <a:effectLst/>
                <a:uLnTx/>
                <a:uFillTx/>
                <a:latin typeface="Calibri"/>
                <a:cs typeface="Calibri"/>
              </a:rPr>
              <a:t> </a:t>
            </a:r>
            <a:r>
              <a:rPr kumimoji="0" sz="2100" b="1" i="0" u="none" strike="noStrike" kern="0" cap="none" spc="140" normalizeH="0" baseline="0" noProof="0" dirty="0">
                <a:ln>
                  <a:noFill/>
                </a:ln>
                <a:solidFill>
                  <a:sysClr val="windowText" lastClr="000000"/>
                </a:solidFill>
                <a:effectLst/>
                <a:uLnTx/>
                <a:uFillTx/>
                <a:latin typeface="Calibri"/>
                <a:cs typeface="Calibri"/>
              </a:rPr>
              <a:t>cálculo</a:t>
            </a:r>
            <a:r>
              <a:rPr kumimoji="0" sz="2100" b="1" i="0" u="none" strike="noStrike" kern="0" cap="none" spc="375" normalizeH="0" baseline="0" noProof="0" dirty="0">
                <a:ln>
                  <a:noFill/>
                </a:ln>
                <a:solidFill>
                  <a:sysClr val="windowText" lastClr="000000"/>
                </a:solidFill>
                <a:effectLst/>
                <a:uLnTx/>
                <a:uFillTx/>
                <a:latin typeface="Calibri"/>
                <a:cs typeface="Calibri"/>
              </a:rPr>
              <a:t> </a:t>
            </a:r>
            <a:r>
              <a:rPr kumimoji="0" sz="2100" b="1" i="0" u="none" strike="noStrike" kern="0" cap="none" spc="105" normalizeH="0" baseline="0" noProof="0" dirty="0">
                <a:ln>
                  <a:noFill/>
                </a:ln>
                <a:solidFill>
                  <a:sysClr val="windowText" lastClr="000000"/>
                </a:solidFill>
                <a:effectLst/>
                <a:uLnTx/>
                <a:uFillTx/>
                <a:latin typeface="Calibri"/>
                <a:cs typeface="Calibri"/>
              </a:rPr>
              <a:t>anual</a:t>
            </a:r>
            <a:r>
              <a:rPr kumimoji="0" sz="2100" b="1" i="0" u="none" strike="noStrike" kern="0" cap="none" spc="385" normalizeH="0" baseline="0" noProof="0" dirty="0">
                <a:ln>
                  <a:noFill/>
                </a:ln>
                <a:solidFill>
                  <a:sysClr val="windowText" lastClr="000000"/>
                </a:solidFill>
                <a:effectLst/>
                <a:uLnTx/>
                <a:uFillTx/>
                <a:latin typeface="Calibri"/>
                <a:cs typeface="Calibri"/>
              </a:rPr>
              <a:t> </a:t>
            </a:r>
            <a:r>
              <a:rPr kumimoji="0" sz="2100" b="1" i="0" u="none" strike="noStrike" kern="0" cap="none" spc="110" normalizeH="0" baseline="0" noProof="0" dirty="0">
                <a:ln>
                  <a:noFill/>
                </a:ln>
                <a:solidFill>
                  <a:sysClr val="windowText" lastClr="000000"/>
                </a:solidFill>
                <a:effectLst/>
                <a:uLnTx/>
                <a:uFillTx/>
                <a:latin typeface="Calibri"/>
                <a:cs typeface="Calibri"/>
              </a:rPr>
              <a:t>a</a:t>
            </a:r>
            <a:r>
              <a:rPr kumimoji="0" sz="2100" b="1" i="0" u="none" strike="noStrike" kern="0" cap="none" spc="375" normalizeH="0" baseline="0" noProof="0" dirty="0">
                <a:ln>
                  <a:noFill/>
                </a:ln>
                <a:solidFill>
                  <a:sysClr val="windowText" lastClr="000000"/>
                </a:solidFill>
                <a:effectLst/>
                <a:uLnTx/>
                <a:uFillTx/>
                <a:latin typeface="Calibri"/>
                <a:cs typeface="Calibri"/>
              </a:rPr>
              <a:t> </a:t>
            </a:r>
            <a:r>
              <a:rPr kumimoji="0" sz="2100" b="1" i="0" u="none" strike="noStrike" kern="0" cap="none" spc="140" normalizeH="0" baseline="0" noProof="0" dirty="0">
                <a:ln>
                  <a:noFill/>
                </a:ln>
                <a:solidFill>
                  <a:sysClr val="windowText" lastClr="000000"/>
                </a:solidFill>
                <a:effectLst/>
                <a:uLnTx/>
                <a:uFillTx/>
                <a:latin typeface="Calibri"/>
                <a:cs typeface="Calibri"/>
              </a:rPr>
              <a:t>los</a:t>
            </a:r>
            <a:r>
              <a:rPr kumimoji="0" sz="2100" b="1" i="0" u="none" strike="noStrike" kern="0" cap="none" spc="370" normalizeH="0" baseline="0" noProof="0" dirty="0">
                <a:ln>
                  <a:noFill/>
                </a:ln>
                <a:solidFill>
                  <a:sysClr val="windowText" lastClr="000000"/>
                </a:solidFill>
                <a:effectLst/>
                <a:uLnTx/>
                <a:uFillTx/>
                <a:latin typeface="Calibri"/>
                <a:cs typeface="Calibri"/>
              </a:rPr>
              <a:t> </a:t>
            </a:r>
            <a:r>
              <a:rPr kumimoji="0" sz="2100" b="1" i="0" u="none" strike="noStrike" kern="0" cap="none" spc="85" normalizeH="0" baseline="0" noProof="0" dirty="0">
                <a:ln>
                  <a:noFill/>
                </a:ln>
                <a:solidFill>
                  <a:sysClr val="windowText" lastClr="000000"/>
                </a:solidFill>
                <a:effectLst/>
                <a:uLnTx/>
                <a:uFillTx/>
                <a:latin typeface="Calibri"/>
                <a:cs typeface="Calibri"/>
              </a:rPr>
              <a:t>contribuyentes</a:t>
            </a:r>
            <a:r>
              <a:rPr kumimoji="0" sz="2100" b="1" i="0" u="none" strike="noStrike" kern="0" cap="none" spc="350" normalizeH="0" baseline="0" noProof="0" dirty="0">
                <a:ln>
                  <a:noFill/>
                </a:ln>
                <a:solidFill>
                  <a:sysClr val="windowText" lastClr="000000"/>
                </a:solidFill>
                <a:effectLst/>
                <a:uLnTx/>
                <a:uFillTx/>
                <a:latin typeface="Calibri"/>
                <a:cs typeface="Calibri"/>
              </a:rPr>
              <a:t> </a:t>
            </a:r>
            <a:r>
              <a:rPr kumimoji="0" sz="2100" b="1" i="0" u="none" strike="noStrike" kern="0" cap="none" spc="60" normalizeH="0" baseline="0" noProof="0" dirty="0">
                <a:ln>
                  <a:noFill/>
                </a:ln>
                <a:solidFill>
                  <a:sysClr val="windowText" lastClr="000000"/>
                </a:solidFill>
                <a:effectLst/>
                <a:uLnTx/>
                <a:uFillTx/>
                <a:latin typeface="Calibri"/>
                <a:cs typeface="Calibri"/>
              </a:rPr>
              <a:t>(trabajadores),</a:t>
            </a:r>
            <a:r>
              <a:rPr kumimoji="0" sz="2100" b="1" i="0" u="none" strike="noStrike" kern="0" cap="none" spc="370" normalizeH="0" baseline="0" noProof="0" dirty="0">
                <a:ln>
                  <a:noFill/>
                </a:ln>
                <a:solidFill>
                  <a:sysClr val="windowText" lastClr="000000"/>
                </a:solidFill>
                <a:effectLst/>
                <a:uLnTx/>
                <a:uFillTx/>
                <a:latin typeface="Calibri"/>
                <a:cs typeface="Calibri"/>
              </a:rPr>
              <a:t> </a:t>
            </a:r>
            <a:r>
              <a:rPr kumimoji="0" sz="2100" b="1" i="0" u="none" strike="noStrike" kern="0" cap="none" spc="90" normalizeH="0" baseline="0" noProof="0" dirty="0">
                <a:ln>
                  <a:noFill/>
                </a:ln>
                <a:solidFill>
                  <a:sysClr val="windowText" lastClr="000000"/>
                </a:solidFill>
                <a:effectLst/>
                <a:uLnTx/>
                <a:uFillTx/>
                <a:latin typeface="Calibri"/>
                <a:cs typeface="Calibri"/>
              </a:rPr>
              <a:t>en</a:t>
            </a:r>
            <a:r>
              <a:rPr kumimoji="0" sz="2100" b="1" i="0" u="none" strike="noStrike" kern="0" cap="none" spc="370" normalizeH="0" baseline="0" noProof="0" dirty="0">
                <a:ln>
                  <a:noFill/>
                </a:ln>
                <a:solidFill>
                  <a:sysClr val="windowText" lastClr="000000"/>
                </a:solidFill>
                <a:effectLst/>
                <a:uLnTx/>
                <a:uFillTx/>
                <a:latin typeface="Calibri"/>
                <a:cs typeface="Calibri"/>
              </a:rPr>
              <a:t> </a:t>
            </a:r>
            <a:r>
              <a:rPr kumimoji="0" sz="2100" b="1" i="0" u="none" strike="noStrike" kern="0" cap="none" spc="140" normalizeH="0" baseline="0" noProof="0" dirty="0">
                <a:ln>
                  <a:noFill/>
                </a:ln>
                <a:solidFill>
                  <a:sysClr val="windowText" lastClr="000000"/>
                </a:solidFill>
                <a:effectLst/>
                <a:uLnTx/>
                <a:uFillTx/>
                <a:latin typeface="Calibri"/>
                <a:cs typeface="Calibri"/>
              </a:rPr>
              <a:t>los</a:t>
            </a:r>
            <a:r>
              <a:rPr kumimoji="0" sz="2100" b="1" i="0" u="none" strike="noStrike" kern="0" cap="none" spc="370" normalizeH="0" baseline="0" noProof="0" dirty="0">
                <a:ln>
                  <a:noFill/>
                </a:ln>
                <a:solidFill>
                  <a:sysClr val="windowText" lastClr="000000"/>
                </a:solidFill>
                <a:effectLst/>
                <a:uLnTx/>
                <a:uFillTx/>
                <a:latin typeface="Calibri"/>
                <a:cs typeface="Calibri"/>
              </a:rPr>
              <a:t> </a:t>
            </a:r>
            <a:r>
              <a:rPr kumimoji="0" sz="2100" b="1" i="0" u="none" strike="noStrike" kern="0" cap="none" spc="90" normalizeH="0" baseline="0" noProof="0" dirty="0">
                <a:ln>
                  <a:noFill/>
                </a:ln>
                <a:solidFill>
                  <a:sysClr val="windowText" lastClr="000000"/>
                </a:solidFill>
                <a:effectLst/>
                <a:uLnTx/>
                <a:uFillTx/>
                <a:latin typeface="Calibri"/>
                <a:cs typeface="Calibri"/>
              </a:rPr>
              <a:t>siguientes</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2100" b="1" i="0" u="none" strike="noStrike" kern="0" cap="none" spc="145" normalizeH="0" baseline="0" noProof="0" dirty="0">
                <a:ln>
                  <a:noFill/>
                </a:ln>
                <a:solidFill>
                  <a:sysClr val="windowText" lastClr="000000"/>
                </a:solidFill>
                <a:effectLst/>
                <a:uLnTx/>
                <a:uFillTx/>
                <a:latin typeface="Calibri"/>
                <a:cs typeface="Calibri"/>
              </a:rPr>
              <a:t>casos:</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355600" marR="6985" lvl="0" indent="-342900" algn="just" defTabSz="914400" eaLnBrk="1" fontAlgn="auto" latinLnBrk="0" hangingPunct="1">
              <a:lnSpc>
                <a:spcPct val="100000"/>
              </a:lnSpc>
              <a:spcBef>
                <a:spcPts val="505"/>
              </a:spcBef>
              <a:spcAft>
                <a:spcPts val="0"/>
              </a:spcAft>
              <a:buClrTx/>
              <a:buSzTx/>
              <a:buFontTx/>
              <a:buAutoNum type="alphaLcParenR"/>
              <a:tabLst>
                <a:tab pos="355600" algn="l"/>
              </a:tabLst>
              <a:defRPr/>
            </a:pPr>
            <a:r>
              <a:rPr kumimoji="0" sz="2100" b="0" i="0" u="none" strike="noStrike" kern="0" cap="none" spc="80" normalizeH="0" baseline="0" noProof="0" dirty="0">
                <a:ln>
                  <a:noFill/>
                </a:ln>
                <a:solidFill>
                  <a:sysClr val="windowText" lastClr="000000"/>
                </a:solidFill>
                <a:effectLst/>
                <a:uLnTx/>
                <a:uFillTx/>
                <a:latin typeface="Calibri"/>
                <a:cs typeface="Calibri"/>
              </a:rPr>
              <a:t>Hayan</a:t>
            </a:r>
            <a:r>
              <a:rPr kumimoji="0" sz="2100" b="0" i="0" u="none" strike="noStrike" kern="0" cap="none" spc="12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iniciado</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12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prestación</a:t>
            </a:r>
            <a:r>
              <a:rPr kumimoji="0" sz="2100" b="0" i="0" u="none" strike="noStrike" kern="0" cap="none" spc="12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servicios</a:t>
            </a:r>
            <a:r>
              <a:rPr kumimoji="0" sz="2100" b="0" i="0" u="none" strike="noStrike" kern="0" cap="none" spc="140" normalizeH="0" baseline="0" noProof="0" dirty="0">
                <a:ln>
                  <a:noFill/>
                </a:ln>
                <a:solidFill>
                  <a:sysClr val="windowText" lastClr="000000"/>
                </a:solidFill>
                <a:effectLst/>
                <a:uLnTx/>
                <a:uFillTx/>
                <a:latin typeface="Calibri"/>
                <a:cs typeface="Calibri"/>
              </a:rPr>
              <a:t> </a:t>
            </a:r>
            <a:r>
              <a:rPr kumimoji="0" sz="2100" b="0" i="0" u="none" strike="noStrike" kern="0" cap="none" spc="105" normalizeH="0" baseline="0" noProof="0" dirty="0">
                <a:ln>
                  <a:noFill/>
                </a:ln>
                <a:solidFill>
                  <a:sysClr val="windowText" lastClr="000000"/>
                </a:solidFill>
                <a:effectLst/>
                <a:uLnTx/>
                <a:uFillTx/>
                <a:latin typeface="Calibri"/>
                <a:cs typeface="Calibri"/>
              </a:rPr>
              <a:t>con</a:t>
            </a:r>
            <a:r>
              <a:rPr kumimoji="0" sz="2100" b="0" i="0" u="none" strike="noStrike" kern="0" cap="none" spc="12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posterioridad</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al</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1</a:t>
            </a:r>
            <a:r>
              <a:rPr kumimoji="0" sz="2100" b="0" i="0" u="none" strike="noStrike" kern="0" cap="none" spc="10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12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enero</a:t>
            </a:r>
            <a:r>
              <a:rPr kumimoji="0" sz="2100" b="0" i="0" u="none" strike="noStrike" kern="0" cap="none" spc="14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año</a:t>
            </a:r>
            <a:r>
              <a:rPr kumimoji="0" sz="2100" b="0" i="0" u="none" strike="noStrike" kern="0" cap="none" spc="12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125" normalizeH="0" baseline="0" noProof="0" dirty="0">
                <a:ln>
                  <a:noFill/>
                </a:ln>
                <a:solidFill>
                  <a:sysClr val="windowText" lastClr="000000"/>
                </a:solidFill>
                <a:effectLst/>
                <a:uLnTx/>
                <a:uFillTx/>
                <a:latin typeface="Calibri"/>
                <a:cs typeface="Calibri"/>
              </a:rPr>
              <a:t> </a:t>
            </a:r>
            <a:r>
              <a:rPr kumimoji="0" sz="2100" b="0" i="0" u="none" strike="noStrike" kern="0" cap="none" spc="40" normalizeH="0" baseline="0" noProof="0" dirty="0">
                <a:ln>
                  <a:noFill/>
                </a:ln>
                <a:solidFill>
                  <a:sysClr val="windowText" lastClr="000000"/>
                </a:solidFill>
                <a:effectLst/>
                <a:uLnTx/>
                <a:uFillTx/>
                <a:latin typeface="Calibri"/>
                <a:cs typeface="Calibri"/>
              </a:rPr>
              <a:t>que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10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trate</a:t>
            </a:r>
            <a:r>
              <a:rPr kumimoji="0" sz="2100" b="0" i="0" u="none" strike="noStrike" kern="0" cap="none" spc="10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a:t>
            </a:r>
            <a:r>
              <a:rPr kumimoji="0" sz="2100" b="0" i="0" u="none" strike="noStrike" kern="0" cap="none" spc="12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haya</a:t>
            </a:r>
            <a:r>
              <a:rPr kumimoji="0" sz="2100" b="0" i="0" u="none" strike="noStrike" kern="0" cap="none" spc="114"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dejado</a:t>
            </a:r>
            <a:r>
              <a:rPr kumimoji="0" sz="2100" b="0" i="0" u="none" strike="noStrike" kern="0" cap="none" spc="114"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10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prestar</a:t>
            </a:r>
            <a:r>
              <a:rPr kumimoji="0" sz="2100" b="0" i="0" u="none" strike="noStrike" kern="0" cap="none" spc="105"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servicios</a:t>
            </a:r>
            <a:r>
              <a:rPr kumimoji="0" sz="2100" b="0" i="0" u="none" strike="noStrike" kern="0" cap="none" spc="12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al</a:t>
            </a:r>
            <a:r>
              <a:rPr kumimoji="0" sz="2100" b="0" i="0" u="none" strike="noStrike" kern="0" cap="none" spc="9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retenedor</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antes</a:t>
            </a:r>
            <a:r>
              <a:rPr kumimoji="0" sz="2100" b="0" i="0" u="none" strike="noStrike" kern="0" cap="none" spc="114"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12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1</a:t>
            </a:r>
            <a:r>
              <a:rPr kumimoji="0" sz="2100" b="0" i="0" u="none" strike="noStrike" kern="0" cap="none" spc="11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11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diciembre</a:t>
            </a:r>
            <a:r>
              <a:rPr kumimoji="0" sz="2100" b="0" i="0" u="none" strike="noStrike" kern="0" cap="none" spc="12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120" normalizeH="0" baseline="0" noProof="0" dirty="0">
                <a:ln>
                  <a:noFill/>
                </a:ln>
                <a:solidFill>
                  <a:sysClr val="windowText" lastClr="000000"/>
                </a:solidFill>
                <a:effectLst/>
                <a:uLnTx/>
                <a:uFillTx/>
                <a:latin typeface="Calibri"/>
                <a:cs typeface="Calibri"/>
              </a:rPr>
              <a:t> </a:t>
            </a:r>
            <a:r>
              <a:rPr kumimoji="0" sz="2100" b="0" i="0" u="none" strike="noStrike" kern="0" cap="none" spc="35" normalizeH="0" baseline="0" noProof="0" dirty="0">
                <a:ln>
                  <a:noFill/>
                </a:ln>
                <a:solidFill>
                  <a:sysClr val="windowText" lastClr="000000"/>
                </a:solidFill>
                <a:effectLst/>
                <a:uLnTx/>
                <a:uFillTx/>
                <a:latin typeface="Calibri"/>
                <a:cs typeface="Calibri"/>
              </a:rPr>
              <a:t>año </a:t>
            </a:r>
            <a:r>
              <a:rPr kumimoji="0" sz="2100" b="0" i="0" u="none" strike="noStrike" kern="0" cap="none" spc="0" normalizeH="0" baseline="0" noProof="0" dirty="0">
                <a:ln>
                  <a:noFill/>
                </a:ln>
                <a:solidFill>
                  <a:sysClr val="windowText" lastClr="000000"/>
                </a:solidFill>
                <a:effectLst/>
                <a:uLnTx/>
                <a:uFillTx/>
                <a:latin typeface="Calibri"/>
                <a:cs typeface="Calibri"/>
              </a:rPr>
              <a:t>por</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efectúa</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cálculo.</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algn="just" defTabSz="914400" eaLnBrk="1" fontAlgn="auto" latinLnBrk="0" hangingPunct="1">
              <a:lnSpc>
                <a:spcPct val="100000"/>
              </a:lnSpc>
              <a:spcBef>
                <a:spcPts val="505"/>
              </a:spcBef>
              <a:spcAft>
                <a:spcPts val="0"/>
              </a:spcAft>
              <a:buClrTx/>
              <a:buSzTx/>
              <a:buFontTx/>
              <a:buAutoNum type="alphaLcParenR"/>
              <a:tabLst>
                <a:tab pos="354965" algn="l"/>
              </a:tabLst>
              <a:defRPr/>
            </a:pPr>
            <a:r>
              <a:rPr kumimoji="0" sz="2100" b="0" i="0" u="none" strike="noStrike" kern="0" cap="none" spc="75" normalizeH="0" baseline="0" noProof="0" dirty="0">
                <a:ln>
                  <a:noFill/>
                </a:ln>
                <a:solidFill>
                  <a:sysClr val="windowText" lastClr="000000"/>
                </a:solidFill>
                <a:effectLst/>
                <a:uLnTx/>
                <a:uFillTx/>
                <a:latin typeface="Calibri"/>
                <a:cs typeface="Calibri"/>
              </a:rPr>
              <a:t>Hayan</a:t>
            </a:r>
            <a:r>
              <a:rPr kumimoji="0" sz="2100" b="0" i="0" u="none" strike="noStrike" kern="0" cap="none" spc="25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obtenido</a:t>
            </a:r>
            <a:r>
              <a:rPr kumimoji="0" sz="2100" b="0" i="0" u="none" strike="noStrike" kern="0" cap="none" spc="27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ingresos</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anuales</a:t>
            </a:r>
            <a:r>
              <a:rPr kumimoji="0" sz="2100" b="0" i="0" u="none" strike="noStrike" kern="0" cap="none" spc="254"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por</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los</a:t>
            </a:r>
            <a:r>
              <a:rPr kumimoji="0" sz="2100" b="0" i="0" u="none" strike="noStrike" kern="0" cap="none" spc="265"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conceptos</a:t>
            </a:r>
            <a:r>
              <a:rPr kumimoji="0" sz="2100" b="0" i="0" u="none" strike="noStrike" kern="0" cap="none" spc="254"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25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refiere</a:t>
            </a:r>
            <a:r>
              <a:rPr kumimoji="0" sz="2100" b="0" i="0" u="none" strike="noStrike" kern="0" cap="none" spc="26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este</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Capítulo</a:t>
            </a:r>
            <a:r>
              <a:rPr kumimoji="0" sz="2100" b="0" i="0" u="none" strike="noStrike" kern="0" cap="none" spc="265" normalizeH="0" baseline="0" noProof="0" dirty="0">
                <a:ln>
                  <a:noFill/>
                </a:ln>
                <a:solidFill>
                  <a:sysClr val="windowText" lastClr="000000"/>
                </a:solidFill>
                <a:effectLst/>
                <a:uLnTx/>
                <a:uFillTx/>
                <a:latin typeface="Calibri"/>
                <a:cs typeface="Calibri"/>
              </a:rPr>
              <a:t> </a:t>
            </a:r>
            <a:r>
              <a:rPr kumimoji="0" sz="2100" b="0" i="0" u="none" strike="noStrike" kern="0" cap="none" spc="35" normalizeH="0" baseline="0" noProof="0" dirty="0">
                <a:ln>
                  <a:noFill/>
                </a:ln>
                <a:solidFill>
                  <a:sysClr val="windowText" lastClr="000000"/>
                </a:solidFill>
                <a:effectLst/>
                <a:uLnTx/>
                <a:uFillTx/>
                <a:latin typeface="Calibri"/>
                <a:cs typeface="Calibri"/>
              </a:rPr>
              <a:t>que</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355600" marR="0" lvl="0" indent="0" algn="just" defTabSz="914400" eaLnBrk="1" fontAlgn="auto" latinLnBrk="0" hangingPunct="1">
              <a:lnSpc>
                <a:spcPct val="100000"/>
              </a:lnSpc>
              <a:spcBef>
                <a:spcPts val="0"/>
              </a:spcBef>
              <a:spcAft>
                <a:spcPts val="0"/>
              </a:spcAft>
              <a:buClrTx/>
              <a:buSzTx/>
              <a:buFontTx/>
              <a:buNone/>
              <a:tabLst/>
              <a:defRPr/>
            </a:pPr>
            <a:r>
              <a:rPr kumimoji="0" sz="2100" b="0" i="0" u="none" strike="noStrike" kern="0" cap="none" spc="65" normalizeH="0" baseline="0" noProof="0" dirty="0">
                <a:ln>
                  <a:noFill/>
                </a:ln>
                <a:solidFill>
                  <a:sysClr val="windowText" lastClr="000000"/>
                </a:solidFill>
                <a:effectLst/>
                <a:uLnTx/>
                <a:uFillTx/>
                <a:latin typeface="Calibri"/>
                <a:cs typeface="Calibri"/>
              </a:rPr>
              <a:t>excedan</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35" normalizeH="0" baseline="0" noProof="0" dirty="0">
                <a:ln>
                  <a:noFill/>
                </a:ln>
                <a:solidFill>
                  <a:sysClr val="windowText" lastClr="000000"/>
                </a:solidFill>
                <a:effectLst/>
                <a:uLnTx/>
                <a:uFillTx/>
                <a:latin typeface="Calibri"/>
                <a:cs typeface="Calibri"/>
              </a:rPr>
              <a:t> </a:t>
            </a:r>
            <a:r>
              <a:rPr kumimoji="0" sz="2100" b="0" i="0" u="none" strike="noStrike" kern="0" cap="none" spc="40" normalizeH="0" baseline="0" noProof="0" dirty="0">
                <a:ln>
                  <a:noFill/>
                </a:ln>
                <a:solidFill>
                  <a:sysClr val="windowText" lastClr="000000"/>
                </a:solidFill>
                <a:effectLst/>
                <a:uLnTx/>
                <a:uFillTx/>
                <a:latin typeface="Calibri"/>
                <a:cs typeface="Calibri"/>
              </a:rPr>
              <a:t>$400,000.00.</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355600" marR="5080" lvl="0" indent="-342900" algn="just" defTabSz="914400" eaLnBrk="1" fontAlgn="auto" latinLnBrk="0" hangingPunct="1">
              <a:lnSpc>
                <a:spcPct val="100000"/>
              </a:lnSpc>
              <a:spcBef>
                <a:spcPts val="505"/>
              </a:spcBef>
              <a:spcAft>
                <a:spcPts val="0"/>
              </a:spcAft>
              <a:buClrTx/>
              <a:buSzTx/>
              <a:buFontTx/>
              <a:buAutoNum type="alphaLcParenR" startAt="3"/>
              <a:tabLst>
                <a:tab pos="355600" algn="l"/>
              </a:tabLst>
              <a:defRPr/>
            </a:pPr>
            <a:r>
              <a:rPr kumimoji="0" sz="2100" b="0" i="0" u="none" strike="noStrike" kern="0" cap="none" spc="80" normalizeH="0" baseline="0" noProof="0" dirty="0">
                <a:ln>
                  <a:noFill/>
                </a:ln>
                <a:solidFill>
                  <a:sysClr val="windowText" lastClr="000000"/>
                </a:solidFill>
                <a:effectLst/>
                <a:uLnTx/>
                <a:uFillTx/>
                <a:latin typeface="Calibri"/>
                <a:cs typeface="Calibri"/>
              </a:rPr>
              <a:t>Comuniquen</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por</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escrito</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al</a:t>
            </a:r>
            <a:r>
              <a:rPr kumimoji="0" sz="2100" b="0" i="0" u="none" strike="noStrike" kern="0" cap="none" spc="23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retenedor</a:t>
            </a:r>
            <a:r>
              <a:rPr kumimoji="0" sz="2100" b="0" i="0" u="none" strike="noStrike" kern="0" cap="none" spc="25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presentarán</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declaración</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anual</a:t>
            </a:r>
            <a:r>
              <a:rPr kumimoji="0" sz="2100" b="0" i="0" u="none" strike="noStrike" kern="0" cap="none" spc="250"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(deberá </a:t>
            </a:r>
            <a:r>
              <a:rPr kumimoji="0" sz="2100" b="0" i="0" u="none" strike="noStrike" kern="0" cap="none" spc="50" normalizeH="0" baseline="0" noProof="0" dirty="0">
                <a:ln>
                  <a:noFill/>
                </a:ln>
                <a:solidFill>
                  <a:sysClr val="windowText" lastClr="000000"/>
                </a:solidFill>
                <a:effectLst/>
                <a:uLnTx/>
                <a:uFillTx/>
                <a:latin typeface="Calibri"/>
                <a:cs typeface="Calibri"/>
              </a:rPr>
              <a:t>presentarse</a:t>
            </a:r>
            <a:r>
              <a:rPr kumimoji="0" sz="2100" b="0" i="0" u="none" strike="noStrike" kern="0" cap="none" spc="204"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210" normalizeH="0" baseline="0" noProof="0" dirty="0">
                <a:ln>
                  <a:noFill/>
                </a:ln>
                <a:solidFill>
                  <a:sysClr val="windowText" lastClr="000000"/>
                </a:solidFill>
                <a:effectLst/>
                <a:uLnTx/>
                <a:uFillTx/>
                <a:latin typeface="Calibri"/>
                <a:cs typeface="Calibri"/>
              </a:rPr>
              <a:t> </a:t>
            </a:r>
            <a:r>
              <a:rPr kumimoji="0" sz="2100" b="0" i="0" u="none" strike="noStrike" kern="0" cap="none" spc="140" normalizeH="0" baseline="0" noProof="0" dirty="0">
                <a:ln>
                  <a:noFill/>
                </a:ln>
                <a:solidFill>
                  <a:sysClr val="windowText" lastClr="000000"/>
                </a:solidFill>
                <a:effectLst/>
                <a:uLnTx/>
                <a:uFillTx/>
                <a:latin typeface="Calibri"/>
                <a:cs typeface="Calibri"/>
              </a:rPr>
              <a:t>más</a:t>
            </a:r>
            <a:r>
              <a:rPr kumimoji="0" sz="2100" b="0" i="0" u="none" strike="noStrike" kern="0" cap="none" spc="20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tardar</a:t>
            </a:r>
            <a:r>
              <a:rPr kumimoji="0" sz="2100" b="0" i="0" u="none" strike="noStrike" kern="0" cap="none" spc="204"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21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31</a:t>
            </a:r>
            <a:r>
              <a:rPr kumimoji="0" sz="2100" b="0" i="0" u="none" strike="noStrike" kern="0" cap="none" spc="204"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0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diciembre</a:t>
            </a:r>
            <a:r>
              <a:rPr kumimoji="0" sz="2100" b="0" i="0" u="none" strike="noStrike" kern="0" cap="none" spc="21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21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ejercicio</a:t>
            </a:r>
            <a:r>
              <a:rPr kumimoji="0" sz="2100" b="0" i="0" u="none" strike="noStrike" kern="0" cap="none" spc="22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204"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04" normalizeH="0" baseline="0" noProof="0" dirty="0">
                <a:ln>
                  <a:noFill/>
                </a:ln>
                <a:solidFill>
                  <a:sysClr val="windowText" lastClr="000000"/>
                </a:solidFill>
                <a:effectLst/>
                <a:uLnTx/>
                <a:uFillTx/>
                <a:latin typeface="Calibri"/>
                <a:cs typeface="Calibri"/>
              </a:rPr>
              <a:t> </a:t>
            </a:r>
            <a:r>
              <a:rPr kumimoji="0" sz="2100" b="0" i="0" u="none" strike="noStrike" kern="0" cap="none" spc="125" normalizeH="0" baseline="0" noProof="0" dirty="0">
                <a:ln>
                  <a:noFill/>
                </a:ln>
                <a:solidFill>
                  <a:sysClr val="windowText" lastClr="000000"/>
                </a:solidFill>
                <a:effectLst/>
                <a:uLnTx/>
                <a:uFillTx/>
                <a:latin typeface="Calibri"/>
                <a:cs typeface="Calibri"/>
              </a:rPr>
              <a:t>se</a:t>
            </a:r>
            <a:r>
              <a:rPr kumimoji="0" sz="2100" b="0" i="0" u="none" strike="noStrike" kern="0" cap="none" spc="204"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vaya</a:t>
            </a:r>
            <a:r>
              <a:rPr kumimoji="0" sz="2100" b="0" i="0" u="none" strike="noStrike" kern="0" cap="none" spc="204"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21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presentar</a:t>
            </a:r>
            <a:r>
              <a:rPr kumimoji="0" sz="2100" b="0" i="0" u="none" strike="noStrike" kern="0" cap="none" spc="22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la </a:t>
            </a:r>
            <a:r>
              <a:rPr kumimoji="0" sz="2100" b="0" i="0" u="none" strike="noStrike" kern="0" cap="none" spc="70" normalizeH="0" baseline="0" noProof="0" dirty="0">
                <a:ln>
                  <a:noFill/>
                </a:ln>
                <a:solidFill>
                  <a:sysClr val="windowText" lastClr="000000"/>
                </a:solidFill>
                <a:effectLst/>
                <a:uLnTx/>
                <a:uFillTx/>
                <a:latin typeface="Calibri"/>
                <a:cs typeface="Calibri"/>
              </a:rPr>
              <a:t>declaración.</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1" i="0" u="none" strike="noStrike" kern="0" cap="none" spc="0" normalizeH="0" baseline="0" noProof="0" dirty="0">
                <a:ln>
                  <a:noFill/>
                </a:ln>
                <a:solidFill>
                  <a:sysClr val="windowText" lastClr="000000"/>
                </a:solidFill>
                <a:effectLst/>
                <a:uLnTx/>
                <a:uFillTx/>
                <a:latin typeface="Calibri"/>
                <a:cs typeface="Calibri"/>
              </a:rPr>
              <a:t>Ver</a:t>
            </a:r>
            <a:r>
              <a:rPr kumimoji="0" sz="2100" b="1" i="0" u="none" strike="noStrike" kern="0" cap="none" spc="-5" normalizeH="0" baseline="0" noProof="0" dirty="0">
                <a:ln>
                  <a:noFill/>
                </a:ln>
                <a:solidFill>
                  <a:sysClr val="windowText" lastClr="000000"/>
                </a:solidFill>
                <a:effectLst/>
                <a:uLnTx/>
                <a:uFillTx/>
                <a:latin typeface="Calibri"/>
                <a:cs typeface="Calibri"/>
              </a:rPr>
              <a:t> </a:t>
            </a:r>
            <a:r>
              <a:rPr kumimoji="0" sz="2100" b="1" i="0" u="none" strike="noStrike" kern="0" cap="none" spc="0" normalizeH="0" baseline="0" noProof="0" dirty="0">
                <a:ln>
                  <a:noFill/>
                </a:ln>
                <a:solidFill>
                  <a:sysClr val="windowText" lastClr="000000"/>
                </a:solidFill>
                <a:effectLst/>
                <a:uLnTx/>
                <a:uFillTx/>
                <a:latin typeface="Calibri"/>
                <a:cs typeface="Calibri"/>
              </a:rPr>
              <a:t>Art.</a:t>
            </a:r>
            <a:r>
              <a:rPr kumimoji="0" sz="2100" b="1" i="0" u="none" strike="noStrike" kern="0" cap="none" spc="-10" normalizeH="0" baseline="0" noProof="0" dirty="0">
                <a:ln>
                  <a:noFill/>
                </a:ln>
                <a:solidFill>
                  <a:sysClr val="windowText" lastClr="000000"/>
                </a:solidFill>
                <a:effectLst/>
                <a:uLnTx/>
                <a:uFillTx/>
                <a:latin typeface="Calibri"/>
                <a:cs typeface="Calibri"/>
              </a:rPr>
              <a:t> </a:t>
            </a:r>
            <a:r>
              <a:rPr kumimoji="0" sz="2100" b="1" i="0" u="none" strike="noStrike" kern="0" cap="none" spc="55" normalizeH="0" baseline="0" noProof="0" dirty="0">
                <a:ln>
                  <a:noFill/>
                </a:ln>
                <a:solidFill>
                  <a:sysClr val="windowText" lastClr="000000"/>
                </a:solidFill>
                <a:effectLst/>
                <a:uLnTx/>
                <a:uFillTx/>
                <a:latin typeface="Calibri"/>
                <a:cs typeface="Calibri"/>
              </a:rPr>
              <a:t>181,</a:t>
            </a:r>
            <a:r>
              <a:rPr kumimoji="0" sz="2100" b="1" i="0" u="none" strike="noStrike" kern="0" cap="none" spc="30" normalizeH="0" baseline="0" noProof="0" dirty="0">
                <a:ln>
                  <a:noFill/>
                </a:ln>
                <a:solidFill>
                  <a:sysClr val="windowText" lastClr="000000"/>
                </a:solidFill>
                <a:effectLst/>
                <a:uLnTx/>
                <a:uFillTx/>
                <a:latin typeface="Calibri"/>
                <a:cs typeface="Calibri"/>
              </a:rPr>
              <a:t> </a:t>
            </a:r>
            <a:r>
              <a:rPr kumimoji="0" sz="2100" b="1" i="0" u="none" strike="noStrike" kern="0" cap="none" spc="125" normalizeH="0" baseline="0" noProof="0" dirty="0">
                <a:ln>
                  <a:noFill/>
                </a:ln>
                <a:solidFill>
                  <a:sysClr val="windowText" lastClr="000000"/>
                </a:solidFill>
                <a:effectLst/>
                <a:uLnTx/>
                <a:uFillTx/>
                <a:latin typeface="Calibri"/>
                <a:cs typeface="Calibri"/>
              </a:rPr>
              <a:t>RLISR.</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p:nvPr/>
        </p:nvSpPr>
        <p:spPr>
          <a:xfrm>
            <a:off x="5175250" y="6464680"/>
            <a:ext cx="2451735" cy="156068"/>
          </a:xfrm>
          <a:prstGeom prst="rect">
            <a:avLst/>
          </a:prstGeom>
        </p:spPr>
        <p:txBody>
          <a:bodyPr vert="horz" wrap="square" lIns="0" tIns="0" rIns="0" bIns="0" rtlCol="0">
            <a:spAutoFit/>
          </a:bodyPr>
          <a:lstStyle/>
          <a:p>
            <a:pPr marL="12700" marR="0" lvl="0" indent="0" defTabSz="914400" eaLnBrk="1" fontAlgn="auto" latinLnBrk="0" hangingPunct="1">
              <a:lnSpc>
                <a:spcPts val="1240"/>
              </a:lnSpc>
              <a:spcBef>
                <a:spcPts val="0"/>
              </a:spcBef>
              <a:spcAft>
                <a:spcPts val="0"/>
              </a:spcAft>
              <a:buClrTx/>
              <a:buSzTx/>
              <a:buFontTx/>
              <a:buNone/>
              <a:tabLst/>
              <a:defRPr/>
            </a:pPr>
            <a:r>
              <a:rPr kumimoji="0" lang="es-MX" sz="1200" b="0" i="0" u="none" strike="noStrike" kern="0" cap="none" spc="-10" normalizeH="0" baseline="0" noProof="0" dirty="0">
                <a:ln>
                  <a:noFill/>
                </a:ln>
                <a:solidFill>
                  <a:srgbClr val="888888"/>
                </a:solidFill>
                <a:effectLst/>
                <a:uLnTx/>
                <a:uFillTx/>
                <a:latin typeface="Calibri"/>
                <a:cs typeface="Calibri"/>
              </a:rPr>
              <a:t>NOMINA 2025</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15570" marR="0" lvl="0" indent="0" defTabSz="91440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888888"/>
                </a:solidFill>
                <a:effectLst/>
                <a:uLnTx/>
                <a:uFillTx/>
                <a:latin typeface="Calibri"/>
                <a:cs typeface="Calibri"/>
              </a:rPr>
              <a:pPr marL="115570" marR="0" lvl="0" indent="0" defTabSz="914400" eaLnBrk="1" fontAlgn="auto" latinLnBrk="0" hangingPunct="1">
                <a:lnSpc>
                  <a:spcPts val="1240"/>
                </a:lnSpc>
                <a:spcBef>
                  <a:spcPts val="0"/>
                </a:spcBef>
                <a:spcAft>
                  <a:spcPts val="0"/>
                </a:spcAft>
                <a:buClrTx/>
                <a:buSzTx/>
                <a:buFontTx/>
                <a:buNone/>
                <a:tabLst/>
                <a:defRPr/>
              </a:pPr>
              <a:t>5</a:t>
            </a:fld>
            <a:endParaRPr kumimoji="0" sz="1200" b="0" i="0" u="none" strike="noStrike" kern="0" cap="none" spc="-50" normalizeH="0" baseline="0" noProof="0" dirty="0">
              <a:ln>
                <a:noFill/>
              </a:ln>
              <a:solidFill>
                <a:srgbClr val="888888"/>
              </a:solidFill>
              <a:effectLst/>
              <a:uLnTx/>
              <a:uFillTx/>
              <a:latin typeface="Calibri"/>
              <a:cs typeface="Calibri"/>
            </a:endParaRPr>
          </a:p>
        </p:txBody>
      </p:sp>
      <p:sp>
        <p:nvSpPr>
          <p:cNvPr id="3" name="object 3"/>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1282446"/>
            <a:ext cx="10646410" cy="2522220"/>
          </a:xfrm>
          <a:prstGeom prst="rect">
            <a:avLst/>
          </a:prstGeom>
        </p:spPr>
        <p:txBody>
          <a:bodyPr vert="horz" wrap="square" lIns="0" tIns="12700" rIns="0" bIns="0" rtlCol="0">
            <a:spAutoFit/>
          </a:bodyPr>
          <a:lstStyle/>
          <a:p>
            <a:pPr marL="0" marR="0" lvl="0" indent="0" algn="ctr" defTabSz="914400" eaLnBrk="1" fontAlgn="auto" latinLnBrk="0" hangingPunct="1">
              <a:lnSpc>
                <a:spcPct val="100000"/>
              </a:lnSpc>
              <a:spcBef>
                <a:spcPts val="100"/>
              </a:spcBef>
              <a:spcAft>
                <a:spcPts val="0"/>
              </a:spcAft>
              <a:buClrTx/>
              <a:buSzTx/>
              <a:buFontTx/>
              <a:buNone/>
              <a:tabLst/>
              <a:defRPr/>
            </a:pPr>
            <a:r>
              <a:rPr kumimoji="0" sz="2100" b="1" i="0" u="none" strike="noStrike" kern="0" cap="none" spc="175" normalizeH="0" baseline="0" noProof="0" dirty="0">
                <a:ln>
                  <a:noFill/>
                </a:ln>
                <a:solidFill>
                  <a:sysClr val="windowText" lastClr="000000"/>
                </a:solidFill>
                <a:effectLst/>
                <a:uLnTx/>
                <a:uFillTx/>
                <a:latin typeface="Calibri"/>
                <a:cs typeface="Calibri"/>
              </a:rPr>
              <a:t>CALCULO</a:t>
            </a:r>
            <a:r>
              <a:rPr kumimoji="0" sz="2100" b="1" i="0" u="none" strike="noStrike" kern="0" cap="none" spc="-75" normalizeH="0" baseline="0" noProof="0" dirty="0">
                <a:ln>
                  <a:noFill/>
                </a:ln>
                <a:solidFill>
                  <a:sysClr val="windowText" lastClr="000000"/>
                </a:solidFill>
                <a:effectLst/>
                <a:uLnTx/>
                <a:uFillTx/>
                <a:latin typeface="Calibri"/>
                <a:cs typeface="Calibri"/>
              </a:rPr>
              <a:t> </a:t>
            </a:r>
            <a:r>
              <a:rPr kumimoji="0" sz="2100" b="1" i="0" u="none" strike="noStrike" kern="0" cap="none" spc="75" normalizeH="0" baseline="0" noProof="0" dirty="0">
                <a:ln>
                  <a:noFill/>
                </a:ln>
                <a:solidFill>
                  <a:sysClr val="windowText" lastClr="000000"/>
                </a:solidFill>
                <a:effectLst/>
                <a:uLnTx/>
                <a:uFillTx/>
                <a:latin typeface="Calibri"/>
                <a:cs typeface="Calibri"/>
              </a:rPr>
              <a:t>ANUAL</a:t>
            </a:r>
            <a:r>
              <a:rPr kumimoji="0" sz="2100" b="1" i="0" u="none" strike="noStrike" kern="0" cap="none" spc="-50" normalizeH="0" baseline="0" noProof="0" dirty="0">
                <a:ln>
                  <a:noFill/>
                </a:ln>
                <a:solidFill>
                  <a:sysClr val="windowText" lastClr="000000"/>
                </a:solidFill>
                <a:effectLst/>
                <a:uLnTx/>
                <a:uFillTx/>
                <a:latin typeface="Calibri"/>
                <a:cs typeface="Calibri"/>
              </a:rPr>
              <a:t> </a:t>
            </a:r>
            <a:r>
              <a:rPr kumimoji="0" sz="2100" b="1" i="0" u="none" strike="noStrike" kern="0" cap="none" spc="160" normalizeH="0" baseline="0" noProof="0" dirty="0">
                <a:ln>
                  <a:noFill/>
                </a:ln>
                <a:solidFill>
                  <a:sysClr val="windowText" lastClr="000000"/>
                </a:solidFill>
                <a:effectLst/>
                <a:uLnTx/>
                <a:uFillTx/>
                <a:latin typeface="Calibri"/>
                <a:cs typeface="Calibri"/>
              </a:rPr>
              <a:t>DE</a:t>
            </a:r>
            <a:r>
              <a:rPr kumimoji="0" sz="2100" b="1" i="0" u="none" strike="noStrike" kern="0" cap="none" spc="-45" normalizeH="0" baseline="0" noProof="0" dirty="0">
                <a:ln>
                  <a:noFill/>
                </a:ln>
                <a:solidFill>
                  <a:sysClr val="windowText" lastClr="000000"/>
                </a:solidFill>
                <a:effectLst/>
                <a:uLnTx/>
                <a:uFillTx/>
                <a:latin typeface="Calibri"/>
                <a:cs typeface="Calibri"/>
              </a:rPr>
              <a:t> </a:t>
            </a:r>
            <a:r>
              <a:rPr kumimoji="0" sz="2100" b="1" i="0" u="none" strike="noStrike" kern="0" cap="none" spc="114" normalizeH="0" baseline="0" noProof="0" dirty="0">
                <a:ln>
                  <a:noFill/>
                </a:ln>
                <a:solidFill>
                  <a:sysClr val="windowText" lastClr="000000"/>
                </a:solidFill>
                <a:effectLst/>
                <a:uLnTx/>
                <a:uFillTx/>
                <a:latin typeface="Calibri"/>
                <a:cs typeface="Calibri"/>
              </a:rPr>
              <a:t>ISR</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960"/>
              </a:spcBef>
              <a:spcAft>
                <a:spcPts val="0"/>
              </a:spcAft>
              <a:buClrTx/>
              <a:buSzTx/>
              <a:buFontTx/>
              <a:buNone/>
              <a:tabLst/>
              <a:defRPr/>
            </a:pP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2700" marR="5080" lvl="0" indent="0" algn="just" defTabSz="914400" eaLnBrk="1" fontAlgn="auto" latinLnBrk="0" hangingPunct="1">
              <a:lnSpc>
                <a:spcPct val="100000"/>
              </a:lnSpc>
              <a:spcBef>
                <a:spcPts val="5"/>
              </a:spcBef>
              <a:spcAft>
                <a:spcPts val="0"/>
              </a:spcAft>
              <a:buClrTx/>
              <a:buSzTx/>
              <a:buFontTx/>
              <a:buNone/>
              <a:tabLst/>
              <a:defRPr/>
            </a:pPr>
            <a:r>
              <a:rPr kumimoji="0" sz="2100" b="0" i="0" u="none" strike="noStrike" kern="0" cap="none" spc="0" normalizeH="0" baseline="0" noProof="0" dirty="0">
                <a:ln>
                  <a:noFill/>
                </a:ln>
                <a:solidFill>
                  <a:sysClr val="windowText" lastClr="000000"/>
                </a:solidFill>
                <a:effectLst/>
                <a:uLnTx/>
                <a:uFillTx/>
                <a:latin typeface="Calibri"/>
                <a:cs typeface="Calibri"/>
              </a:rPr>
              <a:t>Al</a:t>
            </a:r>
            <a:r>
              <a:rPr kumimoji="0" sz="2100" b="0" i="0" u="none" strike="noStrike" kern="0" cap="none" spc="60" normalizeH="0" baseline="0" noProof="0" dirty="0">
                <a:ln>
                  <a:noFill/>
                </a:ln>
                <a:solidFill>
                  <a:sysClr val="windowText" lastClr="000000"/>
                </a:solidFill>
                <a:effectLst/>
                <a:uLnTx/>
                <a:uFillTx/>
                <a:latin typeface="Calibri"/>
                <a:cs typeface="Calibri"/>
              </a:rPr>
              <a:t> respecto</a:t>
            </a:r>
            <a:r>
              <a:rPr kumimoji="0" sz="2100" b="0" i="0" u="none" strike="noStrike" kern="0" cap="none" spc="7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1" i="0" u="none" strike="noStrike" kern="0" cap="none" spc="0" normalizeH="0" baseline="0" noProof="0" dirty="0">
                <a:ln>
                  <a:noFill/>
                </a:ln>
                <a:solidFill>
                  <a:sysClr val="windowText" lastClr="000000"/>
                </a:solidFill>
                <a:effectLst/>
                <a:uLnTx/>
                <a:uFillTx/>
                <a:latin typeface="Calibri"/>
                <a:cs typeface="Calibri"/>
              </a:rPr>
              <a:t>Art.</a:t>
            </a:r>
            <a:r>
              <a:rPr kumimoji="0" sz="2100" b="1" i="0" u="none" strike="noStrike" kern="0" cap="none" spc="65" normalizeH="0" baseline="0" noProof="0" dirty="0">
                <a:ln>
                  <a:noFill/>
                </a:ln>
                <a:solidFill>
                  <a:sysClr val="windowText" lastClr="000000"/>
                </a:solidFill>
                <a:effectLst/>
                <a:uLnTx/>
                <a:uFillTx/>
                <a:latin typeface="Calibri"/>
                <a:cs typeface="Calibri"/>
              </a:rPr>
              <a:t> </a:t>
            </a:r>
            <a:r>
              <a:rPr kumimoji="0" sz="2100" b="1" i="0" u="none" strike="noStrike" kern="0" cap="none" spc="0" normalizeH="0" baseline="0" noProof="0" dirty="0">
                <a:ln>
                  <a:noFill/>
                </a:ln>
                <a:solidFill>
                  <a:sysClr val="windowText" lastClr="000000"/>
                </a:solidFill>
                <a:effectLst/>
                <a:uLnTx/>
                <a:uFillTx/>
                <a:latin typeface="Calibri"/>
                <a:cs typeface="Calibri"/>
              </a:rPr>
              <a:t>G7,</a:t>
            </a:r>
            <a:r>
              <a:rPr kumimoji="0" sz="2100" b="1" i="0" u="none" strike="noStrike" kern="0" cap="none" spc="65" normalizeH="0" baseline="0" noProof="0" dirty="0">
                <a:ln>
                  <a:noFill/>
                </a:ln>
                <a:solidFill>
                  <a:sysClr val="windowText" lastClr="000000"/>
                </a:solidFill>
                <a:effectLst/>
                <a:uLnTx/>
                <a:uFillTx/>
                <a:latin typeface="Calibri"/>
                <a:cs typeface="Calibri"/>
              </a:rPr>
              <a:t> </a:t>
            </a:r>
            <a:r>
              <a:rPr kumimoji="0" sz="2100" b="1" i="0" u="none" strike="noStrike" kern="0" cap="none" spc="140" normalizeH="0" baseline="0" noProof="0" dirty="0">
                <a:ln>
                  <a:noFill/>
                </a:ln>
                <a:solidFill>
                  <a:sysClr val="windowText" lastClr="000000"/>
                </a:solidFill>
                <a:effectLst/>
                <a:uLnTx/>
                <a:uFillTx/>
                <a:latin typeface="Calibri"/>
                <a:cs typeface="Calibri"/>
              </a:rPr>
              <a:t>LISR.</a:t>
            </a:r>
            <a:r>
              <a:rPr kumimoji="0" sz="2100" b="1" i="0" u="none" strike="noStrike" kern="0" cap="none" spc="60"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Señala</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que</a:t>
            </a:r>
            <a:r>
              <a:rPr kumimoji="0" sz="2100" b="0" i="0" u="none" strike="noStrike" kern="0" cap="none" spc="70"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las</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1" i="1" u="none" strike="noStrike" kern="0" cap="none" spc="120" normalizeH="0" baseline="0" noProof="0" dirty="0">
                <a:ln>
                  <a:noFill/>
                </a:ln>
                <a:solidFill>
                  <a:sysClr val="windowText" lastClr="000000"/>
                </a:solidFill>
                <a:effectLst/>
                <a:uLnTx/>
                <a:uFillTx/>
                <a:latin typeface="Calibri"/>
                <a:cs typeface="Calibri"/>
              </a:rPr>
              <a:t>personas</a:t>
            </a:r>
            <a:r>
              <a:rPr kumimoji="0" sz="2100" b="1" i="1" u="none" strike="noStrike" kern="0" cap="none" spc="70" normalizeH="0" baseline="0" noProof="0" dirty="0">
                <a:ln>
                  <a:noFill/>
                </a:ln>
                <a:solidFill>
                  <a:sysClr val="windowText" lastClr="000000"/>
                </a:solidFill>
                <a:effectLst/>
                <a:uLnTx/>
                <a:uFillTx/>
                <a:latin typeface="Calibri"/>
                <a:cs typeface="Calibri"/>
              </a:rPr>
              <a:t> </a:t>
            </a:r>
            <a:r>
              <a:rPr kumimoji="0" sz="2100" b="1" i="1" u="none" strike="noStrike" kern="0" cap="none" spc="80" normalizeH="0" baseline="0" noProof="0" dirty="0">
                <a:ln>
                  <a:noFill/>
                </a:ln>
                <a:solidFill>
                  <a:sysClr val="windowText" lastClr="000000"/>
                </a:solidFill>
                <a:effectLst/>
                <a:uLnTx/>
                <a:uFillTx/>
                <a:latin typeface="Calibri"/>
                <a:cs typeface="Calibri"/>
              </a:rPr>
              <a:t>obligadas </a:t>
            </a:r>
            <a:r>
              <a:rPr kumimoji="0" sz="2100" b="1" i="1" u="none" strike="noStrike" kern="0" cap="none" spc="55" normalizeH="0" baseline="0" noProof="0" dirty="0">
                <a:ln>
                  <a:noFill/>
                </a:ln>
                <a:solidFill>
                  <a:sysClr val="windowText" lastClr="000000"/>
                </a:solidFill>
                <a:effectLst/>
                <a:uLnTx/>
                <a:uFillTx/>
                <a:latin typeface="Calibri"/>
                <a:cs typeface="Calibri"/>
              </a:rPr>
              <a:t>a</a:t>
            </a:r>
            <a:r>
              <a:rPr kumimoji="0" sz="2100" b="1" i="1" u="none" strike="noStrike" kern="0" cap="none" spc="65" normalizeH="0" baseline="0" noProof="0" dirty="0">
                <a:ln>
                  <a:noFill/>
                </a:ln>
                <a:solidFill>
                  <a:sysClr val="windowText" lastClr="000000"/>
                </a:solidFill>
                <a:effectLst/>
                <a:uLnTx/>
                <a:uFillTx/>
                <a:latin typeface="Calibri"/>
                <a:cs typeface="Calibri"/>
              </a:rPr>
              <a:t> </a:t>
            </a:r>
            <a:r>
              <a:rPr kumimoji="0" sz="2100" b="1" i="1" u="none" strike="noStrike" kern="0" cap="none" spc="85" normalizeH="0" baseline="0" noProof="0" dirty="0">
                <a:ln>
                  <a:noFill/>
                </a:ln>
                <a:solidFill>
                  <a:sysClr val="windowText" lastClr="000000"/>
                </a:solidFill>
                <a:effectLst/>
                <a:uLnTx/>
                <a:uFillTx/>
                <a:latin typeface="Calibri"/>
                <a:cs typeface="Calibri"/>
              </a:rPr>
              <a:t>efectuar</a:t>
            </a:r>
            <a:r>
              <a:rPr kumimoji="0" sz="2100" b="1" i="1" u="none" strike="noStrike" kern="0" cap="none" spc="70" normalizeH="0" baseline="0" noProof="0" dirty="0">
                <a:ln>
                  <a:noFill/>
                </a:ln>
                <a:solidFill>
                  <a:sysClr val="windowText" lastClr="000000"/>
                </a:solidFill>
                <a:effectLst/>
                <a:uLnTx/>
                <a:uFillTx/>
                <a:latin typeface="Calibri"/>
                <a:cs typeface="Calibri"/>
              </a:rPr>
              <a:t> </a:t>
            </a:r>
            <a:r>
              <a:rPr kumimoji="0" sz="2100" b="1" i="1" u="none" strike="noStrike" kern="0" cap="none" spc="110" normalizeH="0" baseline="0" noProof="0" dirty="0">
                <a:ln>
                  <a:noFill/>
                </a:ln>
                <a:solidFill>
                  <a:sysClr val="windowText" lastClr="000000"/>
                </a:solidFill>
                <a:effectLst/>
                <a:uLnTx/>
                <a:uFillTx/>
                <a:latin typeface="Calibri"/>
                <a:cs typeface="Calibri"/>
              </a:rPr>
              <a:t>retenciones</a:t>
            </a:r>
            <a:r>
              <a:rPr kumimoji="0" sz="2100" b="1" i="1"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en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términos</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artículo</a:t>
            </a:r>
            <a:r>
              <a:rPr kumimoji="0" sz="2100" b="0" i="0" u="none" strike="noStrike" kern="0" cap="none" spc="22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96</a:t>
            </a:r>
            <a:r>
              <a:rPr kumimoji="0" sz="2100" b="0" i="0" u="none" strike="noStrike" kern="0" cap="none" spc="229"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esta</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Ley,</a:t>
            </a:r>
            <a:r>
              <a:rPr kumimoji="0" sz="2100" b="0" i="0" u="none" strike="noStrike" kern="0" cap="none" spc="240" normalizeH="0" baseline="0" noProof="0" dirty="0">
                <a:ln>
                  <a:noFill/>
                </a:ln>
                <a:solidFill>
                  <a:sysClr val="windowText" lastClr="000000"/>
                </a:solidFill>
                <a:effectLst/>
                <a:uLnTx/>
                <a:uFillTx/>
                <a:latin typeface="Calibri"/>
                <a:cs typeface="Calibri"/>
              </a:rPr>
              <a:t> </a:t>
            </a:r>
            <a:r>
              <a:rPr kumimoji="0" sz="2100" b="1" i="1" u="none" strike="noStrike" kern="0" cap="none" spc="110" normalizeH="0" baseline="0" noProof="0" dirty="0">
                <a:ln>
                  <a:noFill/>
                </a:ln>
                <a:solidFill>
                  <a:sysClr val="windowText" lastClr="000000"/>
                </a:solidFill>
                <a:effectLst/>
                <a:uLnTx/>
                <a:uFillTx/>
                <a:latin typeface="Calibri"/>
                <a:cs typeface="Calibri"/>
              </a:rPr>
              <a:t>calcularán</a:t>
            </a:r>
            <a:r>
              <a:rPr kumimoji="0" sz="2100" b="1" i="1" u="none" strike="noStrike" kern="0" cap="none" spc="245" normalizeH="0" baseline="0" noProof="0" dirty="0">
                <a:ln>
                  <a:noFill/>
                </a:ln>
                <a:solidFill>
                  <a:sysClr val="windowText" lastClr="000000"/>
                </a:solidFill>
                <a:effectLst/>
                <a:uLnTx/>
                <a:uFillTx/>
                <a:latin typeface="Calibri"/>
                <a:cs typeface="Calibri"/>
              </a:rPr>
              <a:t> </a:t>
            </a:r>
            <a:r>
              <a:rPr kumimoji="0" sz="2100" b="1" i="1" u="none" strike="noStrike" kern="0" cap="none" spc="120" normalizeH="0" baseline="0" noProof="0" dirty="0">
                <a:ln>
                  <a:noFill/>
                </a:ln>
                <a:solidFill>
                  <a:sysClr val="windowText" lastClr="000000"/>
                </a:solidFill>
                <a:effectLst/>
                <a:uLnTx/>
                <a:uFillTx/>
                <a:latin typeface="Calibri"/>
                <a:cs typeface="Calibri"/>
              </a:rPr>
              <a:t>el</a:t>
            </a:r>
            <a:r>
              <a:rPr kumimoji="0" sz="2100" b="1" i="1" u="none" strike="noStrike" kern="0" cap="none" spc="229" normalizeH="0" baseline="0" noProof="0" dirty="0">
                <a:ln>
                  <a:noFill/>
                </a:ln>
                <a:solidFill>
                  <a:sysClr val="windowText" lastClr="000000"/>
                </a:solidFill>
                <a:effectLst/>
                <a:uLnTx/>
                <a:uFillTx/>
                <a:latin typeface="Calibri"/>
                <a:cs typeface="Calibri"/>
              </a:rPr>
              <a:t> </a:t>
            </a:r>
            <a:r>
              <a:rPr kumimoji="0" sz="2100" b="1" i="1" u="none" strike="noStrike" kern="0" cap="none" spc="105" normalizeH="0" baseline="0" noProof="0" dirty="0">
                <a:ln>
                  <a:noFill/>
                </a:ln>
                <a:solidFill>
                  <a:sysClr val="windowText" lastClr="000000"/>
                </a:solidFill>
                <a:effectLst/>
                <a:uLnTx/>
                <a:uFillTx/>
                <a:latin typeface="Calibri"/>
                <a:cs typeface="Calibri"/>
              </a:rPr>
              <a:t>impuesto</a:t>
            </a:r>
            <a:r>
              <a:rPr kumimoji="0" sz="2100" b="1" i="1" u="none" strike="noStrike" kern="0" cap="none" spc="245" normalizeH="0" baseline="0" noProof="0" dirty="0">
                <a:ln>
                  <a:noFill/>
                </a:ln>
                <a:solidFill>
                  <a:sysClr val="windowText" lastClr="000000"/>
                </a:solidFill>
                <a:effectLst/>
                <a:uLnTx/>
                <a:uFillTx/>
                <a:latin typeface="Calibri"/>
                <a:cs typeface="Calibri"/>
              </a:rPr>
              <a:t> </a:t>
            </a:r>
            <a:r>
              <a:rPr kumimoji="0" sz="2100" b="1" i="1" u="none" strike="noStrike" kern="0" cap="none" spc="75" normalizeH="0" baseline="0" noProof="0" dirty="0">
                <a:ln>
                  <a:noFill/>
                </a:ln>
                <a:solidFill>
                  <a:sysClr val="windowText" lastClr="000000"/>
                </a:solidFill>
                <a:effectLst/>
                <a:uLnTx/>
                <a:uFillTx/>
                <a:latin typeface="Calibri"/>
                <a:cs typeface="Calibri"/>
              </a:rPr>
              <a:t>anual</a:t>
            </a:r>
            <a:r>
              <a:rPr kumimoji="0" sz="2100" b="1" i="1"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35" normalizeH="0" baseline="0" noProof="0" dirty="0">
                <a:ln>
                  <a:noFill/>
                </a:ln>
                <a:solidFill>
                  <a:sysClr val="windowText" lastClr="000000"/>
                </a:solidFill>
                <a:effectLst/>
                <a:uLnTx/>
                <a:uFillTx/>
                <a:latin typeface="Calibri"/>
                <a:cs typeface="Calibri"/>
              </a:rPr>
              <a:t> </a:t>
            </a:r>
            <a:r>
              <a:rPr kumimoji="0" sz="2100" b="1" i="1" u="none" strike="noStrike" kern="0" cap="none" spc="125" normalizeH="0" baseline="0" noProof="0" dirty="0">
                <a:ln>
                  <a:noFill/>
                </a:ln>
                <a:solidFill>
                  <a:sysClr val="windowText" lastClr="000000"/>
                </a:solidFill>
                <a:effectLst/>
                <a:uLnTx/>
                <a:uFillTx/>
                <a:latin typeface="Calibri"/>
                <a:cs typeface="Calibri"/>
              </a:rPr>
              <a:t>cada</a:t>
            </a:r>
            <a:r>
              <a:rPr kumimoji="0" sz="2100" b="1" i="1" u="none" strike="noStrike" kern="0" cap="none" spc="240" normalizeH="0" baseline="0" noProof="0" dirty="0">
                <a:ln>
                  <a:noFill/>
                </a:ln>
                <a:solidFill>
                  <a:sysClr val="windowText" lastClr="000000"/>
                </a:solidFill>
                <a:effectLst/>
                <a:uLnTx/>
                <a:uFillTx/>
                <a:latin typeface="Calibri"/>
                <a:cs typeface="Calibri"/>
              </a:rPr>
              <a:t> </a:t>
            </a:r>
            <a:r>
              <a:rPr kumimoji="0" sz="2100" b="1" i="1" u="none" strike="noStrike" kern="0" cap="none" spc="95" normalizeH="0" baseline="0" noProof="0" dirty="0">
                <a:ln>
                  <a:noFill/>
                </a:ln>
                <a:solidFill>
                  <a:sysClr val="windowText" lastClr="000000"/>
                </a:solidFill>
                <a:effectLst/>
                <a:uLnTx/>
                <a:uFillTx/>
                <a:latin typeface="Calibri"/>
                <a:cs typeface="Calibri"/>
              </a:rPr>
              <a:t>persona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le</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1" i="1" u="none" strike="noStrike" kern="0" cap="none" spc="90" normalizeH="0" baseline="0" noProof="0" dirty="0">
                <a:ln>
                  <a:noFill/>
                </a:ln>
                <a:solidFill>
                  <a:sysClr val="windowText" lastClr="000000"/>
                </a:solidFill>
                <a:effectLst/>
                <a:uLnTx/>
                <a:uFillTx/>
                <a:latin typeface="Calibri"/>
                <a:cs typeface="Calibri"/>
              </a:rPr>
              <a:t>hubiere</a:t>
            </a:r>
            <a:r>
              <a:rPr kumimoji="0" sz="2100" b="1" i="1" u="none" strike="noStrike" kern="0" cap="none" spc="-60" normalizeH="0" baseline="0" noProof="0" dirty="0">
                <a:ln>
                  <a:noFill/>
                </a:ln>
                <a:solidFill>
                  <a:sysClr val="windowText" lastClr="000000"/>
                </a:solidFill>
                <a:effectLst/>
                <a:uLnTx/>
                <a:uFillTx/>
                <a:latin typeface="Calibri"/>
                <a:cs typeface="Calibri"/>
              </a:rPr>
              <a:t> </a:t>
            </a:r>
            <a:r>
              <a:rPr kumimoji="0" sz="2100" b="1" i="1" u="none" strike="noStrike" kern="0" cap="none" spc="90" normalizeH="0" baseline="0" noProof="0" dirty="0">
                <a:ln>
                  <a:noFill/>
                </a:ln>
                <a:solidFill>
                  <a:sysClr val="windowText" lastClr="000000"/>
                </a:solidFill>
                <a:effectLst/>
                <a:uLnTx/>
                <a:uFillTx/>
                <a:latin typeface="Calibri"/>
                <a:cs typeface="Calibri"/>
              </a:rPr>
              <a:t>prestado</a:t>
            </a:r>
            <a:r>
              <a:rPr kumimoji="0" sz="2100" b="1" i="1" u="none" strike="noStrike" kern="0" cap="none" spc="-25" normalizeH="0" baseline="0" noProof="0" dirty="0">
                <a:ln>
                  <a:noFill/>
                </a:ln>
                <a:solidFill>
                  <a:sysClr val="windowText" lastClr="000000"/>
                </a:solidFill>
                <a:effectLst/>
                <a:uLnTx/>
                <a:uFillTx/>
                <a:latin typeface="Calibri"/>
                <a:cs typeface="Calibri"/>
              </a:rPr>
              <a:t> </a:t>
            </a:r>
            <a:r>
              <a:rPr kumimoji="0" sz="2100" b="1" i="1" u="none" strike="noStrike" kern="0" cap="none" spc="130" normalizeH="0" baseline="0" noProof="0" dirty="0">
                <a:ln>
                  <a:noFill/>
                </a:ln>
                <a:solidFill>
                  <a:sysClr val="windowText" lastClr="000000"/>
                </a:solidFill>
                <a:effectLst/>
                <a:uLnTx/>
                <a:uFillTx/>
                <a:latin typeface="Calibri"/>
                <a:cs typeface="Calibri"/>
              </a:rPr>
              <a:t>servicios</a:t>
            </a:r>
            <a:r>
              <a:rPr kumimoji="0" sz="2100" b="1" i="1" u="none" strike="noStrike" kern="0" cap="none" spc="-40" normalizeH="0" baseline="0" noProof="0" dirty="0">
                <a:ln>
                  <a:noFill/>
                </a:ln>
                <a:solidFill>
                  <a:sysClr val="windowText" lastClr="000000"/>
                </a:solidFill>
                <a:effectLst/>
                <a:uLnTx/>
                <a:uFillTx/>
                <a:latin typeface="Calibri"/>
                <a:cs typeface="Calibri"/>
              </a:rPr>
              <a:t> </a:t>
            </a:r>
            <a:r>
              <a:rPr kumimoji="0" sz="2100" b="1" i="1" u="none" strike="noStrike" kern="0" cap="none" spc="120" normalizeH="0" baseline="0" noProof="0" dirty="0">
                <a:ln>
                  <a:noFill/>
                </a:ln>
                <a:solidFill>
                  <a:sysClr val="windowText" lastClr="000000"/>
                </a:solidFill>
                <a:effectLst/>
                <a:uLnTx/>
                <a:uFillTx/>
                <a:latin typeface="Calibri"/>
                <a:cs typeface="Calibri"/>
              </a:rPr>
              <a:t>personales</a:t>
            </a:r>
            <a:r>
              <a:rPr kumimoji="0" sz="2100" b="1" i="1" u="none" strike="noStrike" kern="0" cap="none" spc="-25" normalizeH="0" baseline="0" noProof="0" dirty="0">
                <a:ln>
                  <a:noFill/>
                </a:ln>
                <a:solidFill>
                  <a:sysClr val="windowText" lastClr="000000"/>
                </a:solidFill>
                <a:effectLst/>
                <a:uLnTx/>
                <a:uFillTx/>
                <a:latin typeface="Calibri"/>
                <a:cs typeface="Calibri"/>
              </a:rPr>
              <a:t> </a:t>
            </a:r>
            <a:r>
              <a:rPr kumimoji="0" sz="2100" b="1" i="1" u="none" strike="noStrike" kern="0" cap="none" spc="95" normalizeH="0" baseline="0" noProof="0" dirty="0">
                <a:ln>
                  <a:noFill/>
                </a:ln>
                <a:solidFill>
                  <a:sysClr val="windowText" lastClr="000000"/>
                </a:solidFill>
                <a:effectLst/>
                <a:uLnTx/>
                <a:uFillTx/>
                <a:latin typeface="Calibri"/>
                <a:cs typeface="Calibri"/>
              </a:rPr>
              <a:t>subordinados</a:t>
            </a:r>
            <a:r>
              <a:rPr kumimoji="0" sz="2100" b="0" i="0" u="none" strike="noStrike" kern="0" cap="none" spc="95" normalizeH="0" baseline="0" noProof="0" dirty="0">
                <a:ln>
                  <a:noFill/>
                </a:ln>
                <a:solidFill>
                  <a:sysClr val="windowText" lastClr="000000"/>
                </a:solidFill>
                <a:effectLst/>
                <a:uLnTx/>
                <a:uFillTx/>
                <a:latin typeface="Calibri"/>
                <a:cs typeface="Calibri"/>
              </a:rPr>
              <a:t>.</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965"/>
              </a:spcBef>
              <a:spcAft>
                <a:spcPts val="0"/>
              </a:spcAft>
              <a:buClrTx/>
              <a:buSzTx/>
              <a:buFontTx/>
              <a:buNone/>
              <a:tabLst/>
              <a:defRPr/>
            </a:pP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2700" marR="0" lvl="0" indent="0" algn="just" defTabSz="914400" eaLnBrk="1" fontAlgn="auto" latinLnBrk="0" hangingPunct="1">
              <a:lnSpc>
                <a:spcPct val="100000"/>
              </a:lnSpc>
              <a:spcBef>
                <a:spcPts val="0"/>
              </a:spcBef>
              <a:spcAft>
                <a:spcPts val="0"/>
              </a:spcAft>
              <a:buClrTx/>
              <a:buSzTx/>
              <a:buFontTx/>
              <a:buNone/>
              <a:tabLst/>
              <a:defRPr/>
            </a:pPr>
            <a:r>
              <a:rPr kumimoji="0" sz="2100" b="0" i="0" u="none" strike="noStrike" kern="0" cap="none" spc="95" normalizeH="0" baseline="0" noProof="0" dirty="0">
                <a:ln>
                  <a:noFill/>
                </a:ln>
                <a:solidFill>
                  <a:sysClr val="windowText" lastClr="000000"/>
                </a:solidFill>
                <a:effectLst/>
                <a:uLnTx/>
                <a:uFillTx/>
                <a:latin typeface="Calibri"/>
                <a:cs typeface="Calibri"/>
              </a:rPr>
              <a:t>El</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impuesto</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anual</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determinará</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aplicando</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siguiente</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35" normalizeH="0" baseline="0" noProof="0" dirty="0">
                <a:ln>
                  <a:noFill/>
                </a:ln>
                <a:solidFill>
                  <a:sysClr val="windowText" lastClr="000000"/>
                </a:solidFill>
                <a:effectLst/>
                <a:uLnTx/>
                <a:uFillTx/>
                <a:latin typeface="Calibri"/>
                <a:cs typeface="Calibri"/>
              </a:rPr>
              <a:t>procedimiento:</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p:nvPr/>
        </p:nvSpPr>
        <p:spPr>
          <a:xfrm>
            <a:off x="5175250" y="6464680"/>
            <a:ext cx="2451735" cy="156068"/>
          </a:xfrm>
          <a:prstGeom prst="rect">
            <a:avLst/>
          </a:prstGeom>
        </p:spPr>
        <p:txBody>
          <a:bodyPr vert="horz" wrap="square" lIns="0" tIns="0" rIns="0" bIns="0" rtlCol="0">
            <a:spAutoFit/>
          </a:bodyPr>
          <a:lstStyle/>
          <a:p>
            <a:pPr marL="12700" marR="0" lvl="0" indent="0" defTabSz="914400" eaLnBrk="1" fontAlgn="auto" latinLnBrk="0" hangingPunct="1">
              <a:lnSpc>
                <a:spcPts val="1240"/>
              </a:lnSpc>
              <a:spcBef>
                <a:spcPts val="0"/>
              </a:spcBef>
              <a:spcAft>
                <a:spcPts val="0"/>
              </a:spcAft>
              <a:buClrTx/>
              <a:buSzTx/>
              <a:buFontTx/>
              <a:buNone/>
              <a:tabLst/>
              <a:defRPr/>
            </a:pPr>
            <a:r>
              <a:rPr kumimoji="0" lang="es-MX" sz="1200" b="0" i="0" u="none" strike="noStrike" kern="0" cap="none" spc="-10" normalizeH="0" baseline="0" noProof="0" dirty="0">
                <a:ln>
                  <a:noFill/>
                </a:ln>
                <a:solidFill>
                  <a:srgbClr val="888888"/>
                </a:solidFill>
                <a:effectLst/>
                <a:uLnTx/>
                <a:uFillTx/>
                <a:latin typeface="Calibri"/>
                <a:cs typeface="Calibri"/>
              </a:rPr>
              <a:t>NOMINA 2025</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15570" marR="0" lvl="0" indent="0" defTabSz="91440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888888"/>
                </a:solidFill>
                <a:effectLst/>
                <a:uLnTx/>
                <a:uFillTx/>
                <a:latin typeface="Calibri"/>
                <a:cs typeface="Calibri"/>
              </a:rPr>
              <a:pPr marL="115570" marR="0" lvl="0" indent="0" defTabSz="914400" eaLnBrk="1" fontAlgn="auto" latinLnBrk="0" hangingPunct="1">
                <a:lnSpc>
                  <a:spcPts val="1240"/>
                </a:lnSpc>
                <a:spcBef>
                  <a:spcPts val="0"/>
                </a:spcBef>
                <a:spcAft>
                  <a:spcPts val="0"/>
                </a:spcAft>
                <a:buClrTx/>
                <a:buSzTx/>
                <a:buFontTx/>
                <a:buNone/>
                <a:tabLst/>
                <a:defRPr/>
              </a:pPr>
              <a:t>6</a:t>
            </a:fld>
            <a:endParaRPr kumimoji="0" sz="1200" b="0" i="0" u="none" strike="noStrike" kern="0" cap="none" spc="-50" normalizeH="0" baseline="0" noProof="0" dirty="0">
              <a:ln>
                <a:noFill/>
              </a:ln>
              <a:solidFill>
                <a:srgbClr val="888888"/>
              </a:solidFill>
              <a:effectLst/>
              <a:uLnTx/>
              <a:uFillTx/>
              <a:latin typeface="Calibri"/>
              <a:cs typeface="Calibri"/>
            </a:endParaRPr>
          </a:p>
        </p:txBody>
      </p:sp>
      <p:sp>
        <p:nvSpPr>
          <p:cNvPr id="3" name="object 3"/>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666064"/>
            <a:ext cx="10646410" cy="5560060"/>
          </a:xfrm>
          <a:prstGeom prst="rect">
            <a:avLst/>
          </a:prstGeom>
        </p:spPr>
        <p:txBody>
          <a:bodyPr vert="horz" wrap="square" lIns="0" tIns="13335" rIns="0" bIns="0" rtlCol="0">
            <a:spAutoFit/>
          </a:bodyPr>
          <a:lstStyle/>
          <a:p>
            <a:pPr marL="0" marR="0" lvl="0" indent="0" algn="ctr"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160" normalizeH="0" baseline="0" noProof="0" dirty="0">
                <a:ln>
                  <a:noFill/>
                </a:ln>
                <a:solidFill>
                  <a:sysClr val="windowText" lastClr="000000"/>
                </a:solidFill>
                <a:effectLst/>
                <a:uLnTx/>
                <a:uFillTx/>
                <a:latin typeface="Calibri"/>
                <a:cs typeface="Calibri"/>
              </a:rPr>
              <a:t>CALCULO</a:t>
            </a:r>
            <a:r>
              <a:rPr kumimoji="0" sz="2000" b="1" i="0" u="none" strike="noStrike" kern="0" cap="none" spc="-45" normalizeH="0" baseline="0" noProof="0" dirty="0">
                <a:ln>
                  <a:noFill/>
                </a:ln>
                <a:solidFill>
                  <a:sysClr val="windowText" lastClr="000000"/>
                </a:solidFill>
                <a:effectLst/>
                <a:uLnTx/>
                <a:uFillTx/>
                <a:latin typeface="Calibri"/>
                <a:cs typeface="Calibri"/>
              </a:rPr>
              <a:t> </a:t>
            </a:r>
            <a:r>
              <a:rPr kumimoji="0" sz="2000" b="1" i="0" u="none" strike="noStrike" kern="0" cap="none" spc="75" normalizeH="0" baseline="0" noProof="0" dirty="0">
                <a:ln>
                  <a:noFill/>
                </a:ln>
                <a:solidFill>
                  <a:sysClr val="windowText" lastClr="000000"/>
                </a:solidFill>
                <a:effectLst/>
                <a:uLnTx/>
                <a:uFillTx/>
                <a:latin typeface="Calibri"/>
                <a:cs typeface="Calibri"/>
              </a:rPr>
              <a:t>ANUAL</a:t>
            </a:r>
            <a:r>
              <a:rPr kumimoji="0" sz="2000" b="1" i="0" u="none" strike="noStrike" kern="0" cap="none" spc="-40" normalizeH="0" baseline="0" noProof="0" dirty="0">
                <a:ln>
                  <a:noFill/>
                </a:ln>
                <a:solidFill>
                  <a:sysClr val="windowText" lastClr="000000"/>
                </a:solidFill>
                <a:effectLst/>
                <a:uLnTx/>
                <a:uFillTx/>
                <a:latin typeface="Calibri"/>
                <a:cs typeface="Calibri"/>
              </a:rPr>
              <a:t> </a:t>
            </a:r>
            <a:r>
              <a:rPr kumimoji="0" sz="2000" b="1" i="0" u="none" strike="noStrike" kern="0" cap="none" spc="150" normalizeH="0" baseline="0" noProof="0" dirty="0">
                <a:ln>
                  <a:noFill/>
                </a:ln>
                <a:solidFill>
                  <a:sysClr val="windowText" lastClr="000000"/>
                </a:solidFill>
                <a:effectLst/>
                <a:uLnTx/>
                <a:uFillTx/>
                <a:latin typeface="Calibri"/>
                <a:cs typeface="Calibri"/>
              </a:rPr>
              <a:t>DE</a:t>
            </a:r>
            <a:r>
              <a:rPr kumimoji="0" sz="2000" b="1" i="0" u="none" strike="noStrike" kern="0" cap="none" spc="-30" normalizeH="0" baseline="0" noProof="0" dirty="0">
                <a:ln>
                  <a:noFill/>
                </a:ln>
                <a:solidFill>
                  <a:sysClr val="windowText" lastClr="000000"/>
                </a:solidFill>
                <a:effectLst/>
                <a:uLnTx/>
                <a:uFillTx/>
                <a:latin typeface="Calibri"/>
                <a:cs typeface="Calibri"/>
              </a:rPr>
              <a:t> </a:t>
            </a:r>
            <a:r>
              <a:rPr kumimoji="0" sz="2000" b="1" i="0" u="none" strike="noStrike" kern="0" cap="none" spc="120" normalizeH="0" baseline="0" noProof="0" dirty="0">
                <a:ln>
                  <a:noFill/>
                </a:ln>
                <a:solidFill>
                  <a:sysClr val="windowText" lastClr="000000"/>
                </a:solidFill>
                <a:effectLst/>
                <a:uLnTx/>
                <a:uFillTx/>
                <a:latin typeface="Calibri"/>
                <a:cs typeface="Calibri"/>
              </a:rPr>
              <a:t>ISR</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0"/>
              </a:spcBef>
              <a:spcAft>
                <a:spcPts val="0"/>
              </a:spcAft>
              <a:buClrTx/>
              <a:buSzTx/>
              <a:buFontTx/>
              <a:buNone/>
              <a:tabLst/>
              <a:defRPr/>
            </a:pP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12700" marR="3375660" lvl="0" indent="0" defTabSz="914400" eaLnBrk="1" fontAlgn="auto" latinLnBrk="0" hangingPunct="1">
              <a:lnSpc>
                <a:spcPct val="137500"/>
              </a:lnSpc>
              <a:spcBef>
                <a:spcPts val="0"/>
              </a:spcBef>
              <a:spcAft>
                <a:spcPts val="0"/>
              </a:spcAft>
              <a:buClrTx/>
              <a:buSzTx/>
              <a:buFontTx/>
              <a:buNone/>
              <a:tabLst/>
              <a:defRPr/>
            </a:pPr>
            <a:r>
              <a:rPr kumimoji="0" sz="2000" b="1" i="0" u="none" strike="noStrike" kern="0" cap="none" spc="110" normalizeH="0" baseline="0" noProof="0" dirty="0">
                <a:ln>
                  <a:noFill/>
                </a:ln>
                <a:solidFill>
                  <a:srgbClr val="FF0000"/>
                </a:solidFill>
                <a:effectLst/>
                <a:uLnTx/>
                <a:uFillTx/>
                <a:latin typeface="Calibri"/>
                <a:cs typeface="Calibri"/>
              </a:rPr>
              <a:t>Fracción</a:t>
            </a:r>
            <a:r>
              <a:rPr kumimoji="0" sz="2000" b="1" i="0" u="none" strike="noStrike" kern="0" cap="none" spc="-50" normalizeH="0" baseline="0" noProof="0" dirty="0">
                <a:ln>
                  <a:noFill/>
                </a:ln>
                <a:solidFill>
                  <a:srgbClr val="FF0000"/>
                </a:solidFill>
                <a:effectLst/>
                <a:uLnTx/>
                <a:uFillTx/>
                <a:latin typeface="Calibri"/>
                <a:cs typeface="Calibri"/>
              </a:rPr>
              <a:t> </a:t>
            </a:r>
            <a:r>
              <a:rPr kumimoji="0" sz="2000" b="1" i="0" u="none" strike="noStrike" kern="0" cap="none" spc="60" normalizeH="0" baseline="0" noProof="0" dirty="0">
                <a:ln>
                  <a:noFill/>
                </a:ln>
                <a:solidFill>
                  <a:srgbClr val="FF0000"/>
                </a:solidFill>
                <a:effectLst/>
                <a:uLnTx/>
                <a:uFillTx/>
                <a:latin typeface="Calibri"/>
                <a:cs typeface="Calibri"/>
              </a:rPr>
              <a:t>II,</a:t>
            </a:r>
            <a:r>
              <a:rPr kumimoji="0" sz="2000" b="1" i="0" u="none" strike="noStrike" kern="0" cap="none" spc="-35" normalizeH="0" baseline="0" noProof="0" dirty="0">
                <a:ln>
                  <a:noFill/>
                </a:ln>
                <a:solidFill>
                  <a:srgbClr val="FF0000"/>
                </a:solidFill>
                <a:effectLst/>
                <a:uLnTx/>
                <a:uFillTx/>
                <a:latin typeface="Calibri"/>
                <a:cs typeface="Calibri"/>
              </a:rPr>
              <a:t> </a:t>
            </a:r>
            <a:r>
              <a:rPr kumimoji="0" sz="2000" b="1" i="0" u="none" strike="noStrike" kern="0" cap="none" spc="114" normalizeH="0" baseline="0" noProof="0" dirty="0">
                <a:ln>
                  <a:noFill/>
                </a:ln>
                <a:solidFill>
                  <a:srgbClr val="FF0000"/>
                </a:solidFill>
                <a:effectLst/>
                <a:uLnTx/>
                <a:uFillTx/>
                <a:latin typeface="Calibri"/>
                <a:cs typeface="Calibri"/>
              </a:rPr>
              <a:t>inciso</a:t>
            </a:r>
            <a:r>
              <a:rPr kumimoji="0" sz="2000" b="1" i="0" u="none" strike="noStrike" kern="0" cap="none" spc="-30" normalizeH="0" baseline="0" noProof="0" dirty="0">
                <a:ln>
                  <a:noFill/>
                </a:ln>
                <a:solidFill>
                  <a:srgbClr val="FF0000"/>
                </a:solidFill>
                <a:effectLst/>
                <a:uLnTx/>
                <a:uFillTx/>
                <a:latin typeface="Calibri"/>
                <a:cs typeface="Calibri"/>
              </a:rPr>
              <a:t> </a:t>
            </a:r>
            <a:r>
              <a:rPr kumimoji="0" sz="2000" b="1" i="0" u="none" strike="noStrike" kern="0" cap="none" spc="0" normalizeH="0" baseline="0" noProof="0" dirty="0">
                <a:ln>
                  <a:noFill/>
                </a:ln>
                <a:solidFill>
                  <a:srgbClr val="FF0000"/>
                </a:solidFill>
                <a:effectLst/>
                <a:uLnTx/>
                <a:uFillTx/>
                <a:latin typeface="Calibri"/>
                <a:cs typeface="Calibri"/>
              </a:rPr>
              <a:t>b)</a:t>
            </a:r>
            <a:r>
              <a:rPr kumimoji="0" sz="2000" b="1" i="0" u="none" strike="noStrike" kern="0" cap="none" spc="-30" normalizeH="0" baseline="0" noProof="0" dirty="0">
                <a:ln>
                  <a:noFill/>
                </a:ln>
                <a:solidFill>
                  <a:srgbClr val="FF0000"/>
                </a:solidFill>
                <a:effectLst/>
                <a:uLnTx/>
                <a:uFillTx/>
                <a:latin typeface="Calibri"/>
                <a:cs typeface="Calibri"/>
              </a:rPr>
              <a:t> </a:t>
            </a:r>
            <a:r>
              <a:rPr kumimoji="0" sz="2000" b="1" i="0" u="none" strike="noStrike" kern="0" cap="none" spc="95" normalizeH="0" baseline="0" noProof="0" dirty="0">
                <a:ln>
                  <a:noFill/>
                </a:ln>
                <a:solidFill>
                  <a:srgbClr val="FF0000"/>
                </a:solidFill>
                <a:effectLst/>
                <a:uLnTx/>
                <a:uFillTx/>
                <a:latin typeface="Calibri"/>
                <a:cs typeface="Calibri"/>
              </a:rPr>
              <a:t>(ISR</a:t>
            </a:r>
            <a:r>
              <a:rPr kumimoji="0" sz="2000" b="1" i="0" u="none" strike="noStrike" kern="0" cap="none" spc="-30" normalizeH="0" baseline="0" noProof="0" dirty="0">
                <a:ln>
                  <a:noFill/>
                </a:ln>
                <a:solidFill>
                  <a:srgbClr val="FF0000"/>
                </a:solidFill>
                <a:effectLst/>
                <a:uLnTx/>
                <a:uFillTx/>
                <a:latin typeface="Calibri"/>
                <a:cs typeface="Calibri"/>
              </a:rPr>
              <a:t> </a:t>
            </a:r>
            <a:r>
              <a:rPr kumimoji="0" sz="2000" b="1" i="0" u="none" strike="noStrike" kern="0" cap="none" spc="160" normalizeH="0" baseline="0" noProof="0" dirty="0">
                <a:ln>
                  <a:noFill/>
                </a:ln>
                <a:solidFill>
                  <a:srgbClr val="FF0000"/>
                </a:solidFill>
                <a:effectLst/>
                <a:uLnTx/>
                <a:uFillTx/>
                <a:latin typeface="Calibri"/>
                <a:cs typeface="Calibri"/>
              </a:rPr>
              <a:t>es</a:t>
            </a:r>
            <a:r>
              <a:rPr kumimoji="0" sz="2000" b="1" i="0" u="none" strike="noStrike" kern="0" cap="none" spc="-40" normalizeH="0" baseline="0" noProof="0" dirty="0">
                <a:ln>
                  <a:noFill/>
                </a:ln>
                <a:solidFill>
                  <a:srgbClr val="FF0000"/>
                </a:solidFill>
                <a:effectLst/>
                <a:uLnTx/>
                <a:uFillTx/>
                <a:latin typeface="Calibri"/>
                <a:cs typeface="Calibri"/>
              </a:rPr>
              <a:t> </a:t>
            </a:r>
            <a:r>
              <a:rPr kumimoji="0" sz="2000" b="1" i="0" u="none" strike="noStrike" kern="0" cap="none" spc="65" normalizeH="0" baseline="0" noProof="0" dirty="0">
                <a:ln>
                  <a:noFill/>
                </a:ln>
                <a:solidFill>
                  <a:srgbClr val="FF0000"/>
                </a:solidFill>
                <a:effectLst/>
                <a:uLnTx/>
                <a:uFillTx/>
                <a:latin typeface="Calibri"/>
                <a:cs typeface="Calibri"/>
              </a:rPr>
              <a:t>mayor</a:t>
            </a:r>
            <a:r>
              <a:rPr kumimoji="0" sz="2000" b="1" i="0" u="none" strike="noStrike" kern="0" cap="none" spc="-10" normalizeH="0" baseline="0" noProof="0" dirty="0">
                <a:ln>
                  <a:noFill/>
                </a:ln>
                <a:solidFill>
                  <a:srgbClr val="FF0000"/>
                </a:solidFill>
                <a:effectLst/>
                <a:uLnTx/>
                <a:uFillTx/>
                <a:latin typeface="Calibri"/>
                <a:cs typeface="Calibri"/>
              </a:rPr>
              <a:t> </a:t>
            </a:r>
            <a:r>
              <a:rPr kumimoji="0" sz="2000" b="1" i="0" u="none" strike="noStrike" kern="0" cap="none" spc="90" normalizeH="0" baseline="0" noProof="0" dirty="0">
                <a:ln>
                  <a:noFill/>
                </a:ln>
                <a:solidFill>
                  <a:srgbClr val="FF0000"/>
                </a:solidFill>
                <a:effectLst/>
                <a:uLnTx/>
                <a:uFillTx/>
                <a:latin typeface="Calibri"/>
                <a:cs typeface="Calibri"/>
              </a:rPr>
              <a:t>que</a:t>
            </a:r>
            <a:r>
              <a:rPr kumimoji="0" sz="2000" b="1" i="0" u="none" strike="noStrike" kern="0" cap="none" spc="-30" normalizeH="0" baseline="0" noProof="0" dirty="0">
                <a:ln>
                  <a:noFill/>
                </a:ln>
                <a:solidFill>
                  <a:srgbClr val="FF0000"/>
                </a:solidFill>
                <a:effectLst/>
                <a:uLnTx/>
                <a:uFillTx/>
                <a:latin typeface="Calibri"/>
                <a:cs typeface="Calibri"/>
              </a:rPr>
              <a:t> </a:t>
            </a:r>
            <a:r>
              <a:rPr kumimoji="0" sz="2000" b="1" i="0" u="none" strike="noStrike" kern="0" cap="none" spc="145" normalizeH="0" baseline="0" noProof="0" dirty="0">
                <a:ln>
                  <a:noFill/>
                </a:ln>
                <a:solidFill>
                  <a:srgbClr val="FF0000"/>
                </a:solidFill>
                <a:effectLst/>
                <a:uLnTx/>
                <a:uFillTx/>
                <a:latin typeface="Calibri"/>
                <a:cs typeface="Calibri"/>
              </a:rPr>
              <a:t>las</a:t>
            </a:r>
            <a:r>
              <a:rPr kumimoji="0" sz="2000" b="1" i="0" u="none" strike="noStrike" kern="0" cap="none" spc="-35" normalizeH="0" baseline="0" noProof="0" dirty="0">
                <a:ln>
                  <a:noFill/>
                </a:ln>
                <a:solidFill>
                  <a:srgbClr val="FF0000"/>
                </a:solidFill>
                <a:effectLst/>
                <a:uLnTx/>
                <a:uFillTx/>
                <a:latin typeface="Calibri"/>
                <a:cs typeface="Calibri"/>
              </a:rPr>
              <a:t> </a:t>
            </a:r>
            <a:r>
              <a:rPr kumimoji="0" sz="2000" b="1" i="0" u="none" strike="noStrike" kern="0" cap="none" spc="114" normalizeH="0" baseline="0" noProof="0" dirty="0">
                <a:ln>
                  <a:noFill/>
                </a:ln>
                <a:solidFill>
                  <a:srgbClr val="FF0000"/>
                </a:solidFill>
                <a:effectLst/>
                <a:uLnTx/>
                <a:uFillTx/>
                <a:latin typeface="Calibri"/>
                <a:cs typeface="Calibri"/>
              </a:rPr>
              <a:t>cantidades</a:t>
            </a:r>
            <a:r>
              <a:rPr kumimoji="0" sz="2000" b="1" i="0" u="none" strike="noStrike" kern="0" cap="none" spc="-50" normalizeH="0" baseline="0" noProof="0" dirty="0">
                <a:ln>
                  <a:noFill/>
                </a:ln>
                <a:solidFill>
                  <a:srgbClr val="FF0000"/>
                </a:solidFill>
                <a:effectLst/>
                <a:uLnTx/>
                <a:uFillTx/>
                <a:latin typeface="Calibri"/>
                <a:cs typeface="Calibri"/>
              </a:rPr>
              <a:t> </a:t>
            </a:r>
            <a:r>
              <a:rPr kumimoji="0" sz="2000" b="1" i="0" u="none" strike="noStrike" kern="0" cap="none" spc="90" normalizeH="0" baseline="0" noProof="0" dirty="0">
                <a:ln>
                  <a:noFill/>
                </a:ln>
                <a:solidFill>
                  <a:srgbClr val="FF0000"/>
                </a:solidFill>
                <a:effectLst/>
                <a:uLnTx/>
                <a:uFillTx/>
                <a:latin typeface="Calibri"/>
                <a:cs typeface="Calibri"/>
              </a:rPr>
              <a:t>de</a:t>
            </a:r>
            <a:r>
              <a:rPr kumimoji="0" sz="2000" b="1" i="0" u="none" strike="noStrike" kern="0" cap="none" spc="-35" normalizeH="0" baseline="0" noProof="0" dirty="0">
                <a:ln>
                  <a:noFill/>
                </a:ln>
                <a:solidFill>
                  <a:srgbClr val="FF0000"/>
                </a:solidFill>
                <a:effectLst/>
                <a:uLnTx/>
                <a:uFillTx/>
                <a:latin typeface="Calibri"/>
                <a:cs typeface="Calibri"/>
              </a:rPr>
              <a:t> </a:t>
            </a:r>
            <a:r>
              <a:rPr kumimoji="0" sz="2000" b="1" i="0" u="none" strike="noStrike" kern="0" cap="none" spc="105" normalizeH="0" baseline="0" noProof="0" dirty="0">
                <a:ln>
                  <a:noFill/>
                </a:ln>
                <a:solidFill>
                  <a:srgbClr val="FF0000"/>
                </a:solidFill>
                <a:effectLst/>
                <a:uLnTx/>
                <a:uFillTx/>
                <a:latin typeface="Calibri"/>
                <a:cs typeface="Calibri"/>
              </a:rPr>
              <a:t>SPE) </a:t>
            </a:r>
            <a:r>
              <a:rPr kumimoji="0" sz="2000" b="0" i="0" u="none" strike="noStrike" kern="0" cap="none" spc="0" normalizeH="0" baseline="0" noProof="0" dirty="0">
                <a:ln>
                  <a:noFill/>
                </a:ln>
                <a:solidFill>
                  <a:sysClr val="windowText" lastClr="000000"/>
                </a:solidFill>
                <a:effectLst/>
                <a:uLnTx/>
                <a:uFillTx/>
                <a:latin typeface="Calibri"/>
                <a:cs typeface="Calibri"/>
              </a:rPr>
              <a:t>Ingreso</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obtenidos</a:t>
            </a:r>
            <a:r>
              <a:rPr kumimoji="0" sz="2000" b="0" i="0" u="none" strike="noStrike" kern="0" cap="none" spc="0" normalizeH="0" baseline="0" noProof="0" dirty="0">
                <a:ln>
                  <a:noFill/>
                </a:ln>
                <a:solidFill>
                  <a:sysClr val="windowText" lastClr="000000"/>
                </a:solidFill>
                <a:effectLst/>
                <a:uLnTx/>
                <a:uFillTx/>
                <a:latin typeface="Calibri"/>
                <a:cs typeface="Calibri"/>
              </a:rPr>
              <a:t> en</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un</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año</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de</a:t>
            </a:r>
            <a:r>
              <a:rPr kumimoji="0" sz="2000" b="0" i="0" u="none" strike="noStrike" kern="0" cap="none" spc="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calendario</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por</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75" normalizeH="0" baseline="0" noProof="0" dirty="0">
                <a:ln>
                  <a:noFill/>
                </a:ln>
                <a:solidFill>
                  <a:sysClr val="windowText" lastClr="000000"/>
                </a:solidFill>
                <a:effectLst/>
                <a:uLnTx/>
                <a:uFillTx/>
                <a:latin typeface="Calibri"/>
                <a:cs typeface="Calibri"/>
              </a:rPr>
              <a:t>salarios</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(Capítulo</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25" normalizeH="0" baseline="0" noProof="0" dirty="0">
                <a:ln>
                  <a:noFill/>
                </a:ln>
                <a:solidFill>
                  <a:sysClr val="windowText" lastClr="000000"/>
                </a:solidFill>
                <a:effectLst/>
                <a:uLnTx/>
                <a:uFillTx/>
                <a:latin typeface="Calibri"/>
                <a:cs typeface="Calibri"/>
              </a:rPr>
              <a:t>I) </a:t>
            </a:r>
            <a:r>
              <a:rPr kumimoji="0" sz="2000" b="1" i="0" u="none" strike="noStrike" kern="0" cap="none" spc="0" normalizeH="0" baseline="0" noProof="0" dirty="0">
                <a:ln>
                  <a:noFill/>
                </a:ln>
                <a:solidFill>
                  <a:sysClr val="windowText" lastClr="000000"/>
                </a:solidFill>
                <a:effectLst/>
                <a:uLnTx/>
                <a:uFillTx/>
                <a:latin typeface="Calibri"/>
                <a:cs typeface="Calibri"/>
              </a:rPr>
              <a:t>(-)</a:t>
            </a:r>
            <a:r>
              <a:rPr kumimoji="0" sz="2000" b="1"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45" normalizeH="0" baseline="0" noProof="0" dirty="0">
                <a:ln>
                  <a:noFill/>
                </a:ln>
                <a:solidFill>
                  <a:sysClr val="windowText" lastClr="000000"/>
                </a:solidFill>
                <a:effectLst/>
                <a:uLnTx/>
                <a:uFillTx/>
                <a:latin typeface="Calibri"/>
                <a:cs typeface="Calibri"/>
              </a:rPr>
              <a:t>Ingreso</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exento (</a:t>
            </a:r>
            <a:r>
              <a:rPr kumimoji="0" sz="2000" b="1" i="0" u="none" strike="noStrike" kern="0" cap="none" spc="0" normalizeH="0" baseline="0" noProof="0" dirty="0">
                <a:ln>
                  <a:noFill/>
                </a:ln>
                <a:solidFill>
                  <a:sysClr val="windowText" lastClr="000000"/>
                </a:solidFill>
                <a:effectLst/>
                <a:uLnTx/>
                <a:uFillTx/>
                <a:latin typeface="Calibri"/>
                <a:cs typeface="Calibri"/>
              </a:rPr>
              <a:t>Art.</a:t>
            </a:r>
            <a:r>
              <a:rPr kumimoji="0" sz="2000" b="1" i="0" u="none" strike="noStrike" kern="0" cap="none" spc="-10" normalizeH="0" baseline="0" noProof="0" dirty="0">
                <a:ln>
                  <a:noFill/>
                </a:ln>
                <a:solidFill>
                  <a:sysClr val="windowText" lastClr="000000"/>
                </a:solidFill>
                <a:effectLst/>
                <a:uLnTx/>
                <a:uFillTx/>
                <a:latin typeface="Calibri"/>
                <a:cs typeface="Calibri"/>
              </a:rPr>
              <a:t> </a:t>
            </a:r>
            <a:r>
              <a:rPr kumimoji="0" sz="2000" b="1" i="0" u="none" strike="noStrike" kern="0" cap="none" spc="-25" normalizeH="0" baseline="0" noProof="0" dirty="0">
                <a:ln>
                  <a:noFill/>
                </a:ln>
                <a:solidFill>
                  <a:sysClr val="windowText" lastClr="000000"/>
                </a:solidFill>
                <a:effectLst/>
                <a:uLnTx/>
                <a:uFillTx/>
                <a:latin typeface="Calibri"/>
                <a:cs typeface="Calibri"/>
              </a:rPr>
              <a:t>G3</a:t>
            </a:r>
            <a:r>
              <a:rPr kumimoji="0" sz="2000" b="0" i="0" u="none" strike="noStrike" kern="0" cap="none" spc="-25" normalizeH="0" baseline="0" noProof="0" dirty="0">
                <a:ln>
                  <a:noFill/>
                </a:ln>
                <a:solidFill>
                  <a:sysClr val="windowText" lastClr="000000"/>
                </a:solidFill>
                <a:effectLst/>
                <a:uLnTx/>
                <a:uFillTx/>
                <a:latin typeface="Calibri"/>
                <a:cs typeface="Calibri"/>
              </a:rPr>
              <a:t>)</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100000"/>
              </a:lnSpc>
              <a:spcBef>
                <a:spcPts val="905"/>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alibri"/>
                <a:cs typeface="Calibri"/>
              </a:rPr>
              <a:t>(-)</a:t>
            </a:r>
            <a:r>
              <a:rPr kumimoji="0" sz="2000" b="1" i="0" u="none" strike="noStrike" kern="0" cap="none" spc="395"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Impuesto</a:t>
            </a:r>
            <a:r>
              <a:rPr kumimoji="0" sz="2000" b="0" i="0" u="none" strike="noStrike" kern="0" cap="none" spc="390" normalizeH="0" baseline="0" noProof="0" dirty="0">
                <a:ln>
                  <a:noFill/>
                </a:ln>
                <a:solidFill>
                  <a:sysClr val="windowText" lastClr="000000"/>
                </a:solidFill>
                <a:effectLst/>
                <a:uLnTx/>
                <a:uFillTx/>
                <a:latin typeface="Calibri"/>
                <a:cs typeface="Calibri"/>
              </a:rPr>
              <a:t> </a:t>
            </a:r>
            <a:r>
              <a:rPr kumimoji="0" sz="2000" b="0" i="0" u="none" strike="noStrike" kern="0" cap="none" spc="85" normalizeH="0" baseline="0" noProof="0" dirty="0">
                <a:ln>
                  <a:noFill/>
                </a:ln>
                <a:solidFill>
                  <a:sysClr val="windowText" lastClr="000000"/>
                </a:solidFill>
                <a:effectLst/>
                <a:uLnTx/>
                <a:uFillTx/>
                <a:latin typeface="Calibri"/>
                <a:cs typeface="Calibri"/>
              </a:rPr>
              <a:t>local</a:t>
            </a:r>
            <a:r>
              <a:rPr kumimoji="0" sz="2000" b="0" i="0" u="none" strike="noStrike" kern="0" cap="none" spc="390" normalizeH="0" baseline="0" noProof="0" dirty="0">
                <a:ln>
                  <a:noFill/>
                </a:ln>
                <a:solidFill>
                  <a:sysClr val="windowText" lastClr="000000"/>
                </a:solidFill>
                <a:effectLst/>
                <a:uLnTx/>
                <a:uFillTx/>
                <a:latin typeface="Calibri"/>
                <a:cs typeface="Calibri"/>
              </a:rPr>
              <a:t> </a:t>
            </a:r>
            <a:r>
              <a:rPr kumimoji="0" sz="2000" b="0" i="0" u="none" strike="noStrike" kern="0" cap="none" spc="95" normalizeH="0" baseline="0" noProof="0" dirty="0">
                <a:ln>
                  <a:noFill/>
                </a:ln>
                <a:solidFill>
                  <a:sysClr val="windowText" lastClr="000000"/>
                </a:solidFill>
                <a:effectLst/>
                <a:uLnTx/>
                <a:uFillTx/>
                <a:latin typeface="Calibri"/>
                <a:cs typeface="Calibri"/>
              </a:rPr>
              <a:t>a</a:t>
            </a:r>
            <a:r>
              <a:rPr kumimoji="0" sz="2000" b="0" i="0" u="none" strike="noStrike" kern="0" cap="none" spc="405" normalizeH="0" baseline="0" noProof="0" dirty="0">
                <a:ln>
                  <a:noFill/>
                </a:ln>
                <a:solidFill>
                  <a:sysClr val="windowText" lastClr="000000"/>
                </a:solidFill>
                <a:effectLst/>
                <a:uLnTx/>
                <a:uFillTx/>
                <a:latin typeface="Calibri"/>
                <a:cs typeface="Calibri"/>
              </a:rPr>
              <a:t> </a:t>
            </a:r>
            <a:r>
              <a:rPr kumimoji="0" sz="2000" b="0" i="0" u="none" strike="noStrike" kern="0" cap="none" spc="90" normalizeH="0" baseline="0" noProof="0" dirty="0">
                <a:ln>
                  <a:noFill/>
                </a:ln>
                <a:solidFill>
                  <a:sysClr val="windowText" lastClr="000000"/>
                </a:solidFill>
                <a:effectLst/>
                <a:uLnTx/>
                <a:uFillTx/>
                <a:latin typeface="Calibri"/>
                <a:cs typeface="Calibri"/>
              </a:rPr>
              <a:t>los</a:t>
            </a:r>
            <a:r>
              <a:rPr kumimoji="0" sz="2000" b="0" i="0" u="none" strike="noStrike" kern="0" cap="none" spc="39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ingresos</a:t>
            </a:r>
            <a:r>
              <a:rPr kumimoji="0" sz="2000" b="0" i="0" u="none" strike="noStrike" kern="0" cap="none" spc="39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por</a:t>
            </a:r>
            <a:r>
              <a:rPr kumimoji="0" sz="2000" b="0" i="0" u="none" strike="noStrike" kern="0" cap="none" spc="405" normalizeH="0" baseline="0" noProof="0" dirty="0">
                <a:ln>
                  <a:noFill/>
                </a:ln>
                <a:solidFill>
                  <a:sysClr val="windowText" lastClr="000000"/>
                </a:solidFill>
                <a:effectLst/>
                <a:uLnTx/>
                <a:uFillTx/>
                <a:latin typeface="Calibri"/>
                <a:cs typeface="Calibri"/>
              </a:rPr>
              <a:t> </a:t>
            </a:r>
            <a:r>
              <a:rPr kumimoji="0" sz="2000" b="0" i="0" u="none" strike="noStrike" kern="0" cap="none" spc="75" normalizeH="0" baseline="0" noProof="0" dirty="0">
                <a:ln>
                  <a:noFill/>
                </a:ln>
                <a:solidFill>
                  <a:sysClr val="windowText" lastClr="000000"/>
                </a:solidFill>
                <a:effectLst/>
                <a:uLnTx/>
                <a:uFillTx/>
                <a:latin typeface="Calibri"/>
                <a:cs typeface="Calibri"/>
              </a:rPr>
              <a:t>salarios</a:t>
            </a:r>
            <a:r>
              <a:rPr kumimoji="0" sz="2000" b="0" i="0" u="none" strike="noStrike" kern="0" cap="none" spc="39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que</a:t>
            </a:r>
            <a:r>
              <a:rPr kumimoji="0" sz="2000" b="0" i="0" u="none" strike="noStrike" kern="0" cap="none" spc="39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hubieran</a:t>
            </a:r>
            <a:r>
              <a:rPr kumimoji="0" sz="2000" b="0" i="0" u="none" strike="noStrike" kern="0" cap="none" spc="39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retenido</a:t>
            </a:r>
            <a:r>
              <a:rPr kumimoji="0" sz="2000" b="0" i="0" u="none" strike="noStrike" kern="0" cap="none" spc="40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en</a:t>
            </a:r>
            <a:r>
              <a:rPr kumimoji="0" sz="2000" b="0" i="0" u="none" strike="noStrike" kern="0" cap="none" spc="38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el</a:t>
            </a:r>
            <a:r>
              <a:rPr kumimoji="0" sz="2000" b="0" i="0" u="none" strike="noStrike" kern="0" cap="none" spc="39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año</a:t>
            </a:r>
            <a:r>
              <a:rPr kumimoji="0" sz="2000" b="0" i="0" u="none" strike="noStrike" kern="0" cap="none" spc="38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de</a:t>
            </a:r>
            <a:r>
              <a:rPr kumimoji="0" sz="2000" b="0" i="0" u="none" strike="noStrike" kern="0" cap="none" spc="400" normalizeH="0" baseline="0" noProof="0" dirty="0">
                <a:ln>
                  <a:noFill/>
                </a:ln>
                <a:solidFill>
                  <a:sysClr val="windowText" lastClr="000000"/>
                </a:solidFill>
                <a:effectLst/>
                <a:uLnTx/>
                <a:uFillTx/>
                <a:latin typeface="Calibri"/>
                <a:cs typeface="Calibri"/>
              </a:rPr>
              <a:t> </a:t>
            </a:r>
            <a:r>
              <a:rPr kumimoji="0" sz="2000" b="0" i="0" u="none" strike="noStrike" kern="0" cap="none" spc="45" normalizeH="0" baseline="0" noProof="0" dirty="0">
                <a:ln>
                  <a:noFill/>
                </a:ln>
                <a:solidFill>
                  <a:sysClr val="windowText" lastClr="000000"/>
                </a:solidFill>
                <a:effectLst/>
                <a:uLnTx/>
                <a:uFillTx/>
                <a:latin typeface="Calibri"/>
                <a:cs typeface="Calibri"/>
              </a:rPr>
              <a:t>calendario (siempre</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que</a:t>
            </a:r>
            <a:r>
              <a:rPr kumimoji="0" sz="2000" b="0" i="0" u="none" strike="noStrike" kern="0" cap="none" spc="-55"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la</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80" normalizeH="0" baseline="0" noProof="0" dirty="0">
                <a:ln>
                  <a:noFill/>
                </a:ln>
                <a:solidFill>
                  <a:sysClr val="windowText" lastClr="000000"/>
                </a:solidFill>
                <a:effectLst/>
                <a:uLnTx/>
                <a:uFillTx/>
                <a:latin typeface="Calibri"/>
                <a:cs typeface="Calibri"/>
              </a:rPr>
              <a:t>tasa</a:t>
            </a:r>
            <a:r>
              <a:rPr kumimoji="0" sz="2000" b="0" i="0" u="none" strike="noStrike" kern="0" cap="none" spc="-35"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no</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65" normalizeH="0" baseline="0" noProof="0" dirty="0">
                <a:ln>
                  <a:noFill/>
                </a:ln>
                <a:solidFill>
                  <a:sysClr val="windowText" lastClr="000000"/>
                </a:solidFill>
                <a:effectLst/>
                <a:uLnTx/>
                <a:uFillTx/>
                <a:latin typeface="Calibri"/>
                <a:cs typeface="Calibri"/>
              </a:rPr>
              <a:t>exceda</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del</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5%)</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alibri"/>
                <a:cs typeface="Calibri"/>
              </a:rPr>
              <a:t>(=)</a:t>
            </a:r>
            <a:r>
              <a:rPr kumimoji="0" sz="2000" b="1" i="0" u="none" strike="noStrike" kern="0" cap="none" spc="-7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Resultado</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alibri"/>
                <a:cs typeface="Calibri"/>
              </a:rPr>
              <a:t>(Vs)</a:t>
            </a:r>
            <a:r>
              <a:rPr kumimoji="0" sz="2000" b="1"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Tarifa</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Art.</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152,</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105" normalizeH="0" baseline="0" noProof="0" dirty="0">
                <a:ln>
                  <a:noFill/>
                </a:ln>
                <a:solidFill>
                  <a:sysClr val="windowText" lastClr="000000"/>
                </a:solidFill>
                <a:effectLst/>
                <a:uLnTx/>
                <a:uFillTx/>
                <a:latin typeface="Calibri"/>
                <a:cs typeface="Calibri"/>
              </a:rPr>
              <a:t>LISR</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alibri"/>
                <a:cs typeface="Calibri"/>
              </a:rPr>
              <a:t>(=)</a:t>
            </a:r>
            <a:r>
              <a:rPr kumimoji="0" sz="2000" b="1" i="0" u="none" strike="noStrike" kern="0" cap="none" spc="-55"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Impuesto</a:t>
            </a:r>
            <a:r>
              <a:rPr kumimoji="0" sz="2000" b="0" i="0" u="none" strike="noStrike" kern="0" cap="none" spc="-55" normalizeH="0" baseline="0" noProof="0" dirty="0">
                <a:ln>
                  <a:noFill/>
                </a:ln>
                <a:solidFill>
                  <a:sysClr val="windowText" lastClr="000000"/>
                </a:solidFill>
                <a:effectLst/>
                <a:uLnTx/>
                <a:uFillTx/>
                <a:latin typeface="Calibri"/>
                <a:cs typeface="Calibri"/>
              </a:rPr>
              <a:t> </a:t>
            </a:r>
            <a:r>
              <a:rPr kumimoji="0" sz="2000" b="0" i="0" u="none" strike="noStrike" kern="0" cap="none" spc="110" normalizeH="0" baseline="0" noProof="0" dirty="0">
                <a:ln>
                  <a:noFill/>
                </a:ln>
                <a:solidFill>
                  <a:sysClr val="windowText" lastClr="000000"/>
                </a:solidFill>
                <a:effectLst/>
                <a:uLnTx/>
                <a:uFillTx/>
                <a:latin typeface="Calibri"/>
                <a:cs typeface="Calibri"/>
              </a:rPr>
              <a:t>causado</a:t>
            </a:r>
            <a:r>
              <a:rPr kumimoji="0" sz="2000" b="0" i="0" u="none" strike="noStrike" kern="0" cap="none" spc="-70" normalizeH="0" baseline="0" noProof="0" dirty="0">
                <a:ln>
                  <a:noFill/>
                </a:ln>
                <a:solidFill>
                  <a:sysClr val="windowText" lastClr="000000"/>
                </a:solidFill>
                <a:effectLst/>
                <a:uLnTx/>
                <a:uFillTx/>
                <a:latin typeface="Calibri"/>
                <a:cs typeface="Calibri"/>
              </a:rPr>
              <a:t> </a:t>
            </a:r>
            <a:r>
              <a:rPr kumimoji="0" sz="2000" b="0" i="0" u="none" strike="noStrike" kern="0" cap="none" spc="-25" normalizeH="0" baseline="0" noProof="0" dirty="0">
                <a:ln>
                  <a:noFill/>
                </a:ln>
                <a:solidFill>
                  <a:sysClr val="windowText" lastClr="000000"/>
                </a:solidFill>
                <a:effectLst/>
                <a:uLnTx/>
                <a:uFillTx/>
                <a:latin typeface="Calibri"/>
                <a:cs typeface="Calibri"/>
              </a:rPr>
              <a:t>(</a:t>
            </a:r>
            <a:r>
              <a:rPr kumimoji="0" sz="2000" b="1" i="0" u="none" strike="noStrike" kern="0" cap="none" spc="-25" normalizeH="0" baseline="0" noProof="0" dirty="0">
                <a:ln>
                  <a:noFill/>
                </a:ln>
                <a:solidFill>
                  <a:sysClr val="windowText" lastClr="000000"/>
                </a:solidFill>
                <a:effectLst/>
                <a:uLnTx/>
                <a:uFillTx/>
                <a:latin typeface="Calibri"/>
                <a:cs typeface="Calibri"/>
              </a:rPr>
              <a:t>A</a:t>
            </a:r>
            <a:r>
              <a:rPr kumimoji="0" sz="2000" b="0" i="0" u="none" strike="noStrike" kern="0" cap="none" spc="-25" normalizeH="0" baseline="0" noProof="0" dirty="0">
                <a:ln>
                  <a:noFill/>
                </a:ln>
                <a:solidFill>
                  <a:sysClr val="windowText" lastClr="000000"/>
                </a:solidFill>
                <a:effectLst/>
                <a:uLnTx/>
                <a:uFillTx/>
                <a:latin typeface="Calibri"/>
                <a:cs typeface="Calibri"/>
              </a:rPr>
              <a:t>)</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2000" b="1" i="0" u="none" strike="noStrike" kern="0" cap="none" spc="10" normalizeH="0" baseline="0" noProof="0" dirty="0">
                <a:ln>
                  <a:noFill/>
                </a:ln>
                <a:solidFill>
                  <a:sysClr val="windowText" lastClr="000000"/>
                </a:solidFill>
                <a:effectLst/>
                <a:uLnTx/>
                <a:uFillTx/>
                <a:latin typeface="Calibri"/>
                <a:cs typeface="Calibri"/>
              </a:rPr>
              <a:t>(-)</a:t>
            </a:r>
            <a:r>
              <a:rPr kumimoji="0" sz="2000" b="1"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80" normalizeH="0" baseline="0" noProof="0" dirty="0">
                <a:ln>
                  <a:noFill/>
                </a:ln>
                <a:solidFill>
                  <a:sysClr val="windowText" lastClr="000000"/>
                </a:solidFill>
                <a:effectLst/>
                <a:uLnTx/>
                <a:uFillTx/>
                <a:latin typeface="Calibri"/>
                <a:cs typeface="Calibri"/>
              </a:rPr>
              <a:t>Σ</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de</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75" normalizeH="0" baseline="0" noProof="0" dirty="0">
                <a:ln>
                  <a:noFill/>
                </a:ln>
                <a:solidFill>
                  <a:sysClr val="windowText" lastClr="000000"/>
                </a:solidFill>
                <a:effectLst/>
                <a:uLnTx/>
                <a:uFillTx/>
                <a:latin typeface="Calibri"/>
                <a:cs typeface="Calibri"/>
              </a:rPr>
              <a:t>cantidades</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que</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por</a:t>
            </a:r>
            <a:r>
              <a:rPr kumimoji="0" sz="2000" b="0" i="0" u="none" strike="noStrike" kern="0" cap="none" spc="0" normalizeH="0" baseline="0" noProof="0" dirty="0">
                <a:ln>
                  <a:noFill/>
                </a:ln>
                <a:solidFill>
                  <a:sysClr val="windowText" lastClr="000000"/>
                </a:solidFill>
                <a:effectLst/>
                <a:uLnTx/>
                <a:uFillTx/>
                <a:latin typeface="Calibri"/>
                <a:cs typeface="Calibri"/>
              </a:rPr>
              <a:t> </a:t>
            </a:r>
            <a:r>
              <a:rPr kumimoji="0" sz="2000" b="0" i="0" u="none" strike="noStrike" kern="0" cap="none" spc="75" normalizeH="0" baseline="0" noProof="0" dirty="0">
                <a:ln>
                  <a:noFill/>
                </a:ln>
                <a:solidFill>
                  <a:sysClr val="windowText" lastClr="000000"/>
                </a:solidFill>
                <a:effectLst/>
                <a:uLnTx/>
                <a:uFillTx/>
                <a:latin typeface="Calibri"/>
                <a:cs typeface="Calibri"/>
              </a:rPr>
              <a:t>concepto</a:t>
            </a:r>
            <a:r>
              <a:rPr kumimoji="0" sz="2000" b="0" i="0" u="none" strike="noStrike" kern="0" cap="none" spc="-35"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de</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140" normalizeH="0" baseline="0" noProof="0" dirty="0">
                <a:ln>
                  <a:noFill/>
                </a:ln>
                <a:solidFill>
                  <a:sysClr val="windowText" lastClr="000000"/>
                </a:solidFill>
                <a:effectLst/>
                <a:uLnTx/>
                <a:uFillTx/>
                <a:latin typeface="Calibri"/>
                <a:cs typeface="Calibri"/>
              </a:rPr>
              <a:t>SPE</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le</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correspondió</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75" normalizeH="0" baseline="0" noProof="0" dirty="0">
                <a:ln>
                  <a:noFill/>
                </a:ln>
                <a:solidFill>
                  <a:sysClr val="windowText" lastClr="000000"/>
                </a:solidFill>
                <a:effectLst/>
                <a:uLnTx/>
                <a:uFillTx/>
                <a:latin typeface="Calibri"/>
                <a:cs typeface="Calibri"/>
              </a:rPr>
              <a:t>al</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contribuyente</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25" normalizeH="0" baseline="0" noProof="0" dirty="0">
                <a:ln>
                  <a:noFill/>
                </a:ln>
                <a:solidFill>
                  <a:sysClr val="windowText" lastClr="000000"/>
                </a:solidFill>
                <a:effectLst/>
                <a:uLnTx/>
                <a:uFillTx/>
                <a:latin typeface="Calibri"/>
                <a:cs typeface="Calibri"/>
              </a:rPr>
              <a:t>(</a:t>
            </a:r>
            <a:r>
              <a:rPr kumimoji="0" sz="2000" b="1" i="0" u="none" strike="noStrike" kern="0" cap="none" spc="-25" normalizeH="0" baseline="0" noProof="0" dirty="0">
                <a:ln>
                  <a:noFill/>
                </a:ln>
                <a:solidFill>
                  <a:sysClr val="windowText" lastClr="000000"/>
                </a:solidFill>
                <a:effectLst/>
                <a:uLnTx/>
                <a:uFillTx/>
                <a:latin typeface="Calibri"/>
                <a:cs typeface="Calibri"/>
              </a:rPr>
              <a:t>B</a:t>
            </a:r>
            <a:r>
              <a:rPr kumimoji="0" sz="2000" b="0" i="0" u="none" strike="noStrike" kern="0" cap="none" spc="-25" normalizeH="0" baseline="0" noProof="0" dirty="0">
                <a:ln>
                  <a:noFill/>
                </a:ln>
                <a:solidFill>
                  <a:sysClr val="windowText" lastClr="000000"/>
                </a:solidFill>
                <a:effectLst/>
                <a:uLnTx/>
                <a:uFillTx/>
                <a:latin typeface="Calibri"/>
                <a:cs typeface="Calibri"/>
              </a:rPr>
              <a:t>)</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alibri"/>
                <a:cs typeface="Calibri"/>
              </a:rPr>
              <a:t>(=)</a:t>
            </a:r>
            <a:r>
              <a:rPr kumimoji="0" sz="2000" b="1"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110" normalizeH="0" baseline="0" noProof="0" dirty="0">
                <a:ln>
                  <a:noFill/>
                </a:ln>
                <a:solidFill>
                  <a:sysClr val="windowText" lastClr="000000"/>
                </a:solidFill>
                <a:effectLst/>
                <a:uLnTx/>
                <a:uFillTx/>
                <a:latin typeface="Calibri"/>
                <a:cs typeface="Calibri"/>
              </a:rPr>
              <a:t>Si</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1" i="0" u="none" strike="noStrike" kern="0" cap="none" spc="0" normalizeH="0" baseline="0" noProof="0" dirty="0">
                <a:ln>
                  <a:noFill/>
                </a:ln>
                <a:solidFill>
                  <a:sysClr val="windowText" lastClr="000000"/>
                </a:solidFill>
                <a:effectLst/>
                <a:uLnTx/>
                <a:uFillTx/>
                <a:latin typeface="Calibri"/>
                <a:cs typeface="Calibri"/>
              </a:rPr>
              <a:t>A</a:t>
            </a:r>
            <a:r>
              <a:rPr kumimoji="0" sz="2000" b="1" i="0" u="none" strike="noStrike" kern="0" cap="none" spc="36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&gt;</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1" i="0" u="none" strike="noStrike" kern="0" cap="none" spc="110" normalizeH="0" baseline="0" noProof="0" dirty="0">
                <a:ln>
                  <a:noFill/>
                </a:ln>
                <a:solidFill>
                  <a:sysClr val="windowText" lastClr="000000"/>
                </a:solidFill>
                <a:effectLst/>
                <a:uLnTx/>
                <a:uFillTx/>
                <a:latin typeface="Calibri"/>
                <a:cs typeface="Calibri"/>
              </a:rPr>
              <a:t>B</a:t>
            </a:r>
            <a:r>
              <a:rPr kumimoji="0" sz="2000" b="1"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114" normalizeH="0" baseline="0" noProof="0" dirty="0">
                <a:ln>
                  <a:noFill/>
                </a:ln>
                <a:solidFill>
                  <a:sysClr val="windowText" lastClr="000000"/>
                </a:solidFill>
                <a:effectLst/>
                <a:uLnTx/>
                <a:uFillTx/>
                <a:latin typeface="Calibri"/>
                <a:cs typeface="Calibri"/>
              </a:rPr>
              <a:t>ISR</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A</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Cargo</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5"/>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alibri"/>
                <a:cs typeface="Calibri"/>
              </a:rPr>
              <a:t>(-)</a:t>
            </a:r>
            <a:r>
              <a:rPr kumimoji="0" sz="2000" b="1" i="0" u="none" strike="noStrike" kern="0" cap="none" spc="-35" normalizeH="0" baseline="0" noProof="0" dirty="0">
                <a:ln>
                  <a:noFill/>
                </a:ln>
                <a:solidFill>
                  <a:sysClr val="windowText" lastClr="000000"/>
                </a:solidFill>
                <a:effectLst/>
                <a:uLnTx/>
                <a:uFillTx/>
                <a:latin typeface="Calibri"/>
                <a:cs typeface="Calibri"/>
              </a:rPr>
              <a:t> </a:t>
            </a:r>
            <a:r>
              <a:rPr kumimoji="0" sz="2000" b="0" i="0" u="none" strike="noStrike" kern="0" cap="none" spc="75" normalizeH="0" baseline="0" noProof="0" dirty="0">
                <a:ln>
                  <a:noFill/>
                </a:ln>
                <a:solidFill>
                  <a:sysClr val="windowText" lastClr="000000"/>
                </a:solidFill>
                <a:effectLst/>
                <a:uLnTx/>
                <a:uFillTx/>
                <a:latin typeface="Calibri"/>
                <a:cs typeface="Calibri"/>
              </a:rPr>
              <a:t>Pagos</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Provisionales</a:t>
            </a:r>
            <a:r>
              <a:rPr kumimoji="0" sz="2000" b="0" i="0" u="none" strike="noStrike" kern="0" cap="none" spc="-65"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efectuados</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tab pos="1924685" algn="l"/>
                <a:tab pos="2333625" algn="l"/>
              </a:tabLst>
              <a:defRPr/>
            </a:pPr>
            <a:r>
              <a:rPr kumimoji="0" sz="2000" b="1" i="0" u="none" strike="noStrike" kern="0" cap="none" spc="0" normalizeH="0" baseline="0" noProof="0" dirty="0">
                <a:ln>
                  <a:noFill/>
                </a:ln>
                <a:solidFill>
                  <a:sysClr val="windowText" lastClr="000000"/>
                </a:solidFill>
                <a:effectLst/>
                <a:uLnTx/>
                <a:uFillTx/>
                <a:latin typeface="Calibri"/>
                <a:cs typeface="Calibri"/>
              </a:rPr>
              <a:t>(=)</a:t>
            </a:r>
            <a:r>
              <a:rPr kumimoji="0" sz="2000" b="1" i="0" u="none" strike="noStrike" kern="0" cap="none" spc="-50" normalizeH="0" baseline="0" noProof="0" dirty="0">
                <a:ln>
                  <a:noFill/>
                </a:ln>
                <a:solidFill>
                  <a:sysClr val="windowText" lastClr="000000"/>
                </a:solidFill>
                <a:effectLst/>
                <a:uLnTx/>
                <a:uFillTx/>
                <a:latin typeface="Calibri"/>
                <a:cs typeface="Calibri"/>
              </a:rPr>
              <a:t> </a:t>
            </a:r>
            <a:r>
              <a:rPr kumimoji="0" sz="2000" b="1" i="0" u="none" strike="noStrike" kern="0" cap="none" spc="145" normalizeH="0" baseline="0" noProof="0" dirty="0">
                <a:ln>
                  <a:noFill/>
                </a:ln>
                <a:solidFill>
                  <a:sysClr val="windowText" lastClr="000000"/>
                </a:solidFill>
                <a:effectLst/>
                <a:uLnTx/>
                <a:uFillTx/>
                <a:latin typeface="Calibri"/>
                <a:cs typeface="Calibri"/>
              </a:rPr>
              <a:t>ISR</a:t>
            </a:r>
            <a:r>
              <a:rPr kumimoji="0" sz="2000" b="1" i="0" u="none" strike="noStrike" kern="0" cap="none" spc="-60" normalizeH="0" baseline="0" noProof="0" dirty="0">
                <a:ln>
                  <a:noFill/>
                </a:ln>
                <a:solidFill>
                  <a:sysClr val="windowText" lastClr="000000"/>
                </a:solidFill>
                <a:effectLst/>
                <a:uLnTx/>
                <a:uFillTx/>
                <a:latin typeface="Calibri"/>
                <a:cs typeface="Calibri"/>
              </a:rPr>
              <a:t> </a:t>
            </a:r>
            <a:r>
              <a:rPr kumimoji="0" sz="2000" b="1" i="0" u="none" strike="noStrike" kern="0" cap="none" spc="105" normalizeH="0" baseline="0" noProof="0" dirty="0">
                <a:ln>
                  <a:noFill/>
                </a:ln>
                <a:solidFill>
                  <a:sysClr val="windowText" lastClr="000000"/>
                </a:solidFill>
                <a:effectLst/>
                <a:uLnTx/>
                <a:uFillTx/>
                <a:latin typeface="Calibri"/>
                <a:cs typeface="Calibri"/>
              </a:rPr>
              <a:t>a</a:t>
            </a:r>
            <a:r>
              <a:rPr kumimoji="0" sz="2000" b="1" i="0" u="none" strike="noStrike" kern="0" cap="none" spc="-50" normalizeH="0" baseline="0" noProof="0" dirty="0">
                <a:ln>
                  <a:noFill/>
                </a:ln>
                <a:solidFill>
                  <a:sysClr val="windowText" lastClr="000000"/>
                </a:solidFill>
                <a:effectLst/>
                <a:uLnTx/>
                <a:uFillTx/>
                <a:latin typeface="Calibri"/>
                <a:cs typeface="Calibri"/>
              </a:rPr>
              <a:t> </a:t>
            </a:r>
            <a:r>
              <a:rPr kumimoji="0" sz="2000" b="1" i="0" u="none" strike="noStrike" kern="0" cap="none" spc="100" normalizeH="0" baseline="0" noProof="0" dirty="0">
                <a:ln>
                  <a:noFill/>
                </a:ln>
                <a:solidFill>
                  <a:sysClr val="windowText" lastClr="000000"/>
                </a:solidFill>
                <a:effectLst/>
                <a:uLnTx/>
                <a:uFillTx/>
                <a:latin typeface="Calibri"/>
                <a:cs typeface="Calibri"/>
              </a:rPr>
              <a:t>Cargo</a:t>
            </a:r>
            <a:r>
              <a:rPr kumimoji="0" sz="2000" b="1" i="0" u="none" strike="noStrike" kern="0" cap="none" spc="0" normalizeH="0" baseline="0" noProof="0" dirty="0">
                <a:ln>
                  <a:noFill/>
                </a:ln>
                <a:solidFill>
                  <a:sysClr val="windowText" lastClr="000000"/>
                </a:solidFill>
                <a:effectLst/>
                <a:uLnTx/>
                <a:uFillTx/>
                <a:latin typeface="Calibri"/>
                <a:cs typeface="Calibri"/>
              </a:rPr>
              <a:t>	</a:t>
            </a:r>
            <a:r>
              <a:rPr kumimoji="0" sz="2000" b="1" i="0" u="none" strike="noStrike" kern="0" cap="none" spc="10" normalizeH="0" baseline="0" noProof="0" dirty="0">
                <a:ln>
                  <a:noFill/>
                </a:ln>
                <a:solidFill>
                  <a:sysClr val="windowText" lastClr="000000"/>
                </a:solidFill>
                <a:effectLst/>
                <a:uLnTx/>
                <a:uFillTx/>
                <a:latin typeface="Calibri"/>
                <a:cs typeface="Calibri"/>
              </a:rPr>
              <a:t>ó</a:t>
            </a:r>
            <a:r>
              <a:rPr kumimoji="0" sz="2000" b="1" i="0" u="none" strike="noStrike" kern="0" cap="none" spc="0" normalizeH="0" baseline="0" noProof="0" dirty="0">
                <a:ln>
                  <a:noFill/>
                </a:ln>
                <a:solidFill>
                  <a:sysClr val="windowText" lastClr="000000"/>
                </a:solidFill>
                <a:effectLst/>
                <a:uLnTx/>
                <a:uFillTx/>
                <a:latin typeface="Calibri"/>
                <a:cs typeface="Calibri"/>
              </a:rPr>
              <a:t>	</a:t>
            </a:r>
            <a:r>
              <a:rPr kumimoji="0" sz="2000" b="1" i="0" u="none" strike="noStrike" kern="0" cap="none" spc="145" normalizeH="0" baseline="0" noProof="0" dirty="0">
                <a:ln>
                  <a:noFill/>
                </a:ln>
                <a:solidFill>
                  <a:sysClr val="windowText" lastClr="000000"/>
                </a:solidFill>
                <a:effectLst/>
                <a:uLnTx/>
                <a:uFillTx/>
                <a:latin typeface="Calibri"/>
                <a:cs typeface="Calibri"/>
              </a:rPr>
              <a:t>ISR</a:t>
            </a:r>
            <a:r>
              <a:rPr kumimoji="0" sz="2000" b="1" i="0" u="none" strike="noStrike" kern="0" cap="none" spc="-40" normalizeH="0" baseline="0" noProof="0" dirty="0">
                <a:ln>
                  <a:noFill/>
                </a:ln>
                <a:solidFill>
                  <a:sysClr val="windowText" lastClr="000000"/>
                </a:solidFill>
                <a:effectLst/>
                <a:uLnTx/>
                <a:uFillTx/>
                <a:latin typeface="Calibri"/>
                <a:cs typeface="Calibri"/>
              </a:rPr>
              <a:t> </a:t>
            </a:r>
            <a:r>
              <a:rPr kumimoji="0" sz="2000" b="1" i="0" u="none" strike="noStrike" kern="0" cap="none" spc="0" normalizeH="0" baseline="0" noProof="0" dirty="0">
                <a:ln>
                  <a:noFill/>
                </a:ln>
                <a:solidFill>
                  <a:sysClr val="windowText" lastClr="000000"/>
                </a:solidFill>
                <a:effectLst/>
                <a:uLnTx/>
                <a:uFillTx/>
                <a:latin typeface="Calibri"/>
                <a:cs typeface="Calibri"/>
              </a:rPr>
              <a:t>A</a:t>
            </a:r>
            <a:r>
              <a:rPr kumimoji="0" sz="2000" b="1" i="0" u="none" strike="noStrike" kern="0" cap="none" spc="-25" normalizeH="0" baseline="0" noProof="0" dirty="0">
                <a:ln>
                  <a:noFill/>
                </a:ln>
                <a:solidFill>
                  <a:sysClr val="windowText" lastClr="000000"/>
                </a:solidFill>
                <a:effectLst/>
                <a:uLnTx/>
                <a:uFillTx/>
                <a:latin typeface="Calibri"/>
                <a:cs typeface="Calibri"/>
              </a:rPr>
              <a:t> </a:t>
            </a:r>
            <a:r>
              <a:rPr kumimoji="0" sz="2000" b="1" i="0" u="none" strike="noStrike" kern="0" cap="none" spc="50" normalizeH="0" baseline="0" noProof="0" dirty="0">
                <a:ln>
                  <a:noFill/>
                </a:ln>
                <a:solidFill>
                  <a:sysClr val="windowText" lastClr="000000"/>
                </a:solidFill>
                <a:effectLst/>
                <a:uLnTx/>
                <a:uFillTx/>
                <a:latin typeface="Calibri"/>
                <a:cs typeface="Calibri"/>
              </a:rPr>
              <a:t>Favor</a:t>
            </a:r>
            <a:endParaRPr kumimoji="0" sz="2000" b="0" i="0" u="none" strike="noStrike" kern="0" cap="none" spc="0" normalizeH="0" baseline="0" noProof="0" dirty="0">
              <a:ln>
                <a:noFill/>
              </a:ln>
              <a:solidFill>
                <a:sysClr val="windowText" lastClr="000000"/>
              </a:solidFill>
              <a:effectLst/>
              <a:uLnTx/>
              <a:uFillTx/>
              <a:latin typeface="Calibri"/>
              <a:cs typeface="Calibri"/>
            </a:endParaRPr>
          </a:p>
        </p:txBody>
      </p:sp>
      <p:sp>
        <p:nvSpPr>
          <p:cNvPr id="4" name="object 4"/>
          <p:cNvSpPr txBox="1"/>
          <p:nvPr/>
        </p:nvSpPr>
        <p:spPr>
          <a:xfrm>
            <a:off x="5175250" y="6464680"/>
            <a:ext cx="2451735" cy="156068"/>
          </a:xfrm>
          <a:prstGeom prst="rect">
            <a:avLst/>
          </a:prstGeom>
        </p:spPr>
        <p:txBody>
          <a:bodyPr vert="horz" wrap="square" lIns="0" tIns="0" rIns="0" bIns="0" rtlCol="0">
            <a:spAutoFit/>
          </a:bodyPr>
          <a:lstStyle/>
          <a:p>
            <a:pPr marL="12700" marR="0" lvl="0" indent="0" defTabSz="914400" eaLnBrk="1" fontAlgn="auto" latinLnBrk="0" hangingPunct="1">
              <a:lnSpc>
                <a:spcPts val="1240"/>
              </a:lnSpc>
              <a:spcBef>
                <a:spcPts val="0"/>
              </a:spcBef>
              <a:spcAft>
                <a:spcPts val="0"/>
              </a:spcAft>
              <a:buClrTx/>
              <a:buSzTx/>
              <a:buFontTx/>
              <a:buNone/>
              <a:tabLst/>
              <a:defRPr/>
            </a:pPr>
            <a:r>
              <a:rPr kumimoji="0" lang="es-MX" sz="1200" b="0" i="0" u="none" strike="noStrike" kern="0" cap="none" spc="-10" normalizeH="0" baseline="0" noProof="0" dirty="0">
                <a:ln>
                  <a:noFill/>
                </a:ln>
                <a:solidFill>
                  <a:srgbClr val="888888"/>
                </a:solidFill>
                <a:effectLst/>
                <a:uLnTx/>
                <a:uFillTx/>
                <a:latin typeface="Calibri"/>
                <a:cs typeface="Calibri"/>
              </a:rPr>
              <a:t>NOMINA 2025</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15570" marR="0" lvl="0" indent="0" defTabSz="91440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888888"/>
                </a:solidFill>
                <a:effectLst/>
                <a:uLnTx/>
                <a:uFillTx/>
                <a:latin typeface="Calibri"/>
                <a:cs typeface="Calibri"/>
              </a:rPr>
              <a:pPr marL="115570" marR="0" lvl="0" indent="0" defTabSz="914400" eaLnBrk="1" fontAlgn="auto" latinLnBrk="0" hangingPunct="1">
                <a:lnSpc>
                  <a:spcPts val="1240"/>
                </a:lnSpc>
                <a:spcBef>
                  <a:spcPts val="0"/>
                </a:spcBef>
                <a:spcAft>
                  <a:spcPts val="0"/>
                </a:spcAft>
                <a:buClrTx/>
                <a:buSzTx/>
                <a:buFontTx/>
                <a:buNone/>
                <a:tabLst/>
                <a:defRPr/>
              </a:pPr>
              <a:t>7</a:t>
            </a:fld>
            <a:endParaRPr kumimoji="0" sz="1200" b="0" i="0" u="none" strike="noStrike" kern="0" cap="none" spc="-50" normalizeH="0" baseline="0" noProof="0" dirty="0">
              <a:ln>
                <a:noFill/>
              </a:ln>
              <a:solidFill>
                <a:srgbClr val="888888"/>
              </a:solidFill>
              <a:effectLst/>
              <a:uLnTx/>
              <a:uFillTx/>
              <a:latin typeface="Calibri"/>
              <a:cs typeface="Calibri"/>
            </a:endParaRPr>
          </a:p>
        </p:txBody>
      </p:sp>
      <p:sp>
        <p:nvSpPr>
          <p:cNvPr id="3" name="object 3"/>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31798" y="732535"/>
            <a:ext cx="10644505" cy="5120005"/>
          </a:xfrm>
          <a:prstGeom prst="rect">
            <a:avLst/>
          </a:prstGeom>
        </p:spPr>
        <p:txBody>
          <a:bodyPr vert="horz" wrap="square" lIns="0" tIns="12700" rIns="0" bIns="0" rtlCol="0">
            <a:spAutoFit/>
          </a:bodyPr>
          <a:lstStyle/>
          <a:p>
            <a:pPr marL="0" marR="0" lvl="0" indent="0" algn="ctr"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145" normalizeH="0" baseline="0" noProof="0" dirty="0">
                <a:ln>
                  <a:noFill/>
                </a:ln>
                <a:solidFill>
                  <a:sysClr val="windowText" lastClr="000000"/>
                </a:solidFill>
                <a:effectLst/>
                <a:uLnTx/>
                <a:uFillTx/>
                <a:latin typeface="Calibri"/>
                <a:cs typeface="Calibri"/>
              </a:rPr>
              <a:t>CALCULO</a:t>
            </a:r>
            <a:r>
              <a:rPr kumimoji="0" sz="1800" b="1" i="0" u="none" strike="noStrike" kern="0" cap="none" spc="-50" normalizeH="0" baseline="0" noProof="0" dirty="0">
                <a:ln>
                  <a:noFill/>
                </a:ln>
                <a:solidFill>
                  <a:sysClr val="windowText" lastClr="000000"/>
                </a:solidFill>
                <a:effectLst/>
                <a:uLnTx/>
                <a:uFillTx/>
                <a:latin typeface="Calibri"/>
                <a:cs typeface="Calibri"/>
              </a:rPr>
              <a:t> </a:t>
            </a:r>
            <a:r>
              <a:rPr kumimoji="0" sz="1800" b="1" i="0" u="none" strike="noStrike" kern="0" cap="none" spc="65" normalizeH="0" baseline="0" noProof="0" dirty="0">
                <a:ln>
                  <a:noFill/>
                </a:ln>
                <a:solidFill>
                  <a:sysClr val="windowText" lastClr="000000"/>
                </a:solidFill>
                <a:effectLst/>
                <a:uLnTx/>
                <a:uFillTx/>
                <a:latin typeface="Calibri"/>
                <a:cs typeface="Calibri"/>
              </a:rPr>
              <a:t>ANUAL</a:t>
            </a:r>
            <a:r>
              <a:rPr kumimoji="0" sz="1800" b="1" i="0" u="none" strike="noStrike" kern="0" cap="none" spc="-30" normalizeH="0" baseline="0" noProof="0" dirty="0">
                <a:ln>
                  <a:noFill/>
                </a:ln>
                <a:solidFill>
                  <a:sysClr val="windowText" lastClr="000000"/>
                </a:solidFill>
                <a:effectLst/>
                <a:uLnTx/>
                <a:uFillTx/>
                <a:latin typeface="Calibri"/>
                <a:cs typeface="Calibri"/>
              </a:rPr>
              <a:t> </a:t>
            </a:r>
            <a:r>
              <a:rPr kumimoji="0" sz="1800" b="1" i="0" u="none" strike="noStrike" kern="0" cap="none" spc="135" normalizeH="0" baseline="0" noProof="0" dirty="0">
                <a:ln>
                  <a:noFill/>
                </a:ln>
                <a:solidFill>
                  <a:sysClr val="windowText" lastClr="000000"/>
                </a:solidFill>
                <a:effectLst/>
                <a:uLnTx/>
                <a:uFillTx/>
                <a:latin typeface="Calibri"/>
                <a:cs typeface="Calibri"/>
              </a:rPr>
              <a:t>DE</a:t>
            </a:r>
            <a:r>
              <a:rPr kumimoji="0" sz="1800" b="1" i="0" u="none" strike="noStrike" kern="0" cap="none" spc="-30" normalizeH="0" baseline="0" noProof="0" dirty="0">
                <a:ln>
                  <a:noFill/>
                </a:ln>
                <a:solidFill>
                  <a:sysClr val="windowText" lastClr="000000"/>
                </a:solidFill>
                <a:effectLst/>
                <a:uLnTx/>
                <a:uFillTx/>
                <a:latin typeface="Calibri"/>
                <a:cs typeface="Calibri"/>
              </a:rPr>
              <a:t> </a:t>
            </a:r>
            <a:r>
              <a:rPr kumimoji="0" sz="1800" b="1" i="0" u="none" strike="noStrike" kern="0" cap="none" spc="105" normalizeH="0" baseline="0" noProof="0" dirty="0">
                <a:ln>
                  <a:noFill/>
                </a:ln>
                <a:solidFill>
                  <a:sysClr val="windowText" lastClr="000000"/>
                </a:solidFill>
                <a:effectLst/>
                <a:uLnTx/>
                <a:uFillTx/>
                <a:latin typeface="Calibri"/>
                <a:cs typeface="Calibri"/>
              </a:rPr>
              <a:t>ISR</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4116704" lvl="0" indent="0" defTabSz="914400" eaLnBrk="1" fontAlgn="auto" latinLnBrk="0" hangingPunct="1">
              <a:lnSpc>
                <a:spcPct val="141700"/>
              </a:lnSpc>
              <a:spcBef>
                <a:spcPts val="2125"/>
              </a:spcBef>
              <a:spcAft>
                <a:spcPts val="0"/>
              </a:spcAft>
              <a:buClrTx/>
              <a:buSzTx/>
              <a:buFontTx/>
              <a:buNone/>
              <a:tabLst/>
              <a:defRPr/>
            </a:pPr>
            <a:r>
              <a:rPr kumimoji="0" sz="1800" b="1" i="0" u="none" strike="noStrike" kern="0" cap="none" spc="100" normalizeH="0" baseline="0" noProof="0" dirty="0">
                <a:ln>
                  <a:noFill/>
                </a:ln>
                <a:solidFill>
                  <a:srgbClr val="FF0000"/>
                </a:solidFill>
                <a:effectLst/>
                <a:uLnTx/>
                <a:uFillTx/>
                <a:latin typeface="Calibri"/>
                <a:cs typeface="Calibri"/>
              </a:rPr>
              <a:t>Fracción</a:t>
            </a:r>
            <a:r>
              <a:rPr kumimoji="0" sz="1800" b="1" i="0" u="none" strike="noStrike" kern="0" cap="none" spc="-35" normalizeH="0" baseline="0" noProof="0" dirty="0">
                <a:ln>
                  <a:noFill/>
                </a:ln>
                <a:solidFill>
                  <a:srgbClr val="FF0000"/>
                </a:solidFill>
                <a:effectLst/>
                <a:uLnTx/>
                <a:uFillTx/>
                <a:latin typeface="Calibri"/>
                <a:cs typeface="Calibri"/>
              </a:rPr>
              <a:t> </a:t>
            </a:r>
            <a:r>
              <a:rPr kumimoji="0" sz="1800" b="1" i="0" u="none" strike="noStrike" kern="0" cap="none" spc="55" normalizeH="0" baseline="0" noProof="0" dirty="0">
                <a:ln>
                  <a:noFill/>
                </a:ln>
                <a:solidFill>
                  <a:srgbClr val="FF0000"/>
                </a:solidFill>
                <a:effectLst/>
                <a:uLnTx/>
                <a:uFillTx/>
                <a:latin typeface="Calibri"/>
                <a:cs typeface="Calibri"/>
              </a:rPr>
              <a:t>II,</a:t>
            </a:r>
            <a:r>
              <a:rPr kumimoji="0" sz="1800" b="1" i="0" u="none" strike="noStrike" kern="0" cap="none" spc="-50" normalizeH="0" baseline="0" noProof="0" dirty="0">
                <a:ln>
                  <a:noFill/>
                </a:ln>
                <a:solidFill>
                  <a:srgbClr val="FF0000"/>
                </a:solidFill>
                <a:effectLst/>
                <a:uLnTx/>
                <a:uFillTx/>
                <a:latin typeface="Calibri"/>
                <a:cs typeface="Calibri"/>
              </a:rPr>
              <a:t> </a:t>
            </a:r>
            <a:r>
              <a:rPr kumimoji="0" sz="1800" b="1" i="0" u="none" strike="noStrike" kern="0" cap="none" spc="105" normalizeH="0" baseline="0" noProof="0" dirty="0">
                <a:ln>
                  <a:noFill/>
                </a:ln>
                <a:solidFill>
                  <a:srgbClr val="FF0000"/>
                </a:solidFill>
                <a:effectLst/>
                <a:uLnTx/>
                <a:uFillTx/>
                <a:latin typeface="Calibri"/>
                <a:cs typeface="Calibri"/>
              </a:rPr>
              <a:t>inciso</a:t>
            </a:r>
            <a:r>
              <a:rPr kumimoji="0" sz="1800" b="1" i="0" u="none" strike="noStrike" kern="0" cap="none" spc="-20" normalizeH="0" baseline="0" noProof="0" dirty="0">
                <a:ln>
                  <a:noFill/>
                </a:ln>
                <a:solidFill>
                  <a:srgbClr val="FF0000"/>
                </a:solidFill>
                <a:effectLst/>
                <a:uLnTx/>
                <a:uFillTx/>
                <a:latin typeface="Calibri"/>
                <a:cs typeface="Calibri"/>
              </a:rPr>
              <a:t> </a:t>
            </a:r>
            <a:r>
              <a:rPr kumimoji="0" sz="1800" b="1" i="0" u="none" strike="noStrike" kern="0" cap="none" spc="95" normalizeH="0" baseline="0" noProof="0" dirty="0">
                <a:ln>
                  <a:noFill/>
                </a:ln>
                <a:solidFill>
                  <a:srgbClr val="FF0000"/>
                </a:solidFill>
                <a:effectLst/>
                <a:uLnTx/>
                <a:uFillTx/>
                <a:latin typeface="Calibri"/>
                <a:cs typeface="Calibri"/>
              </a:rPr>
              <a:t>c)</a:t>
            </a:r>
            <a:r>
              <a:rPr kumimoji="0" sz="1800" b="1" i="0" u="none" strike="noStrike" kern="0" cap="none" spc="-40" normalizeH="0" baseline="0" noProof="0" dirty="0">
                <a:ln>
                  <a:noFill/>
                </a:ln>
                <a:solidFill>
                  <a:srgbClr val="FF0000"/>
                </a:solidFill>
                <a:effectLst/>
                <a:uLnTx/>
                <a:uFillTx/>
                <a:latin typeface="Calibri"/>
                <a:cs typeface="Calibri"/>
              </a:rPr>
              <a:t> </a:t>
            </a:r>
            <a:r>
              <a:rPr kumimoji="0" sz="1800" b="1" i="0" u="none" strike="noStrike" kern="0" cap="none" spc="95" normalizeH="0" baseline="0" noProof="0" dirty="0">
                <a:ln>
                  <a:noFill/>
                </a:ln>
                <a:solidFill>
                  <a:srgbClr val="FF0000"/>
                </a:solidFill>
                <a:effectLst/>
                <a:uLnTx/>
                <a:uFillTx/>
                <a:latin typeface="Calibri"/>
                <a:cs typeface="Calibri"/>
              </a:rPr>
              <a:t>(Cantidades</a:t>
            </a:r>
            <a:r>
              <a:rPr kumimoji="0" sz="1800" b="1" i="0" u="none" strike="noStrike" kern="0" cap="none" spc="-60" normalizeH="0" baseline="0" noProof="0" dirty="0">
                <a:ln>
                  <a:noFill/>
                </a:ln>
                <a:solidFill>
                  <a:srgbClr val="FF0000"/>
                </a:solidFill>
                <a:effectLst/>
                <a:uLnTx/>
                <a:uFillTx/>
                <a:latin typeface="Calibri"/>
                <a:cs typeface="Calibri"/>
              </a:rPr>
              <a:t> </a:t>
            </a:r>
            <a:r>
              <a:rPr kumimoji="0" sz="1800" b="1" i="0" u="none" strike="noStrike" kern="0" cap="none" spc="90" normalizeH="0" baseline="0" noProof="0" dirty="0">
                <a:ln>
                  <a:noFill/>
                </a:ln>
                <a:solidFill>
                  <a:srgbClr val="FF0000"/>
                </a:solidFill>
                <a:effectLst/>
                <a:uLnTx/>
                <a:uFillTx/>
                <a:latin typeface="Calibri"/>
                <a:cs typeface="Calibri"/>
              </a:rPr>
              <a:t>de</a:t>
            </a:r>
            <a:r>
              <a:rPr kumimoji="0" sz="1800" b="1" i="0" u="none" strike="noStrike" kern="0" cap="none" spc="-45" normalizeH="0" baseline="0" noProof="0" dirty="0">
                <a:ln>
                  <a:noFill/>
                </a:ln>
                <a:solidFill>
                  <a:srgbClr val="FF0000"/>
                </a:solidFill>
                <a:effectLst/>
                <a:uLnTx/>
                <a:uFillTx/>
                <a:latin typeface="Calibri"/>
                <a:cs typeface="Calibri"/>
              </a:rPr>
              <a:t> </a:t>
            </a:r>
            <a:r>
              <a:rPr kumimoji="0" sz="1800" b="1" i="0" u="none" strike="noStrike" kern="0" cap="none" spc="170" normalizeH="0" baseline="0" noProof="0" dirty="0">
                <a:ln>
                  <a:noFill/>
                </a:ln>
                <a:solidFill>
                  <a:srgbClr val="FF0000"/>
                </a:solidFill>
                <a:effectLst/>
                <a:uLnTx/>
                <a:uFillTx/>
                <a:latin typeface="Calibri"/>
                <a:cs typeface="Calibri"/>
              </a:rPr>
              <a:t>SPE</a:t>
            </a:r>
            <a:r>
              <a:rPr kumimoji="0" sz="1800" b="1" i="0" u="none" strike="noStrike" kern="0" cap="none" spc="-50" normalizeH="0" baseline="0" noProof="0" dirty="0">
                <a:ln>
                  <a:noFill/>
                </a:ln>
                <a:solidFill>
                  <a:srgbClr val="FF0000"/>
                </a:solidFill>
                <a:effectLst/>
                <a:uLnTx/>
                <a:uFillTx/>
                <a:latin typeface="Calibri"/>
                <a:cs typeface="Calibri"/>
              </a:rPr>
              <a:t> </a:t>
            </a:r>
            <a:r>
              <a:rPr kumimoji="0" sz="1800" b="1" i="0" u="none" strike="noStrike" kern="0" cap="none" spc="110" normalizeH="0" baseline="0" noProof="0" dirty="0">
                <a:ln>
                  <a:noFill/>
                </a:ln>
                <a:solidFill>
                  <a:srgbClr val="FF0000"/>
                </a:solidFill>
                <a:effectLst/>
                <a:uLnTx/>
                <a:uFillTx/>
                <a:latin typeface="Calibri"/>
                <a:cs typeface="Calibri"/>
              </a:rPr>
              <a:t>son</a:t>
            </a:r>
            <a:r>
              <a:rPr kumimoji="0" sz="1800" b="1" i="0" u="none" strike="noStrike" kern="0" cap="none" spc="-30" normalizeH="0" baseline="0" noProof="0" dirty="0">
                <a:ln>
                  <a:noFill/>
                </a:ln>
                <a:solidFill>
                  <a:srgbClr val="FF0000"/>
                </a:solidFill>
                <a:effectLst/>
                <a:uLnTx/>
                <a:uFillTx/>
                <a:latin typeface="Calibri"/>
                <a:cs typeface="Calibri"/>
              </a:rPr>
              <a:t> </a:t>
            </a:r>
            <a:r>
              <a:rPr kumimoji="0" sz="1800" b="1" i="0" u="none" strike="noStrike" kern="0" cap="none" spc="85" normalizeH="0" baseline="0" noProof="0" dirty="0">
                <a:ln>
                  <a:noFill/>
                </a:ln>
                <a:solidFill>
                  <a:srgbClr val="FF0000"/>
                </a:solidFill>
                <a:effectLst/>
                <a:uLnTx/>
                <a:uFillTx/>
                <a:latin typeface="Calibri"/>
                <a:cs typeface="Calibri"/>
              </a:rPr>
              <a:t>mayores</a:t>
            </a:r>
            <a:r>
              <a:rPr kumimoji="0" sz="1800" b="1" i="0" u="none" strike="noStrike" kern="0" cap="none" spc="-50" normalizeH="0" baseline="0" noProof="0" dirty="0">
                <a:ln>
                  <a:noFill/>
                </a:ln>
                <a:solidFill>
                  <a:srgbClr val="FF0000"/>
                </a:solidFill>
                <a:effectLst/>
                <a:uLnTx/>
                <a:uFillTx/>
                <a:latin typeface="Calibri"/>
                <a:cs typeface="Calibri"/>
              </a:rPr>
              <a:t> </a:t>
            </a:r>
            <a:r>
              <a:rPr kumimoji="0" sz="1800" b="1" i="0" u="none" strike="noStrike" kern="0" cap="none" spc="95" normalizeH="0" baseline="0" noProof="0" dirty="0">
                <a:ln>
                  <a:noFill/>
                </a:ln>
                <a:solidFill>
                  <a:srgbClr val="FF0000"/>
                </a:solidFill>
                <a:effectLst/>
                <a:uLnTx/>
                <a:uFillTx/>
                <a:latin typeface="Calibri"/>
                <a:cs typeface="Calibri"/>
              </a:rPr>
              <a:t>al</a:t>
            </a:r>
            <a:r>
              <a:rPr kumimoji="0" sz="1800" b="1" i="0" u="none" strike="noStrike" kern="0" cap="none" spc="-40" normalizeH="0" baseline="0" noProof="0" dirty="0">
                <a:ln>
                  <a:noFill/>
                </a:ln>
                <a:solidFill>
                  <a:srgbClr val="FF0000"/>
                </a:solidFill>
                <a:effectLst/>
                <a:uLnTx/>
                <a:uFillTx/>
                <a:latin typeface="Calibri"/>
                <a:cs typeface="Calibri"/>
              </a:rPr>
              <a:t> </a:t>
            </a:r>
            <a:r>
              <a:rPr kumimoji="0" sz="1800" b="1" i="0" u="none" strike="noStrike" kern="0" cap="none" spc="65" normalizeH="0" baseline="0" noProof="0" dirty="0">
                <a:ln>
                  <a:noFill/>
                </a:ln>
                <a:solidFill>
                  <a:srgbClr val="FF0000"/>
                </a:solidFill>
                <a:effectLst/>
                <a:uLnTx/>
                <a:uFillTx/>
                <a:latin typeface="Calibri"/>
                <a:cs typeface="Calibri"/>
              </a:rPr>
              <a:t>ISR) </a:t>
            </a:r>
            <a:r>
              <a:rPr kumimoji="0" sz="1800" b="0" i="0" u="none" strike="noStrike" kern="0" cap="none" spc="10" normalizeH="0" baseline="0" noProof="0" dirty="0">
                <a:ln>
                  <a:noFill/>
                </a:ln>
                <a:solidFill>
                  <a:sysClr val="windowText" lastClr="000000"/>
                </a:solidFill>
                <a:effectLst/>
                <a:uLnTx/>
                <a:uFillTx/>
                <a:latin typeface="Calibri"/>
                <a:cs typeface="Calibri"/>
              </a:rPr>
              <a:t>Ingreso obtenidos</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en</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un</a:t>
            </a:r>
            <a:r>
              <a:rPr kumimoji="0" sz="1800" b="0" i="0" u="none" strike="noStrike" kern="0" cap="none" spc="5" normalizeH="0" baseline="0" noProof="0" dirty="0">
                <a:ln>
                  <a:noFill/>
                </a:ln>
                <a:solidFill>
                  <a:sysClr val="windowText" lastClr="000000"/>
                </a:solidFill>
                <a:effectLst/>
                <a:uLnTx/>
                <a:uFillTx/>
                <a:latin typeface="Calibri"/>
                <a:cs typeface="Calibri"/>
              </a:rPr>
              <a:t> </a:t>
            </a:r>
            <a:r>
              <a:rPr kumimoji="0" sz="1800" b="0" i="0" u="none" strike="noStrike" kern="0" cap="none" spc="55" normalizeH="0" baseline="0" noProof="0" dirty="0">
                <a:ln>
                  <a:noFill/>
                </a:ln>
                <a:solidFill>
                  <a:sysClr val="windowText" lastClr="000000"/>
                </a:solidFill>
                <a:effectLst/>
                <a:uLnTx/>
                <a:uFillTx/>
                <a:latin typeface="Calibri"/>
                <a:cs typeface="Calibri"/>
              </a:rPr>
              <a:t>año</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de</a:t>
            </a:r>
            <a:r>
              <a:rPr kumimoji="0" sz="1800" b="0" i="0" u="none" strike="noStrike" kern="0" cap="none" spc="50" normalizeH="0" baseline="0" noProof="0" dirty="0">
                <a:ln>
                  <a:noFill/>
                </a:ln>
                <a:solidFill>
                  <a:sysClr val="windowText" lastClr="000000"/>
                </a:solidFill>
                <a:effectLst/>
                <a:uLnTx/>
                <a:uFillTx/>
                <a:latin typeface="Calibri"/>
                <a:cs typeface="Calibri"/>
              </a:rPr>
              <a:t> </a:t>
            </a:r>
            <a:r>
              <a:rPr kumimoji="0" sz="1800" b="0" i="0" u="none" strike="noStrike" kern="0" cap="none" spc="55" normalizeH="0" baseline="0" noProof="0" dirty="0">
                <a:ln>
                  <a:noFill/>
                </a:ln>
                <a:solidFill>
                  <a:sysClr val="windowText" lastClr="000000"/>
                </a:solidFill>
                <a:effectLst/>
                <a:uLnTx/>
                <a:uFillTx/>
                <a:latin typeface="Calibri"/>
                <a:cs typeface="Calibri"/>
              </a:rPr>
              <a:t>calendario</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por</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70" normalizeH="0" baseline="0" noProof="0" dirty="0">
                <a:ln>
                  <a:noFill/>
                </a:ln>
                <a:solidFill>
                  <a:sysClr val="windowText" lastClr="000000"/>
                </a:solidFill>
                <a:effectLst/>
                <a:uLnTx/>
                <a:uFillTx/>
                <a:latin typeface="Calibri"/>
                <a:cs typeface="Calibri"/>
              </a:rPr>
              <a:t>salarios</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55" normalizeH="0" baseline="0" noProof="0" dirty="0">
                <a:ln>
                  <a:noFill/>
                </a:ln>
                <a:solidFill>
                  <a:sysClr val="windowText" lastClr="000000"/>
                </a:solidFill>
                <a:effectLst/>
                <a:uLnTx/>
                <a:uFillTx/>
                <a:latin typeface="Calibri"/>
                <a:cs typeface="Calibri"/>
              </a:rPr>
              <a:t>(Capítulo</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25" normalizeH="0" baseline="0" noProof="0" dirty="0">
                <a:ln>
                  <a:noFill/>
                </a:ln>
                <a:solidFill>
                  <a:sysClr val="windowText" lastClr="000000"/>
                </a:solidFill>
                <a:effectLst/>
                <a:uLnTx/>
                <a:uFillTx/>
                <a:latin typeface="Calibri"/>
                <a:cs typeface="Calibri"/>
              </a:rPr>
              <a:t>I) </a:t>
            </a:r>
            <a:r>
              <a:rPr kumimoji="0" sz="1800" b="1" i="0" u="none" strike="noStrike" kern="0" cap="none" spc="0" normalizeH="0" baseline="0" noProof="0" dirty="0">
                <a:ln>
                  <a:noFill/>
                </a:ln>
                <a:solidFill>
                  <a:sysClr val="windowText" lastClr="000000"/>
                </a:solidFill>
                <a:effectLst/>
                <a:uLnTx/>
                <a:uFillTx/>
                <a:latin typeface="Calibri"/>
                <a:cs typeface="Calibri"/>
              </a:rPr>
              <a:t>(-)</a:t>
            </a:r>
            <a:r>
              <a:rPr kumimoji="0" sz="1800" b="1"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Ingreso</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exento</a:t>
            </a:r>
            <a:r>
              <a:rPr kumimoji="0" sz="1800" b="0" i="0" u="none" strike="noStrike" kern="0" cap="none" spc="5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a:t>
            </a:r>
            <a:r>
              <a:rPr kumimoji="0" sz="1800" b="1" i="0" u="none" strike="noStrike" kern="0" cap="none" spc="0" normalizeH="0" baseline="0" noProof="0" dirty="0">
                <a:ln>
                  <a:noFill/>
                </a:ln>
                <a:solidFill>
                  <a:sysClr val="windowText" lastClr="000000"/>
                </a:solidFill>
                <a:effectLst/>
                <a:uLnTx/>
                <a:uFillTx/>
                <a:latin typeface="Calibri"/>
                <a:cs typeface="Calibri"/>
              </a:rPr>
              <a:t>Art.</a:t>
            </a:r>
            <a:r>
              <a:rPr kumimoji="0" sz="1800" b="1" i="0" u="none" strike="noStrike" kern="0" cap="none" spc="50" normalizeH="0" baseline="0" noProof="0" dirty="0">
                <a:ln>
                  <a:noFill/>
                </a:ln>
                <a:solidFill>
                  <a:sysClr val="windowText" lastClr="000000"/>
                </a:solidFill>
                <a:effectLst/>
                <a:uLnTx/>
                <a:uFillTx/>
                <a:latin typeface="Calibri"/>
                <a:cs typeface="Calibri"/>
              </a:rPr>
              <a:t> </a:t>
            </a:r>
            <a:r>
              <a:rPr kumimoji="0" sz="1800" b="1" i="0" u="none" strike="noStrike" kern="0" cap="none" spc="-25" normalizeH="0" baseline="0" noProof="0" dirty="0">
                <a:ln>
                  <a:noFill/>
                </a:ln>
                <a:solidFill>
                  <a:sysClr val="windowText" lastClr="000000"/>
                </a:solidFill>
                <a:effectLst/>
                <a:uLnTx/>
                <a:uFillTx/>
                <a:latin typeface="Calibri"/>
                <a:cs typeface="Calibri"/>
              </a:rPr>
              <a:t>G3</a:t>
            </a:r>
            <a:r>
              <a:rPr kumimoji="0" sz="1800" b="0" i="0" u="none" strike="noStrike" kern="0" cap="none" spc="-25" normalizeH="0" baseline="0" noProof="0" dirty="0">
                <a:ln>
                  <a:noFill/>
                </a:ln>
                <a:solidFill>
                  <a:sysClr val="windowText" lastClr="000000"/>
                </a:solidFill>
                <a:effectLst/>
                <a:uLnTx/>
                <a:uFillTx/>
                <a:latin typeface="Calibri"/>
                <a:cs typeface="Calibri"/>
              </a:rPr>
              <a:t>)</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alibri"/>
                <a:cs typeface="Calibri"/>
              </a:rPr>
              <a:t>(-)</a:t>
            </a:r>
            <a:r>
              <a:rPr kumimoji="0" sz="1800" b="1" i="0" u="none" strike="noStrike" kern="0" cap="none" spc="105"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Impuesto</a:t>
            </a:r>
            <a:r>
              <a:rPr kumimoji="0" sz="1800" b="0" i="0" u="none" strike="noStrike" kern="0" cap="none" spc="114" normalizeH="0" baseline="0" noProof="0" dirty="0">
                <a:ln>
                  <a:noFill/>
                </a:ln>
                <a:solidFill>
                  <a:sysClr val="windowText" lastClr="000000"/>
                </a:solidFill>
                <a:effectLst/>
                <a:uLnTx/>
                <a:uFillTx/>
                <a:latin typeface="Calibri"/>
                <a:cs typeface="Calibri"/>
              </a:rPr>
              <a:t> </a:t>
            </a:r>
            <a:r>
              <a:rPr kumimoji="0" sz="1800" b="0" i="0" u="none" strike="noStrike" kern="0" cap="none" spc="75" normalizeH="0" baseline="0" noProof="0" dirty="0">
                <a:ln>
                  <a:noFill/>
                </a:ln>
                <a:solidFill>
                  <a:sysClr val="windowText" lastClr="000000"/>
                </a:solidFill>
                <a:effectLst/>
                <a:uLnTx/>
                <a:uFillTx/>
                <a:latin typeface="Calibri"/>
                <a:cs typeface="Calibri"/>
              </a:rPr>
              <a:t>local</a:t>
            </a:r>
            <a:r>
              <a:rPr kumimoji="0" sz="1800" b="0" i="0" u="none" strike="noStrike" kern="0" cap="none" spc="110" normalizeH="0" baseline="0" noProof="0" dirty="0">
                <a:ln>
                  <a:noFill/>
                </a:ln>
                <a:solidFill>
                  <a:sysClr val="windowText" lastClr="000000"/>
                </a:solidFill>
                <a:effectLst/>
                <a:uLnTx/>
                <a:uFillTx/>
                <a:latin typeface="Calibri"/>
                <a:cs typeface="Calibri"/>
              </a:rPr>
              <a:t> </a:t>
            </a:r>
            <a:r>
              <a:rPr kumimoji="0" sz="1800" b="0" i="0" u="none" strike="noStrike" kern="0" cap="none" spc="90" normalizeH="0" baseline="0" noProof="0" dirty="0">
                <a:ln>
                  <a:noFill/>
                </a:ln>
                <a:solidFill>
                  <a:sysClr val="windowText" lastClr="000000"/>
                </a:solidFill>
                <a:effectLst/>
                <a:uLnTx/>
                <a:uFillTx/>
                <a:latin typeface="Calibri"/>
                <a:cs typeface="Calibri"/>
              </a:rPr>
              <a:t>a</a:t>
            </a:r>
            <a:r>
              <a:rPr kumimoji="0" sz="1800" b="0" i="0" u="none" strike="noStrike" kern="0" cap="none" spc="110" normalizeH="0" baseline="0" noProof="0" dirty="0">
                <a:ln>
                  <a:noFill/>
                </a:ln>
                <a:solidFill>
                  <a:sysClr val="windowText" lastClr="000000"/>
                </a:solidFill>
                <a:effectLst/>
                <a:uLnTx/>
                <a:uFillTx/>
                <a:latin typeface="Calibri"/>
                <a:cs typeface="Calibri"/>
              </a:rPr>
              <a:t> </a:t>
            </a:r>
            <a:r>
              <a:rPr kumimoji="0" sz="1800" b="0" i="0" u="none" strike="noStrike" kern="0" cap="none" spc="85" normalizeH="0" baseline="0" noProof="0" dirty="0">
                <a:ln>
                  <a:noFill/>
                </a:ln>
                <a:solidFill>
                  <a:sysClr val="windowText" lastClr="000000"/>
                </a:solidFill>
                <a:effectLst/>
                <a:uLnTx/>
                <a:uFillTx/>
                <a:latin typeface="Calibri"/>
                <a:cs typeface="Calibri"/>
              </a:rPr>
              <a:t>los</a:t>
            </a:r>
            <a:r>
              <a:rPr kumimoji="0" sz="1800" b="0" i="0" u="none" strike="noStrike" kern="0" cap="none" spc="110"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ingresos</a:t>
            </a:r>
            <a:r>
              <a:rPr kumimoji="0" sz="1800" b="0" i="0" u="none" strike="noStrike" kern="0" cap="none" spc="114"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por</a:t>
            </a:r>
            <a:r>
              <a:rPr kumimoji="0" sz="1800" b="0" i="0" u="none" strike="noStrike" kern="0" cap="none" spc="105" normalizeH="0" baseline="0" noProof="0" dirty="0">
                <a:ln>
                  <a:noFill/>
                </a:ln>
                <a:solidFill>
                  <a:sysClr val="windowText" lastClr="000000"/>
                </a:solidFill>
                <a:effectLst/>
                <a:uLnTx/>
                <a:uFillTx/>
                <a:latin typeface="Calibri"/>
                <a:cs typeface="Calibri"/>
              </a:rPr>
              <a:t> </a:t>
            </a:r>
            <a:r>
              <a:rPr kumimoji="0" sz="1800" b="0" i="0" u="none" strike="noStrike" kern="0" cap="none" spc="70" normalizeH="0" baseline="0" noProof="0" dirty="0">
                <a:ln>
                  <a:noFill/>
                </a:ln>
                <a:solidFill>
                  <a:sysClr val="windowText" lastClr="000000"/>
                </a:solidFill>
                <a:effectLst/>
                <a:uLnTx/>
                <a:uFillTx/>
                <a:latin typeface="Calibri"/>
                <a:cs typeface="Calibri"/>
              </a:rPr>
              <a:t>salarios</a:t>
            </a:r>
            <a:r>
              <a:rPr kumimoji="0" sz="1800" b="0" i="0" u="none" strike="noStrike" kern="0" cap="none" spc="9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que</a:t>
            </a:r>
            <a:r>
              <a:rPr kumimoji="0" sz="1800" b="0" i="0" u="none" strike="noStrike" kern="0" cap="none" spc="10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hubieran</a:t>
            </a:r>
            <a:r>
              <a:rPr kumimoji="0" sz="1800" b="0" i="0" u="none" strike="noStrike" kern="0" cap="none" spc="114"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retenido</a:t>
            </a:r>
            <a:r>
              <a:rPr kumimoji="0" sz="1800" b="0" i="0" u="none" strike="noStrike" kern="0" cap="none" spc="11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en</a:t>
            </a:r>
            <a:r>
              <a:rPr kumimoji="0" sz="1800" b="0" i="0" u="none" strike="noStrike" kern="0" cap="none" spc="114"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el</a:t>
            </a:r>
            <a:r>
              <a:rPr kumimoji="0" sz="1800" b="0" i="0" u="none" strike="noStrike" kern="0" cap="none" spc="110"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año</a:t>
            </a:r>
            <a:r>
              <a:rPr kumimoji="0" sz="1800" b="0" i="0" u="none" strike="noStrike" kern="0" cap="none" spc="10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de</a:t>
            </a:r>
            <a:r>
              <a:rPr kumimoji="0" sz="1800" b="0" i="0" u="none" strike="noStrike" kern="0" cap="none" spc="110" normalizeH="0" baseline="0" noProof="0" dirty="0">
                <a:ln>
                  <a:noFill/>
                </a:ln>
                <a:solidFill>
                  <a:sysClr val="windowText" lastClr="000000"/>
                </a:solidFill>
                <a:effectLst/>
                <a:uLnTx/>
                <a:uFillTx/>
                <a:latin typeface="Calibri"/>
                <a:cs typeface="Calibri"/>
              </a:rPr>
              <a:t> </a:t>
            </a:r>
            <a:r>
              <a:rPr kumimoji="0" sz="1800" b="0" i="0" u="none" strike="noStrike" kern="0" cap="none" spc="55" normalizeH="0" baseline="0" noProof="0" dirty="0">
                <a:ln>
                  <a:noFill/>
                </a:ln>
                <a:solidFill>
                  <a:sysClr val="windowText" lastClr="000000"/>
                </a:solidFill>
                <a:effectLst/>
                <a:uLnTx/>
                <a:uFillTx/>
                <a:latin typeface="Calibri"/>
                <a:cs typeface="Calibri"/>
              </a:rPr>
              <a:t>calendario</a:t>
            </a:r>
            <a:r>
              <a:rPr kumimoji="0" sz="1800" b="0" i="0" u="none" strike="noStrike" kern="0" cap="none" spc="9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(siempre</a:t>
            </a:r>
            <a:r>
              <a:rPr kumimoji="0" sz="1800" b="0" i="0" u="none" strike="noStrike" kern="0" cap="none" spc="114"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que</a:t>
            </a:r>
            <a:r>
              <a:rPr kumimoji="0" sz="1800" b="0" i="0" u="none" strike="noStrike" kern="0" cap="none" spc="110" normalizeH="0" baseline="0" noProof="0" dirty="0">
                <a:ln>
                  <a:noFill/>
                </a:ln>
                <a:solidFill>
                  <a:sysClr val="windowText" lastClr="000000"/>
                </a:solidFill>
                <a:effectLst/>
                <a:uLnTx/>
                <a:uFillTx/>
                <a:latin typeface="Calibri"/>
                <a:cs typeface="Calibri"/>
              </a:rPr>
              <a:t> </a:t>
            </a:r>
            <a:r>
              <a:rPr kumimoji="0" sz="1800" b="0" i="0" u="none" strike="noStrike" kern="0" cap="none" spc="55" normalizeH="0" baseline="0" noProof="0" dirty="0">
                <a:ln>
                  <a:noFill/>
                </a:ln>
                <a:solidFill>
                  <a:sysClr val="windowText" lastClr="000000"/>
                </a:solidFill>
                <a:effectLst/>
                <a:uLnTx/>
                <a:uFillTx/>
                <a:latin typeface="Calibri"/>
                <a:cs typeface="Calibri"/>
              </a:rPr>
              <a:t>la</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75" normalizeH="0" baseline="0" noProof="0" dirty="0">
                <a:ln>
                  <a:noFill/>
                </a:ln>
                <a:solidFill>
                  <a:sysClr val="windowText" lastClr="000000"/>
                </a:solidFill>
                <a:effectLst/>
                <a:uLnTx/>
                <a:uFillTx/>
                <a:latin typeface="Calibri"/>
                <a:cs typeface="Calibri"/>
              </a:rPr>
              <a:t>tasa</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no</a:t>
            </a:r>
            <a:r>
              <a:rPr kumimoji="0" sz="1800" b="0" i="0" u="none" strike="noStrike" kern="0" cap="none" spc="5" normalizeH="0" baseline="0" noProof="0" dirty="0">
                <a:ln>
                  <a:noFill/>
                </a:ln>
                <a:solidFill>
                  <a:sysClr val="windowText" lastClr="000000"/>
                </a:solidFill>
                <a:effectLst/>
                <a:uLnTx/>
                <a:uFillTx/>
                <a:latin typeface="Calibri"/>
                <a:cs typeface="Calibri"/>
              </a:rPr>
              <a:t> </a:t>
            </a:r>
            <a:r>
              <a:rPr kumimoji="0" sz="1800" b="0" i="0" u="none" strike="noStrike" kern="0" cap="none" spc="60" normalizeH="0" baseline="0" noProof="0" dirty="0">
                <a:ln>
                  <a:noFill/>
                </a:ln>
                <a:solidFill>
                  <a:sysClr val="windowText" lastClr="000000"/>
                </a:solidFill>
                <a:effectLst/>
                <a:uLnTx/>
                <a:uFillTx/>
                <a:latin typeface="Calibri"/>
                <a:cs typeface="Calibri"/>
              </a:rPr>
              <a:t>exceda</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del</a:t>
            </a:r>
            <a:r>
              <a:rPr kumimoji="0" sz="1800" b="0" i="0" u="none" strike="noStrike" kern="0" cap="none" spc="10" normalizeH="0" baseline="0" noProof="0" dirty="0">
                <a:ln>
                  <a:noFill/>
                </a:ln>
                <a:solidFill>
                  <a:sysClr val="windowText" lastClr="000000"/>
                </a:solidFill>
                <a:effectLst/>
                <a:uLnTx/>
                <a:uFillTx/>
                <a:latin typeface="Calibri"/>
                <a:cs typeface="Calibri"/>
              </a:rPr>
              <a:t> </a:t>
            </a:r>
            <a:r>
              <a:rPr kumimoji="0" sz="1800" b="0" i="0" u="none" strike="noStrike" kern="0" cap="none" spc="40" normalizeH="0" baseline="0" noProof="0" dirty="0">
                <a:ln>
                  <a:noFill/>
                </a:ln>
                <a:solidFill>
                  <a:sysClr val="windowText" lastClr="000000"/>
                </a:solidFill>
                <a:effectLst/>
                <a:uLnTx/>
                <a:uFillTx/>
                <a:latin typeface="Calibri"/>
                <a:cs typeface="Calibri"/>
              </a:rPr>
              <a:t>5%)</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alibri"/>
                <a:cs typeface="Calibri"/>
              </a:rPr>
              <a:t>(=)</a:t>
            </a:r>
            <a:r>
              <a:rPr kumimoji="0" sz="1800" b="1" i="0" u="none" strike="noStrike" kern="0" cap="none" spc="-75"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Resultado</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alibri"/>
                <a:cs typeface="Calibri"/>
              </a:rPr>
              <a:t>(Vs)</a:t>
            </a:r>
            <a:r>
              <a:rPr kumimoji="0" sz="1800" b="1" i="0" u="none" strike="noStrike" kern="0" cap="none" spc="1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Tarifa</a:t>
            </a:r>
            <a:r>
              <a:rPr kumimoji="0" sz="1800" b="0" i="0" u="none" strike="noStrike" kern="0" cap="none" spc="1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Art.</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152,</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90" normalizeH="0" baseline="0" noProof="0" dirty="0">
                <a:ln>
                  <a:noFill/>
                </a:ln>
                <a:solidFill>
                  <a:sysClr val="windowText" lastClr="000000"/>
                </a:solidFill>
                <a:effectLst/>
                <a:uLnTx/>
                <a:uFillTx/>
                <a:latin typeface="Calibri"/>
                <a:cs typeface="Calibri"/>
              </a:rPr>
              <a:t>LISR</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alibri"/>
                <a:cs typeface="Calibri"/>
              </a:rPr>
              <a:t>(=)</a:t>
            </a:r>
            <a:r>
              <a:rPr kumimoji="0" sz="1800" b="1" i="0" u="none" strike="noStrike" kern="0" cap="none" spc="-55"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Impuesto</a:t>
            </a:r>
            <a:r>
              <a:rPr kumimoji="0" sz="1800" b="0" i="0" u="none" strike="noStrike" kern="0" cap="none" spc="-50" normalizeH="0" baseline="0" noProof="0" dirty="0">
                <a:ln>
                  <a:noFill/>
                </a:ln>
                <a:solidFill>
                  <a:sysClr val="windowText" lastClr="000000"/>
                </a:solidFill>
                <a:effectLst/>
                <a:uLnTx/>
                <a:uFillTx/>
                <a:latin typeface="Calibri"/>
                <a:cs typeface="Calibri"/>
              </a:rPr>
              <a:t> </a:t>
            </a:r>
            <a:r>
              <a:rPr kumimoji="0" sz="1800" b="0" i="0" u="none" strike="noStrike" kern="0" cap="none" spc="95" normalizeH="0" baseline="0" noProof="0" dirty="0">
                <a:ln>
                  <a:noFill/>
                </a:ln>
                <a:solidFill>
                  <a:sysClr val="windowText" lastClr="000000"/>
                </a:solidFill>
                <a:effectLst/>
                <a:uLnTx/>
                <a:uFillTx/>
                <a:latin typeface="Calibri"/>
                <a:cs typeface="Calibri"/>
              </a:rPr>
              <a:t>causado</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25" normalizeH="0" baseline="0" noProof="0" dirty="0">
                <a:ln>
                  <a:noFill/>
                </a:ln>
                <a:solidFill>
                  <a:sysClr val="windowText" lastClr="000000"/>
                </a:solidFill>
                <a:effectLst/>
                <a:uLnTx/>
                <a:uFillTx/>
                <a:latin typeface="Calibri"/>
                <a:cs typeface="Calibri"/>
              </a:rPr>
              <a:t>(</a:t>
            </a:r>
            <a:r>
              <a:rPr kumimoji="0" sz="1800" b="1" i="0" u="none" strike="noStrike" kern="0" cap="none" spc="-25" normalizeH="0" baseline="0" noProof="0" dirty="0">
                <a:ln>
                  <a:noFill/>
                </a:ln>
                <a:solidFill>
                  <a:sysClr val="windowText" lastClr="000000"/>
                </a:solidFill>
                <a:effectLst/>
                <a:uLnTx/>
                <a:uFillTx/>
                <a:latin typeface="Calibri"/>
                <a:cs typeface="Calibri"/>
              </a:rPr>
              <a:t>A</a:t>
            </a:r>
            <a:r>
              <a:rPr kumimoji="0" sz="1800" b="0" i="0" u="none" strike="noStrike" kern="0" cap="none" spc="-25" normalizeH="0" baseline="0" noProof="0" dirty="0">
                <a:ln>
                  <a:noFill/>
                </a:ln>
                <a:solidFill>
                  <a:sysClr val="windowText" lastClr="000000"/>
                </a:solidFill>
                <a:effectLst/>
                <a:uLnTx/>
                <a:uFillTx/>
                <a:latin typeface="Calibri"/>
                <a:cs typeface="Calibri"/>
              </a:rPr>
              <a:t>)</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5"/>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alibri"/>
                <a:cs typeface="Calibri"/>
              </a:rPr>
              <a:t>(-)</a:t>
            </a:r>
            <a:r>
              <a:rPr kumimoji="0" sz="1800" b="1"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70" normalizeH="0" baseline="0" noProof="0" dirty="0">
                <a:ln>
                  <a:noFill/>
                </a:ln>
                <a:solidFill>
                  <a:sysClr val="windowText" lastClr="000000"/>
                </a:solidFill>
                <a:effectLst/>
                <a:uLnTx/>
                <a:uFillTx/>
                <a:latin typeface="Calibri"/>
                <a:cs typeface="Calibri"/>
              </a:rPr>
              <a:t>Σ</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de</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65" normalizeH="0" baseline="0" noProof="0" dirty="0">
                <a:ln>
                  <a:noFill/>
                </a:ln>
                <a:solidFill>
                  <a:sysClr val="windowText" lastClr="000000"/>
                </a:solidFill>
                <a:effectLst/>
                <a:uLnTx/>
                <a:uFillTx/>
                <a:latin typeface="Calibri"/>
                <a:cs typeface="Calibri"/>
              </a:rPr>
              <a:t>cantidades</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que</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por</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65" normalizeH="0" baseline="0" noProof="0" dirty="0">
                <a:ln>
                  <a:noFill/>
                </a:ln>
                <a:solidFill>
                  <a:sysClr val="windowText" lastClr="000000"/>
                </a:solidFill>
                <a:effectLst/>
                <a:uLnTx/>
                <a:uFillTx/>
                <a:latin typeface="Calibri"/>
                <a:cs typeface="Calibri"/>
              </a:rPr>
              <a:t>concepto</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de</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140" normalizeH="0" baseline="0" noProof="0" dirty="0">
                <a:ln>
                  <a:noFill/>
                </a:ln>
                <a:solidFill>
                  <a:sysClr val="windowText" lastClr="000000"/>
                </a:solidFill>
                <a:effectLst/>
                <a:uLnTx/>
                <a:uFillTx/>
                <a:latin typeface="Calibri"/>
                <a:cs typeface="Calibri"/>
              </a:rPr>
              <a:t>SPE</a:t>
            </a:r>
            <a:r>
              <a:rPr kumimoji="0" sz="1800" b="0" i="0" u="none" strike="noStrike" kern="0" cap="none" spc="0" normalizeH="0" baseline="0" noProof="0" dirty="0">
                <a:ln>
                  <a:noFill/>
                </a:ln>
                <a:solidFill>
                  <a:sysClr val="windowText" lastClr="000000"/>
                </a:solidFill>
                <a:effectLst/>
                <a:uLnTx/>
                <a:uFillTx/>
                <a:latin typeface="Calibri"/>
                <a:cs typeface="Calibri"/>
              </a:rPr>
              <a:t> le</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correspondió</a:t>
            </a:r>
            <a:r>
              <a:rPr kumimoji="0" sz="1800" b="0" i="0" u="none" strike="noStrike" kern="0" cap="none" spc="5" normalizeH="0" baseline="0" noProof="0" dirty="0">
                <a:ln>
                  <a:noFill/>
                </a:ln>
                <a:solidFill>
                  <a:sysClr val="windowText" lastClr="000000"/>
                </a:solidFill>
                <a:effectLst/>
                <a:uLnTx/>
                <a:uFillTx/>
                <a:latin typeface="Calibri"/>
                <a:cs typeface="Calibri"/>
              </a:rPr>
              <a:t> </a:t>
            </a:r>
            <a:r>
              <a:rPr kumimoji="0" sz="1800" b="0" i="0" u="none" strike="noStrike" kern="0" cap="none" spc="70" normalizeH="0" baseline="0" noProof="0" dirty="0">
                <a:ln>
                  <a:noFill/>
                </a:ln>
                <a:solidFill>
                  <a:sysClr val="windowText" lastClr="000000"/>
                </a:solidFill>
                <a:effectLst/>
                <a:uLnTx/>
                <a:uFillTx/>
                <a:latin typeface="Calibri"/>
                <a:cs typeface="Calibri"/>
              </a:rPr>
              <a:t>al</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contribuyente</a:t>
            </a:r>
            <a:r>
              <a:rPr kumimoji="0" sz="1800" b="0" i="0" u="none" strike="noStrike" kern="0" cap="none" spc="10" normalizeH="0" baseline="0" noProof="0" dirty="0">
                <a:ln>
                  <a:noFill/>
                </a:ln>
                <a:solidFill>
                  <a:sysClr val="windowText" lastClr="000000"/>
                </a:solidFill>
                <a:effectLst/>
                <a:uLnTx/>
                <a:uFillTx/>
                <a:latin typeface="Calibri"/>
                <a:cs typeface="Calibri"/>
              </a:rPr>
              <a:t> </a:t>
            </a:r>
            <a:r>
              <a:rPr kumimoji="0" sz="1800" b="0" i="0" u="none" strike="noStrike" kern="0" cap="none" spc="-25" normalizeH="0" baseline="0" noProof="0" dirty="0">
                <a:ln>
                  <a:noFill/>
                </a:ln>
                <a:solidFill>
                  <a:sysClr val="windowText" lastClr="000000"/>
                </a:solidFill>
                <a:effectLst/>
                <a:uLnTx/>
                <a:uFillTx/>
                <a:latin typeface="Calibri"/>
                <a:cs typeface="Calibri"/>
              </a:rPr>
              <a:t>(</a:t>
            </a:r>
            <a:r>
              <a:rPr kumimoji="0" sz="1800" b="1" i="0" u="none" strike="noStrike" kern="0" cap="none" spc="-25" normalizeH="0" baseline="0" noProof="0" dirty="0">
                <a:ln>
                  <a:noFill/>
                </a:ln>
                <a:solidFill>
                  <a:sysClr val="windowText" lastClr="000000"/>
                </a:solidFill>
                <a:effectLst/>
                <a:uLnTx/>
                <a:uFillTx/>
                <a:latin typeface="Calibri"/>
                <a:cs typeface="Calibri"/>
              </a:rPr>
              <a:t>B</a:t>
            </a:r>
            <a:r>
              <a:rPr kumimoji="0" sz="1800" b="0" i="0" u="none" strike="noStrike" kern="0" cap="none" spc="-25" normalizeH="0" baseline="0" noProof="0" dirty="0">
                <a:ln>
                  <a:noFill/>
                </a:ln>
                <a:solidFill>
                  <a:sysClr val="windowText" lastClr="000000"/>
                </a:solidFill>
                <a:effectLst/>
                <a:uLnTx/>
                <a:uFillTx/>
                <a:latin typeface="Calibri"/>
                <a:cs typeface="Calibri"/>
              </a:rPr>
              <a:t>)</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1495425" lvl="0" indent="0" defTabSz="914400" eaLnBrk="1" fontAlgn="auto" latinLnBrk="0" hangingPunct="1">
              <a:lnSpc>
                <a:spcPct val="141700"/>
              </a:lnSpc>
              <a:spcBef>
                <a:spcPts val="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alibri"/>
                <a:cs typeface="Calibri"/>
              </a:rPr>
              <a:t>(=)</a:t>
            </a:r>
            <a:r>
              <a:rPr kumimoji="0" sz="1800" b="1"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105" normalizeH="0" baseline="0" noProof="0" dirty="0">
                <a:ln>
                  <a:noFill/>
                </a:ln>
                <a:solidFill>
                  <a:sysClr val="windowText" lastClr="000000"/>
                </a:solidFill>
                <a:effectLst/>
                <a:uLnTx/>
                <a:uFillTx/>
                <a:latin typeface="Calibri"/>
                <a:cs typeface="Calibri"/>
              </a:rPr>
              <a:t>Si</a:t>
            </a:r>
            <a:r>
              <a:rPr kumimoji="0" sz="1800" b="0" i="0" u="none" strike="noStrike" kern="0" cap="none" spc="-50" normalizeH="0" baseline="0" noProof="0" dirty="0">
                <a:ln>
                  <a:noFill/>
                </a:ln>
                <a:solidFill>
                  <a:sysClr val="windowText" lastClr="000000"/>
                </a:solidFill>
                <a:effectLst/>
                <a:uLnTx/>
                <a:uFillTx/>
                <a:latin typeface="Calibri"/>
                <a:cs typeface="Calibri"/>
              </a:rPr>
              <a:t> </a:t>
            </a:r>
            <a:r>
              <a:rPr kumimoji="0" sz="1800" b="1" i="0" u="none" strike="noStrike" kern="0" cap="none" spc="100" normalizeH="0" baseline="0" noProof="0" dirty="0">
                <a:ln>
                  <a:noFill/>
                </a:ln>
                <a:solidFill>
                  <a:sysClr val="windowText" lastClr="000000"/>
                </a:solidFill>
                <a:effectLst/>
                <a:uLnTx/>
                <a:uFillTx/>
                <a:latin typeface="Calibri"/>
                <a:cs typeface="Calibri"/>
              </a:rPr>
              <a:t>B</a:t>
            </a:r>
            <a:r>
              <a:rPr kumimoji="0" sz="1800" b="1" i="0" u="none" strike="noStrike" kern="0" cap="none" spc="345"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&gt;</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1" i="0" u="none" strike="noStrike" kern="0" cap="none" spc="0" normalizeH="0" baseline="0" noProof="0" dirty="0">
                <a:ln>
                  <a:noFill/>
                </a:ln>
                <a:solidFill>
                  <a:sysClr val="windowText" lastClr="000000"/>
                </a:solidFill>
                <a:effectLst/>
                <a:uLnTx/>
                <a:uFillTx/>
                <a:latin typeface="Calibri"/>
                <a:cs typeface="Calibri"/>
              </a:rPr>
              <a:t>A</a:t>
            </a:r>
            <a:r>
              <a:rPr kumimoji="0" sz="1800" b="1"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105" normalizeH="0" baseline="0" noProof="0" dirty="0">
                <a:ln>
                  <a:noFill/>
                </a:ln>
                <a:solidFill>
                  <a:sysClr val="windowText" lastClr="000000"/>
                </a:solidFill>
                <a:effectLst/>
                <a:uLnTx/>
                <a:uFillTx/>
                <a:latin typeface="Calibri"/>
                <a:cs typeface="Calibri"/>
              </a:rPr>
              <a:t>ISR</a:t>
            </a:r>
            <a:r>
              <a:rPr kumimoji="0" sz="1800" b="0" i="0" u="none" strike="noStrike" kern="0" cap="none" spc="-5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A</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65" normalizeH="0" baseline="0" noProof="0" dirty="0">
                <a:ln>
                  <a:noFill/>
                </a:ln>
                <a:solidFill>
                  <a:sysClr val="windowText" lastClr="000000"/>
                </a:solidFill>
                <a:effectLst/>
                <a:uLnTx/>
                <a:uFillTx/>
                <a:latin typeface="Calibri"/>
                <a:cs typeface="Calibri"/>
              </a:rPr>
              <a:t>Cargo</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75" normalizeH="0" baseline="0" noProof="0" dirty="0">
                <a:ln>
                  <a:noFill/>
                </a:ln>
                <a:solidFill>
                  <a:sysClr val="windowText" lastClr="000000"/>
                </a:solidFill>
                <a:effectLst/>
                <a:uLnTx/>
                <a:uFillTx/>
                <a:latin typeface="Calibri"/>
                <a:cs typeface="Calibri"/>
              </a:rPr>
              <a:t>Cero</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1" i="0" u="none" strike="noStrike" kern="0" cap="none" spc="0" normalizeH="0" baseline="0" noProof="0" dirty="0">
                <a:ln>
                  <a:noFill/>
                </a:ln>
                <a:solidFill>
                  <a:sysClr val="windowText" lastClr="000000"/>
                </a:solidFill>
                <a:effectLst/>
                <a:uLnTx/>
                <a:uFillTx/>
                <a:latin typeface="Calibri"/>
                <a:cs typeface="Calibri"/>
              </a:rPr>
              <a:t>(no</a:t>
            </a:r>
            <a:r>
              <a:rPr kumimoji="0" sz="1800" b="1" i="0" u="none" strike="noStrike" kern="0" cap="none" spc="-50" normalizeH="0" baseline="0" noProof="0" dirty="0">
                <a:ln>
                  <a:noFill/>
                </a:ln>
                <a:solidFill>
                  <a:sysClr val="windowText" lastClr="000000"/>
                </a:solidFill>
                <a:effectLst/>
                <a:uLnTx/>
                <a:uFillTx/>
                <a:latin typeface="Calibri"/>
                <a:cs typeface="Calibri"/>
              </a:rPr>
              <a:t> </a:t>
            </a:r>
            <a:r>
              <a:rPr kumimoji="0" sz="1800" b="1" i="0" u="none" strike="noStrike" kern="0" cap="none" spc="145" normalizeH="0" baseline="0" noProof="0" dirty="0">
                <a:ln>
                  <a:noFill/>
                </a:ln>
                <a:solidFill>
                  <a:sysClr val="windowText" lastClr="000000"/>
                </a:solidFill>
                <a:effectLst/>
                <a:uLnTx/>
                <a:uFillTx/>
                <a:latin typeface="Calibri"/>
                <a:cs typeface="Calibri"/>
              </a:rPr>
              <a:t>se</a:t>
            </a:r>
            <a:r>
              <a:rPr kumimoji="0" sz="1800" b="1" i="0" u="none" strike="noStrike" kern="0" cap="none" spc="-25" normalizeH="0" baseline="0" noProof="0" dirty="0">
                <a:ln>
                  <a:noFill/>
                </a:ln>
                <a:solidFill>
                  <a:sysClr val="windowText" lastClr="000000"/>
                </a:solidFill>
                <a:effectLst/>
                <a:uLnTx/>
                <a:uFillTx/>
                <a:latin typeface="Calibri"/>
                <a:cs typeface="Calibri"/>
              </a:rPr>
              <a:t> </a:t>
            </a:r>
            <a:r>
              <a:rPr kumimoji="0" sz="1800" b="1" i="0" u="none" strike="noStrike" kern="0" cap="none" spc="45" normalizeH="0" baseline="0" noProof="0" dirty="0">
                <a:ln>
                  <a:noFill/>
                </a:ln>
                <a:solidFill>
                  <a:sysClr val="windowText" lastClr="000000"/>
                </a:solidFill>
                <a:effectLst/>
                <a:uLnTx/>
                <a:uFillTx/>
                <a:latin typeface="Calibri"/>
                <a:cs typeface="Calibri"/>
              </a:rPr>
              <a:t>entregará</a:t>
            </a:r>
            <a:r>
              <a:rPr kumimoji="0" sz="1800" b="1" i="0" u="none" strike="noStrike" kern="0" cap="none" spc="-35" normalizeH="0" baseline="0" noProof="0" dirty="0">
                <a:ln>
                  <a:noFill/>
                </a:ln>
                <a:solidFill>
                  <a:sysClr val="windowText" lastClr="000000"/>
                </a:solidFill>
                <a:effectLst/>
                <a:uLnTx/>
                <a:uFillTx/>
                <a:latin typeface="Calibri"/>
                <a:cs typeface="Calibri"/>
              </a:rPr>
              <a:t> </a:t>
            </a:r>
            <a:r>
              <a:rPr kumimoji="0" sz="1800" b="1" i="0" u="none" strike="noStrike" kern="0" cap="none" spc="90" normalizeH="0" baseline="0" noProof="0" dirty="0">
                <a:ln>
                  <a:noFill/>
                </a:ln>
                <a:solidFill>
                  <a:sysClr val="windowText" lastClr="000000"/>
                </a:solidFill>
                <a:effectLst/>
                <a:uLnTx/>
                <a:uFillTx/>
                <a:latin typeface="Calibri"/>
                <a:cs typeface="Calibri"/>
              </a:rPr>
              <a:t>cantidad</a:t>
            </a:r>
            <a:r>
              <a:rPr kumimoji="0" sz="1800" b="1" i="0" u="none" strike="noStrike" kern="0" cap="none" spc="-60" normalizeH="0" baseline="0" noProof="0" dirty="0">
                <a:ln>
                  <a:noFill/>
                </a:ln>
                <a:solidFill>
                  <a:sysClr val="windowText" lastClr="000000"/>
                </a:solidFill>
                <a:effectLst/>
                <a:uLnTx/>
                <a:uFillTx/>
                <a:latin typeface="Calibri"/>
                <a:cs typeface="Calibri"/>
              </a:rPr>
              <a:t> </a:t>
            </a:r>
            <a:r>
              <a:rPr kumimoji="0" sz="1800" b="1" i="0" u="none" strike="noStrike" kern="0" cap="none" spc="80" normalizeH="0" baseline="0" noProof="0" dirty="0">
                <a:ln>
                  <a:noFill/>
                </a:ln>
                <a:solidFill>
                  <a:sysClr val="windowText" lastClr="000000"/>
                </a:solidFill>
                <a:effectLst/>
                <a:uLnTx/>
                <a:uFillTx/>
                <a:latin typeface="Calibri"/>
                <a:cs typeface="Calibri"/>
              </a:rPr>
              <a:t>alguna</a:t>
            </a:r>
            <a:r>
              <a:rPr kumimoji="0" sz="1800" b="1" i="0" u="none" strike="noStrike" kern="0" cap="none" spc="-50" normalizeH="0" baseline="0" noProof="0" dirty="0">
                <a:ln>
                  <a:noFill/>
                </a:ln>
                <a:solidFill>
                  <a:sysClr val="windowText" lastClr="000000"/>
                </a:solidFill>
                <a:effectLst/>
                <a:uLnTx/>
                <a:uFillTx/>
                <a:latin typeface="Calibri"/>
                <a:cs typeface="Calibri"/>
              </a:rPr>
              <a:t> </a:t>
            </a:r>
            <a:r>
              <a:rPr kumimoji="0" sz="1800" b="1" i="0" u="none" strike="noStrike" kern="0" cap="none" spc="55" normalizeH="0" baseline="0" noProof="0" dirty="0">
                <a:ln>
                  <a:noFill/>
                </a:ln>
                <a:solidFill>
                  <a:sysClr val="windowText" lastClr="000000"/>
                </a:solidFill>
                <a:effectLst/>
                <a:uLnTx/>
                <a:uFillTx/>
                <a:latin typeface="Calibri"/>
                <a:cs typeface="Calibri"/>
              </a:rPr>
              <a:t>por</a:t>
            </a:r>
            <a:r>
              <a:rPr kumimoji="0" sz="1800" b="1" i="0" u="none" strike="noStrike" kern="0" cap="none" spc="-30" normalizeH="0" baseline="0" noProof="0" dirty="0">
                <a:ln>
                  <a:noFill/>
                </a:ln>
                <a:solidFill>
                  <a:sysClr val="windowText" lastClr="000000"/>
                </a:solidFill>
                <a:effectLst/>
                <a:uLnTx/>
                <a:uFillTx/>
                <a:latin typeface="Calibri"/>
                <a:cs typeface="Calibri"/>
              </a:rPr>
              <a:t> </a:t>
            </a:r>
            <a:r>
              <a:rPr kumimoji="0" sz="1800" b="1" i="0" u="none" strike="noStrike" kern="0" cap="none" spc="170" normalizeH="0" baseline="0" noProof="0" dirty="0">
                <a:ln>
                  <a:noFill/>
                </a:ln>
                <a:solidFill>
                  <a:sysClr val="windowText" lastClr="000000"/>
                </a:solidFill>
                <a:effectLst/>
                <a:uLnTx/>
                <a:uFillTx/>
                <a:latin typeface="Calibri"/>
                <a:cs typeface="Calibri"/>
              </a:rPr>
              <a:t>SPE</a:t>
            </a:r>
            <a:r>
              <a:rPr kumimoji="0" sz="1800" b="1" i="0" u="none" strike="noStrike" kern="0" cap="none" spc="-40" normalizeH="0" baseline="0" noProof="0" dirty="0">
                <a:ln>
                  <a:noFill/>
                </a:ln>
                <a:solidFill>
                  <a:sysClr val="windowText" lastClr="000000"/>
                </a:solidFill>
                <a:effectLst/>
                <a:uLnTx/>
                <a:uFillTx/>
                <a:latin typeface="Calibri"/>
                <a:cs typeface="Calibri"/>
              </a:rPr>
              <a:t> </a:t>
            </a:r>
            <a:r>
              <a:rPr kumimoji="0" sz="1800" b="1" i="0" u="none" strike="noStrike" kern="0" cap="none" spc="65" normalizeH="0" baseline="0" noProof="0" dirty="0">
                <a:ln>
                  <a:noFill/>
                </a:ln>
                <a:solidFill>
                  <a:sysClr val="windowText" lastClr="000000"/>
                </a:solidFill>
                <a:effectLst/>
                <a:uLnTx/>
                <a:uFillTx/>
                <a:latin typeface="Calibri"/>
                <a:cs typeface="Calibri"/>
              </a:rPr>
              <a:t>adicionalmente) </a:t>
            </a:r>
            <a:r>
              <a:rPr kumimoji="0" sz="1800" b="1" i="0" u="none" strike="noStrike" kern="0" cap="none" spc="0" normalizeH="0" baseline="0" noProof="0" dirty="0">
                <a:ln>
                  <a:noFill/>
                </a:ln>
                <a:solidFill>
                  <a:sysClr val="windowText" lastClr="000000"/>
                </a:solidFill>
                <a:effectLst/>
                <a:uLnTx/>
                <a:uFillTx/>
                <a:latin typeface="Calibri"/>
                <a:cs typeface="Calibri"/>
              </a:rPr>
              <a:t>(-)</a:t>
            </a:r>
            <a:r>
              <a:rPr kumimoji="0" sz="1800" b="1"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70" normalizeH="0" baseline="0" noProof="0" dirty="0">
                <a:ln>
                  <a:noFill/>
                </a:ln>
                <a:solidFill>
                  <a:sysClr val="windowText" lastClr="000000"/>
                </a:solidFill>
                <a:effectLst/>
                <a:uLnTx/>
                <a:uFillTx/>
                <a:latin typeface="Calibri"/>
                <a:cs typeface="Calibri"/>
              </a:rPr>
              <a:t>Pagos</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Provisionales</a:t>
            </a:r>
            <a:r>
              <a:rPr kumimoji="0" sz="1800" b="0" i="0" u="none" strike="noStrike" kern="0" cap="none" spc="-55" normalizeH="0" baseline="0" noProof="0" dirty="0">
                <a:ln>
                  <a:noFill/>
                </a:ln>
                <a:solidFill>
                  <a:sysClr val="windowText" lastClr="000000"/>
                </a:solidFill>
                <a:effectLst/>
                <a:uLnTx/>
                <a:uFillTx/>
                <a:latin typeface="Calibri"/>
                <a:cs typeface="Calibri"/>
              </a:rPr>
              <a:t> </a:t>
            </a:r>
            <a:r>
              <a:rPr kumimoji="0" sz="1800" b="0" i="0" u="none" strike="noStrike" kern="0" cap="none" spc="55" normalizeH="0" baseline="0" noProof="0" dirty="0">
                <a:ln>
                  <a:noFill/>
                </a:ln>
                <a:solidFill>
                  <a:sysClr val="windowText" lastClr="000000"/>
                </a:solidFill>
                <a:effectLst/>
                <a:uLnTx/>
                <a:uFillTx/>
                <a:latin typeface="Calibri"/>
                <a:cs typeface="Calibri"/>
              </a:rPr>
              <a:t>efectuados</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(en</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105" normalizeH="0" baseline="0" noProof="0" dirty="0">
                <a:ln>
                  <a:noFill/>
                </a:ln>
                <a:solidFill>
                  <a:sysClr val="windowText" lastClr="000000"/>
                </a:solidFill>
                <a:effectLst/>
                <a:uLnTx/>
                <a:uFillTx/>
                <a:latin typeface="Calibri"/>
                <a:cs typeface="Calibri"/>
              </a:rPr>
              <a:t>su</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75" normalizeH="0" baseline="0" noProof="0" dirty="0">
                <a:ln>
                  <a:noFill/>
                </a:ln>
                <a:solidFill>
                  <a:sysClr val="windowText" lastClr="000000"/>
                </a:solidFill>
                <a:effectLst/>
                <a:uLnTx/>
                <a:uFillTx/>
                <a:latin typeface="Calibri"/>
                <a:cs typeface="Calibri"/>
              </a:rPr>
              <a:t>caso)</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90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alibri"/>
                <a:cs typeface="Calibri"/>
              </a:rPr>
              <a:t>(=)</a:t>
            </a:r>
            <a:r>
              <a:rPr kumimoji="0" sz="1800" b="1" i="0" u="none" strike="noStrike" kern="0" cap="none" spc="-40" normalizeH="0" baseline="0" noProof="0" dirty="0">
                <a:ln>
                  <a:noFill/>
                </a:ln>
                <a:solidFill>
                  <a:sysClr val="windowText" lastClr="000000"/>
                </a:solidFill>
                <a:effectLst/>
                <a:uLnTx/>
                <a:uFillTx/>
                <a:latin typeface="Calibri"/>
                <a:cs typeface="Calibri"/>
              </a:rPr>
              <a:t> </a:t>
            </a:r>
            <a:r>
              <a:rPr kumimoji="0" sz="1800" b="1" i="0" u="none" strike="noStrike" kern="0" cap="none" spc="80" normalizeH="0" baseline="0" noProof="0" dirty="0">
                <a:ln>
                  <a:noFill/>
                </a:ln>
                <a:solidFill>
                  <a:sysClr val="windowText" lastClr="000000"/>
                </a:solidFill>
                <a:effectLst/>
                <a:uLnTx/>
                <a:uFillTx/>
                <a:latin typeface="Calibri"/>
                <a:cs typeface="Calibri"/>
              </a:rPr>
              <a:t>Únicamente</a:t>
            </a:r>
            <a:r>
              <a:rPr kumimoji="0" sz="1800" b="1" i="0" u="none" strike="noStrike" kern="0" cap="none" spc="-30" normalizeH="0" baseline="0" noProof="0" dirty="0">
                <a:ln>
                  <a:noFill/>
                </a:ln>
                <a:solidFill>
                  <a:sysClr val="windowText" lastClr="000000"/>
                </a:solidFill>
                <a:effectLst/>
                <a:uLnTx/>
                <a:uFillTx/>
                <a:latin typeface="Calibri"/>
                <a:cs typeface="Calibri"/>
              </a:rPr>
              <a:t> </a:t>
            </a:r>
            <a:r>
              <a:rPr kumimoji="0" sz="1800" b="1" i="0" u="none" strike="noStrike" kern="0" cap="none" spc="130" normalizeH="0" baseline="0" noProof="0" dirty="0">
                <a:ln>
                  <a:noFill/>
                </a:ln>
                <a:solidFill>
                  <a:sysClr val="windowText" lastClr="000000"/>
                </a:solidFill>
                <a:effectLst/>
                <a:uLnTx/>
                <a:uFillTx/>
                <a:latin typeface="Calibri"/>
                <a:cs typeface="Calibri"/>
              </a:rPr>
              <a:t>ISR</a:t>
            </a:r>
            <a:r>
              <a:rPr kumimoji="0" sz="1800" b="1" i="0" u="none" strike="noStrike" kern="0" cap="none" spc="-50" normalizeH="0" baseline="0" noProof="0" dirty="0">
                <a:ln>
                  <a:noFill/>
                </a:ln>
                <a:solidFill>
                  <a:sysClr val="windowText" lastClr="000000"/>
                </a:solidFill>
                <a:effectLst/>
                <a:uLnTx/>
                <a:uFillTx/>
                <a:latin typeface="Calibri"/>
                <a:cs typeface="Calibri"/>
              </a:rPr>
              <a:t> </a:t>
            </a:r>
            <a:r>
              <a:rPr kumimoji="0" sz="1800" b="1" i="0" u="none" strike="noStrike" kern="0" cap="none" spc="0" normalizeH="0" baseline="0" noProof="0" dirty="0">
                <a:ln>
                  <a:noFill/>
                </a:ln>
                <a:solidFill>
                  <a:sysClr val="windowText" lastClr="000000"/>
                </a:solidFill>
                <a:effectLst/>
                <a:uLnTx/>
                <a:uFillTx/>
                <a:latin typeface="Calibri"/>
                <a:cs typeface="Calibri"/>
              </a:rPr>
              <a:t>A</a:t>
            </a:r>
            <a:r>
              <a:rPr kumimoji="0" sz="1800" b="1" i="0" u="none" strike="noStrike" kern="0" cap="none" spc="-35" normalizeH="0" baseline="0" noProof="0" dirty="0">
                <a:ln>
                  <a:noFill/>
                </a:ln>
                <a:solidFill>
                  <a:sysClr val="windowText" lastClr="000000"/>
                </a:solidFill>
                <a:effectLst/>
                <a:uLnTx/>
                <a:uFillTx/>
                <a:latin typeface="Calibri"/>
                <a:cs typeface="Calibri"/>
              </a:rPr>
              <a:t> </a:t>
            </a:r>
            <a:r>
              <a:rPr kumimoji="0" sz="1800" b="1" i="0" u="none" strike="noStrike" kern="0" cap="none" spc="40" normalizeH="0" baseline="0" noProof="0" dirty="0">
                <a:ln>
                  <a:noFill/>
                </a:ln>
                <a:solidFill>
                  <a:sysClr val="windowText" lastClr="000000"/>
                </a:solidFill>
                <a:effectLst/>
                <a:uLnTx/>
                <a:uFillTx/>
                <a:latin typeface="Calibri"/>
                <a:cs typeface="Calibri"/>
              </a:rPr>
              <a:t>Favor</a:t>
            </a:r>
            <a:endParaRPr kumimoji="0" sz="1800" b="0" i="0" u="none" strike="noStrike" kern="0" cap="none" spc="0" normalizeH="0" baseline="0" noProof="0" dirty="0">
              <a:ln>
                <a:noFill/>
              </a:ln>
              <a:solidFill>
                <a:sysClr val="windowText" lastClr="000000"/>
              </a:solidFill>
              <a:effectLst/>
              <a:uLnTx/>
              <a:uFillTx/>
              <a:latin typeface="Calibri"/>
              <a:cs typeface="Calibri"/>
            </a:endParaRPr>
          </a:p>
        </p:txBody>
      </p:sp>
      <p:sp>
        <p:nvSpPr>
          <p:cNvPr id="4" name="object 4"/>
          <p:cNvSpPr txBox="1"/>
          <p:nvPr/>
        </p:nvSpPr>
        <p:spPr>
          <a:xfrm>
            <a:off x="5175250" y="6464680"/>
            <a:ext cx="2451735" cy="156068"/>
          </a:xfrm>
          <a:prstGeom prst="rect">
            <a:avLst/>
          </a:prstGeom>
        </p:spPr>
        <p:txBody>
          <a:bodyPr vert="horz" wrap="square" lIns="0" tIns="0" rIns="0" bIns="0" rtlCol="0">
            <a:spAutoFit/>
          </a:bodyPr>
          <a:lstStyle/>
          <a:p>
            <a:pPr marL="12700" marR="0" lvl="0" indent="0" defTabSz="914400" eaLnBrk="1" fontAlgn="auto" latinLnBrk="0" hangingPunct="1">
              <a:lnSpc>
                <a:spcPts val="1240"/>
              </a:lnSpc>
              <a:spcBef>
                <a:spcPts val="0"/>
              </a:spcBef>
              <a:spcAft>
                <a:spcPts val="0"/>
              </a:spcAft>
              <a:buClrTx/>
              <a:buSzTx/>
              <a:buFontTx/>
              <a:buNone/>
              <a:tabLst/>
              <a:defRPr/>
            </a:pPr>
            <a:r>
              <a:rPr kumimoji="0" lang="es-MX" sz="1200" b="0" i="0" u="none" strike="noStrike" kern="0" cap="none" spc="-10" normalizeH="0" baseline="0" noProof="0" dirty="0">
                <a:ln>
                  <a:noFill/>
                </a:ln>
                <a:solidFill>
                  <a:srgbClr val="888888"/>
                </a:solidFill>
                <a:effectLst/>
                <a:uLnTx/>
                <a:uFillTx/>
                <a:latin typeface="Calibri"/>
                <a:cs typeface="Calibri"/>
              </a:rPr>
              <a:t>NOMINA 2025</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15570" marR="0" lvl="0" indent="0" defTabSz="91440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888888"/>
                </a:solidFill>
                <a:effectLst/>
                <a:uLnTx/>
                <a:uFillTx/>
                <a:latin typeface="Calibri"/>
                <a:cs typeface="Calibri"/>
              </a:rPr>
              <a:pPr marL="115570" marR="0" lvl="0" indent="0" defTabSz="914400" eaLnBrk="1" fontAlgn="auto" latinLnBrk="0" hangingPunct="1">
                <a:lnSpc>
                  <a:spcPts val="1240"/>
                </a:lnSpc>
                <a:spcBef>
                  <a:spcPts val="0"/>
                </a:spcBef>
                <a:spcAft>
                  <a:spcPts val="0"/>
                </a:spcAft>
                <a:buClrTx/>
                <a:buSzTx/>
                <a:buFontTx/>
                <a:buNone/>
                <a:tabLst/>
                <a:defRPr/>
              </a:pPr>
              <a:t>8</a:t>
            </a:fld>
            <a:endParaRPr kumimoji="0" sz="1200" b="0" i="0" u="none" strike="noStrike" kern="0" cap="none" spc="-50" normalizeH="0" baseline="0" noProof="0" dirty="0">
              <a:ln>
                <a:noFill/>
              </a:ln>
              <a:solidFill>
                <a:srgbClr val="888888"/>
              </a:solidFill>
              <a:effectLst/>
              <a:uLnTx/>
              <a:uFillTx/>
              <a:latin typeface="Calibri"/>
              <a:cs typeface="Calibri"/>
            </a:endParaRPr>
          </a:p>
        </p:txBody>
      </p:sp>
      <p:sp>
        <p:nvSpPr>
          <p:cNvPr id="3" name="object 3"/>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175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1750" marR="0" lvl="0" indent="0" defTabSz="914400" eaLnBrk="1" fontAlgn="auto" latinLnBrk="0" hangingPunct="1">
                <a:lnSpc>
                  <a:spcPct val="100000"/>
                </a:lnSpc>
                <a:spcBef>
                  <a:spcPts val="30"/>
                </a:spcBef>
                <a:spcAft>
                  <a:spcPts val="0"/>
                </a:spcAft>
                <a:buClrTx/>
                <a:buSzTx/>
                <a:buFontTx/>
                <a:buNone/>
                <a:tabLst/>
                <a:defRPr/>
              </a:pPr>
              <a:t>9</a:t>
            </a:fld>
            <a:endParaRPr kumimoji="0" sz="1200" b="0" i="0" u="none" strike="noStrike" kern="0" cap="none" spc="-25" normalizeH="0" baseline="0" noProof="0" dirty="0">
              <a:ln>
                <a:noFill/>
              </a:ln>
              <a:solidFill>
                <a:srgbClr val="888888"/>
              </a:solidFill>
              <a:effectLst/>
              <a:uLnTx/>
              <a:uFillTx/>
              <a:latin typeface="Calibri"/>
              <a:cs typeface="Calibri"/>
            </a:endParaRPr>
          </a:p>
        </p:txBody>
      </p:sp>
      <p:sp>
        <p:nvSpPr>
          <p:cNvPr id="3" name="object 3"/>
          <p:cNvSpPr txBox="1"/>
          <p:nvPr/>
        </p:nvSpPr>
        <p:spPr>
          <a:xfrm>
            <a:off x="1206500" y="702056"/>
            <a:ext cx="7584440" cy="901700"/>
          </a:xfrm>
          <a:prstGeom prst="rect">
            <a:avLst/>
          </a:prstGeom>
        </p:spPr>
        <p:txBody>
          <a:bodyPr vert="horz" wrap="square" lIns="0" tIns="13335" rIns="0" bIns="0" rtlCol="0">
            <a:spAutoFit/>
          </a:bodyPr>
          <a:lstStyle/>
          <a:p>
            <a:pPr marL="3069590"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95" normalizeH="0" baseline="0" noProof="0" dirty="0">
                <a:ln>
                  <a:noFill/>
                </a:ln>
                <a:solidFill>
                  <a:srgbClr val="375F92"/>
                </a:solidFill>
                <a:effectLst/>
                <a:uLnTx/>
                <a:uFillTx/>
                <a:latin typeface="Calibri"/>
                <a:cs typeface="Calibri"/>
              </a:rPr>
              <a:t>TRABAJADORES</a:t>
            </a:r>
            <a:r>
              <a:rPr kumimoji="0" sz="2000" b="1" i="0" u="none" strike="noStrike" kern="0" cap="none" spc="-60" normalizeH="0" baseline="0" noProof="0" dirty="0">
                <a:ln>
                  <a:noFill/>
                </a:ln>
                <a:solidFill>
                  <a:srgbClr val="375F92"/>
                </a:solidFill>
                <a:effectLst/>
                <a:uLnTx/>
                <a:uFillTx/>
                <a:latin typeface="Calibri"/>
                <a:cs typeface="Calibri"/>
              </a:rPr>
              <a:t> </a:t>
            </a:r>
            <a:r>
              <a:rPr kumimoji="0" sz="2000" b="1" i="0" u="none" strike="noStrike" kern="0" cap="none" spc="190" normalizeH="0" baseline="0" noProof="0" dirty="0">
                <a:ln>
                  <a:noFill/>
                </a:ln>
                <a:solidFill>
                  <a:srgbClr val="375F92"/>
                </a:solidFill>
                <a:effectLst/>
                <a:uLnTx/>
                <a:uFillTx/>
                <a:latin typeface="Calibri"/>
                <a:cs typeface="Calibri"/>
              </a:rPr>
              <a:t>CON</a:t>
            </a:r>
            <a:r>
              <a:rPr kumimoji="0" sz="2000" b="1" i="0" u="none" strike="noStrike" kern="0" cap="none" spc="-25" normalizeH="0" baseline="0" noProof="0" dirty="0">
                <a:ln>
                  <a:noFill/>
                </a:ln>
                <a:solidFill>
                  <a:srgbClr val="375F92"/>
                </a:solidFill>
                <a:effectLst/>
                <a:uLnTx/>
                <a:uFillTx/>
                <a:latin typeface="Calibri"/>
                <a:cs typeface="Calibri"/>
              </a:rPr>
              <a:t> </a:t>
            </a:r>
            <a:r>
              <a:rPr kumimoji="0" sz="2000" b="1" i="0" u="none" strike="noStrike" kern="0" cap="none" spc="110" normalizeH="0" baseline="0" noProof="0" dirty="0">
                <a:ln>
                  <a:noFill/>
                </a:ln>
                <a:solidFill>
                  <a:srgbClr val="375F92"/>
                </a:solidFill>
                <a:effectLst/>
                <a:uLnTx/>
                <a:uFillTx/>
                <a:latin typeface="Calibri"/>
                <a:cs typeface="Calibri"/>
              </a:rPr>
              <a:t>SALARIO</a:t>
            </a:r>
            <a:r>
              <a:rPr kumimoji="0" sz="2000" b="1" i="0" u="none" strike="noStrike" kern="0" cap="none" spc="-40" normalizeH="0" baseline="0" noProof="0" dirty="0">
                <a:ln>
                  <a:noFill/>
                </a:ln>
                <a:solidFill>
                  <a:srgbClr val="375F92"/>
                </a:solidFill>
                <a:effectLst/>
                <a:uLnTx/>
                <a:uFillTx/>
                <a:latin typeface="Calibri"/>
                <a:cs typeface="Calibri"/>
              </a:rPr>
              <a:t> </a:t>
            </a:r>
            <a:r>
              <a:rPr kumimoji="0" sz="2000" b="1" i="0" u="none" strike="noStrike" kern="0" cap="none" spc="-10" normalizeH="0" baseline="0" noProof="0" dirty="0">
                <a:ln>
                  <a:noFill/>
                </a:ln>
                <a:solidFill>
                  <a:srgbClr val="375F92"/>
                </a:solidFill>
                <a:effectLst/>
                <a:uLnTx/>
                <a:uFillTx/>
                <a:latin typeface="Calibri"/>
                <a:cs typeface="Calibri"/>
              </a:rPr>
              <a:t>MÍNIMO</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210"/>
              </a:spcBef>
              <a:spcAft>
                <a:spcPts val="0"/>
              </a:spcAft>
              <a:buClrTx/>
              <a:buSzTx/>
              <a:buFontTx/>
              <a:buNone/>
              <a:tabLst/>
              <a:defRPr/>
            </a:pPr>
            <a:r>
              <a:rPr kumimoji="0" sz="1900" b="0" i="0" u="none" strike="noStrike" kern="0" cap="none" spc="95" normalizeH="0" baseline="0" noProof="0" dirty="0">
                <a:ln>
                  <a:noFill/>
                </a:ln>
                <a:solidFill>
                  <a:sysClr val="windowText" lastClr="000000"/>
                </a:solidFill>
                <a:effectLst/>
                <a:uLnTx/>
                <a:uFillTx/>
                <a:latin typeface="Calibri"/>
                <a:cs typeface="Calibri"/>
              </a:rPr>
              <a:t>SALARIOS</a:t>
            </a:r>
            <a:r>
              <a:rPr kumimoji="0" sz="1900" b="0" i="0" u="none" strike="noStrike" kern="0" cap="none" spc="4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MINIMOS</a:t>
            </a:r>
            <a:r>
              <a:rPr kumimoji="0" sz="1900" b="0"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85" normalizeH="0" baseline="0" noProof="0" dirty="0">
                <a:ln>
                  <a:noFill/>
                </a:ln>
                <a:solidFill>
                  <a:sysClr val="windowText" lastClr="000000"/>
                </a:solidFill>
                <a:effectLst/>
                <a:uLnTx/>
                <a:uFillTx/>
                <a:latin typeface="Calibri"/>
                <a:cs typeface="Calibri"/>
              </a:rPr>
              <a:t>VIGENTES</a:t>
            </a:r>
            <a:r>
              <a:rPr kumimoji="0" sz="1900" b="0" i="0" u="none" strike="noStrike" kern="0" cap="none" spc="5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A</a:t>
            </a:r>
            <a:r>
              <a:rPr kumimoji="0" sz="1900" b="0"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PARTIR</a:t>
            </a:r>
            <a:r>
              <a:rPr kumimoji="0" sz="1900" b="0" i="0" u="none" strike="noStrike" kern="0" cap="none" spc="40" normalizeH="0" baseline="0" noProof="0" dirty="0">
                <a:ln>
                  <a:noFill/>
                </a:ln>
                <a:solidFill>
                  <a:sysClr val="windowText" lastClr="000000"/>
                </a:solidFill>
                <a:effectLst/>
                <a:uLnTx/>
                <a:uFillTx/>
                <a:latin typeface="Calibri"/>
                <a:cs typeface="Calibri"/>
              </a:rPr>
              <a:t> </a:t>
            </a:r>
            <a:r>
              <a:rPr kumimoji="0" sz="1900" b="0" i="0" u="none" strike="noStrike" kern="0" cap="none" spc="125" normalizeH="0" baseline="0" noProof="0" dirty="0">
                <a:ln>
                  <a:noFill/>
                </a:ln>
                <a:solidFill>
                  <a:sysClr val="windowText" lastClr="000000"/>
                </a:solidFill>
                <a:effectLst/>
                <a:uLnTx/>
                <a:uFillTx/>
                <a:latin typeface="Calibri"/>
                <a:cs typeface="Calibri"/>
              </a:rPr>
              <a:t>DEL</a:t>
            </a:r>
            <a:r>
              <a:rPr kumimoji="0" sz="1900" b="0"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01</a:t>
            </a:r>
            <a:r>
              <a:rPr kumimoji="0" sz="1900" b="0" i="0" u="none" strike="noStrike" kern="0" cap="none" spc="15" normalizeH="0" baseline="0" noProof="0" dirty="0">
                <a:ln>
                  <a:noFill/>
                </a:ln>
                <a:solidFill>
                  <a:sysClr val="windowText" lastClr="000000"/>
                </a:solidFill>
                <a:effectLst/>
                <a:uLnTx/>
                <a:uFillTx/>
                <a:latin typeface="Calibri"/>
                <a:cs typeface="Calibri"/>
              </a:rPr>
              <a:t> </a:t>
            </a:r>
            <a:r>
              <a:rPr kumimoji="0" sz="1900" b="0" i="0" u="none" strike="noStrike" kern="0" cap="none" spc="120" normalizeH="0" baseline="0" noProof="0" dirty="0">
                <a:ln>
                  <a:noFill/>
                </a:ln>
                <a:solidFill>
                  <a:sysClr val="windowText" lastClr="000000"/>
                </a:solidFill>
                <a:effectLst/>
                <a:uLnTx/>
                <a:uFillTx/>
                <a:latin typeface="Calibri"/>
                <a:cs typeface="Calibri"/>
              </a:rPr>
              <a:t>DE</a:t>
            </a:r>
            <a:r>
              <a:rPr kumimoji="0" sz="1900" b="0"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110" normalizeH="0" baseline="0" noProof="0" dirty="0">
                <a:ln>
                  <a:noFill/>
                </a:ln>
                <a:solidFill>
                  <a:sysClr val="windowText" lastClr="000000"/>
                </a:solidFill>
                <a:effectLst/>
                <a:uLnTx/>
                <a:uFillTx/>
                <a:latin typeface="Calibri"/>
                <a:cs typeface="Calibri"/>
              </a:rPr>
              <a:t>ENERO</a:t>
            </a:r>
            <a:r>
              <a:rPr kumimoji="0" sz="1900" b="0" i="0" u="none" strike="noStrike" kern="0" cap="none" spc="25" normalizeH="0" baseline="0" noProof="0" dirty="0">
                <a:ln>
                  <a:noFill/>
                </a:ln>
                <a:solidFill>
                  <a:sysClr val="windowText" lastClr="000000"/>
                </a:solidFill>
                <a:effectLst/>
                <a:uLnTx/>
                <a:uFillTx/>
                <a:latin typeface="Calibri"/>
                <a:cs typeface="Calibri"/>
              </a:rPr>
              <a:t> </a:t>
            </a:r>
            <a:r>
              <a:rPr kumimoji="0" sz="1900" b="0" i="0" u="none" strike="noStrike" kern="0" cap="none" spc="120" normalizeH="0" baseline="0" noProof="0" dirty="0">
                <a:ln>
                  <a:noFill/>
                </a:ln>
                <a:solidFill>
                  <a:sysClr val="windowText" lastClr="000000"/>
                </a:solidFill>
                <a:effectLst/>
                <a:uLnTx/>
                <a:uFillTx/>
                <a:latin typeface="Calibri"/>
                <a:cs typeface="Calibri"/>
              </a:rPr>
              <a:t>DE</a:t>
            </a:r>
            <a:r>
              <a:rPr kumimoji="0" sz="1900" b="0"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20" normalizeH="0" baseline="0" noProof="0" dirty="0">
                <a:ln>
                  <a:noFill/>
                </a:ln>
                <a:solidFill>
                  <a:sysClr val="windowText" lastClr="000000"/>
                </a:solidFill>
                <a:effectLst/>
                <a:uLnTx/>
                <a:uFillTx/>
                <a:latin typeface="Calibri"/>
                <a:cs typeface="Calibri"/>
              </a:rPr>
              <a:t>2025</a:t>
            </a:r>
            <a:endParaRPr kumimoji="0" sz="1900" b="0" i="0" u="none" strike="noStrike" kern="0" cap="none" spc="0" normalizeH="0" baseline="0" noProof="0">
              <a:ln>
                <a:noFill/>
              </a:ln>
              <a:solidFill>
                <a:sysClr val="windowText" lastClr="000000"/>
              </a:solidFill>
              <a:effectLst/>
              <a:uLnTx/>
              <a:uFillTx/>
              <a:latin typeface="Calibri"/>
              <a:cs typeface="Calibri"/>
            </a:endParaRPr>
          </a:p>
        </p:txBody>
      </p:sp>
      <p:graphicFrame>
        <p:nvGraphicFramePr>
          <p:cNvPr id="4" name="object 4"/>
          <p:cNvGraphicFramePr>
            <a:graphicFrameLocks noGrp="1"/>
          </p:cNvGraphicFramePr>
          <p:nvPr/>
        </p:nvGraphicFramePr>
        <p:xfrm>
          <a:off x="1187450" y="1953478"/>
          <a:ext cx="8586470" cy="930275"/>
        </p:xfrm>
        <a:graphic>
          <a:graphicData uri="http://schemas.openxmlformats.org/drawingml/2006/table">
            <a:tbl>
              <a:tblPr firstRow="1" bandRow="1">
                <a:tableStyleId>{2D5ABB26-0587-4C30-8999-92F81FD0307C}</a:tableStyleId>
              </a:tblPr>
              <a:tblGrid>
                <a:gridCol w="3290570">
                  <a:extLst>
                    <a:ext uri="{9D8B030D-6E8A-4147-A177-3AD203B41FA5}">
                      <a16:colId xmlns:a16="http://schemas.microsoft.com/office/drawing/2014/main" val="20000"/>
                    </a:ext>
                  </a:extLst>
                </a:gridCol>
                <a:gridCol w="2368550">
                  <a:extLst>
                    <a:ext uri="{9D8B030D-6E8A-4147-A177-3AD203B41FA5}">
                      <a16:colId xmlns:a16="http://schemas.microsoft.com/office/drawing/2014/main" val="20001"/>
                    </a:ext>
                  </a:extLst>
                </a:gridCol>
                <a:gridCol w="2927350">
                  <a:extLst>
                    <a:ext uri="{9D8B030D-6E8A-4147-A177-3AD203B41FA5}">
                      <a16:colId xmlns:a16="http://schemas.microsoft.com/office/drawing/2014/main" val="20002"/>
                    </a:ext>
                  </a:extLst>
                </a:gridCol>
              </a:tblGrid>
              <a:tr h="306070">
                <a:tc>
                  <a:txBody>
                    <a:bodyPr/>
                    <a:lstStyle/>
                    <a:p>
                      <a:pPr>
                        <a:lnSpc>
                          <a:spcPct val="100000"/>
                        </a:lnSpc>
                      </a:pPr>
                      <a:endParaRPr sz="1900">
                        <a:latin typeface="Times New Roman"/>
                        <a:cs typeface="Times New Roman"/>
                      </a:endParaRPr>
                    </a:p>
                  </a:txBody>
                  <a:tcPr marL="0" marR="0" marT="0" marB="0"/>
                </a:tc>
                <a:tc>
                  <a:txBody>
                    <a:bodyPr/>
                    <a:lstStyle/>
                    <a:p>
                      <a:pPr marR="445134" algn="ctr">
                        <a:lnSpc>
                          <a:spcPts val="2160"/>
                        </a:lnSpc>
                      </a:pPr>
                      <a:r>
                        <a:rPr sz="1900" b="1" spc="110" dirty="0">
                          <a:latin typeface="Calibri"/>
                          <a:cs typeface="Calibri"/>
                        </a:rPr>
                        <a:t>RESTO</a:t>
                      </a:r>
                      <a:r>
                        <a:rPr sz="1900" b="1" spc="-40" dirty="0">
                          <a:latin typeface="Calibri"/>
                          <a:cs typeface="Calibri"/>
                        </a:rPr>
                        <a:t> </a:t>
                      </a:r>
                      <a:r>
                        <a:rPr sz="1900" b="1" spc="55" dirty="0">
                          <a:latin typeface="Calibri"/>
                          <a:cs typeface="Calibri"/>
                        </a:rPr>
                        <a:t>PAÍS</a:t>
                      </a:r>
                      <a:endParaRPr sz="1900">
                        <a:latin typeface="Calibri"/>
                        <a:cs typeface="Calibri"/>
                      </a:endParaRPr>
                    </a:p>
                  </a:txBody>
                  <a:tcPr marL="0" marR="0" marT="0" marB="0"/>
                </a:tc>
                <a:tc>
                  <a:txBody>
                    <a:bodyPr/>
                    <a:lstStyle/>
                    <a:p>
                      <a:pPr marL="774065">
                        <a:lnSpc>
                          <a:spcPts val="2160"/>
                        </a:lnSpc>
                      </a:pPr>
                      <a:r>
                        <a:rPr sz="1900" b="1" spc="75" dirty="0">
                          <a:latin typeface="Calibri"/>
                          <a:cs typeface="Calibri"/>
                        </a:rPr>
                        <a:t>ZONA</a:t>
                      </a:r>
                      <a:r>
                        <a:rPr sz="1900" b="1" spc="-10" dirty="0">
                          <a:latin typeface="Calibri"/>
                          <a:cs typeface="Calibri"/>
                        </a:rPr>
                        <a:t> </a:t>
                      </a:r>
                      <a:r>
                        <a:rPr sz="1900" b="1" spc="114" dirty="0">
                          <a:latin typeface="Calibri"/>
                          <a:cs typeface="Calibri"/>
                        </a:rPr>
                        <a:t>LIBRE</a:t>
                      </a:r>
                      <a:r>
                        <a:rPr sz="1900" b="1" spc="-15" dirty="0">
                          <a:latin typeface="Calibri"/>
                          <a:cs typeface="Calibri"/>
                        </a:rPr>
                        <a:t> </a:t>
                      </a:r>
                      <a:r>
                        <a:rPr sz="1900" b="1" spc="65" dirty="0">
                          <a:latin typeface="Calibri"/>
                          <a:cs typeface="Calibri"/>
                        </a:rPr>
                        <a:t>NORTE</a:t>
                      </a:r>
                      <a:endParaRPr sz="1900">
                        <a:latin typeface="Calibri"/>
                        <a:cs typeface="Calibri"/>
                      </a:endParaRPr>
                    </a:p>
                  </a:txBody>
                  <a:tcPr marL="0" marR="0" marT="0" marB="0"/>
                </a:tc>
                <a:extLst>
                  <a:ext uri="{0D108BD9-81ED-4DB2-BD59-A6C34878D82A}">
                    <a16:rowId xmlns:a16="http://schemas.microsoft.com/office/drawing/2014/main" val="10000"/>
                  </a:ext>
                </a:extLst>
              </a:tr>
              <a:tr h="318135">
                <a:tc>
                  <a:txBody>
                    <a:bodyPr/>
                    <a:lstStyle/>
                    <a:p>
                      <a:pPr marL="31750">
                        <a:lnSpc>
                          <a:spcPts val="2255"/>
                        </a:lnSpc>
                      </a:pPr>
                      <a:r>
                        <a:rPr sz="1900" spc="85" dirty="0">
                          <a:latin typeface="Calibri"/>
                          <a:cs typeface="Calibri"/>
                        </a:rPr>
                        <a:t>SALARIO</a:t>
                      </a:r>
                      <a:r>
                        <a:rPr sz="1900" spc="-25" dirty="0">
                          <a:latin typeface="Calibri"/>
                          <a:cs typeface="Calibri"/>
                        </a:rPr>
                        <a:t> </a:t>
                      </a:r>
                      <a:r>
                        <a:rPr sz="1900" dirty="0">
                          <a:latin typeface="Calibri"/>
                          <a:cs typeface="Calibri"/>
                        </a:rPr>
                        <a:t>MINIMO</a:t>
                      </a:r>
                      <a:r>
                        <a:rPr sz="1900" spc="-35" dirty="0">
                          <a:latin typeface="Calibri"/>
                          <a:cs typeface="Calibri"/>
                        </a:rPr>
                        <a:t> </a:t>
                      </a:r>
                      <a:r>
                        <a:rPr sz="1900" spc="45" dirty="0">
                          <a:latin typeface="Calibri"/>
                          <a:cs typeface="Calibri"/>
                        </a:rPr>
                        <a:t>DIARIO</a:t>
                      </a:r>
                      <a:endParaRPr sz="1900">
                        <a:latin typeface="Calibri"/>
                        <a:cs typeface="Calibri"/>
                      </a:endParaRPr>
                    </a:p>
                  </a:txBody>
                  <a:tcPr marL="0" marR="0" marT="0" marB="0"/>
                </a:tc>
                <a:tc>
                  <a:txBody>
                    <a:bodyPr/>
                    <a:lstStyle/>
                    <a:p>
                      <a:pPr marR="527050" algn="ctr">
                        <a:lnSpc>
                          <a:spcPts val="2255"/>
                        </a:lnSpc>
                        <a:tabLst>
                          <a:tab pos="325755" algn="l"/>
                        </a:tabLst>
                      </a:pPr>
                      <a:r>
                        <a:rPr sz="1900" spc="-50" dirty="0">
                          <a:latin typeface="Calibri"/>
                          <a:cs typeface="Calibri"/>
                        </a:rPr>
                        <a:t>$</a:t>
                      </a:r>
                      <a:r>
                        <a:rPr sz="1900" dirty="0">
                          <a:latin typeface="Calibri"/>
                          <a:cs typeface="Calibri"/>
                        </a:rPr>
                        <a:t>	</a:t>
                      </a:r>
                      <a:r>
                        <a:rPr sz="1900" spc="-10" dirty="0">
                          <a:latin typeface="Calibri"/>
                          <a:cs typeface="Calibri"/>
                        </a:rPr>
                        <a:t>278.80</a:t>
                      </a:r>
                      <a:endParaRPr sz="1900">
                        <a:latin typeface="Calibri"/>
                        <a:cs typeface="Calibri"/>
                      </a:endParaRPr>
                    </a:p>
                  </a:txBody>
                  <a:tcPr marL="0" marR="0" marT="0" marB="0"/>
                </a:tc>
                <a:tc>
                  <a:txBody>
                    <a:bodyPr/>
                    <a:lstStyle/>
                    <a:p>
                      <a:pPr marL="774065">
                        <a:lnSpc>
                          <a:spcPts val="2255"/>
                        </a:lnSpc>
                        <a:tabLst>
                          <a:tab pos="1197610" algn="l"/>
                        </a:tabLst>
                      </a:pPr>
                      <a:r>
                        <a:rPr sz="1900" spc="-50" dirty="0">
                          <a:latin typeface="Calibri"/>
                          <a:cs typeface="Calibri"/>
                        </a:rPr>
                        <a:t>$</a:t>
                      </a:r>
                      <a:r>
                        <a:rPr sz="1900" dirty="0">
                          <a:latin typeface="Calibri"/>
                          <a:cs typeface="Calibri"/>
                        </a:rPr>
                        <a:t>	</a:t>
                      </a:r>
                      <a:r>
                        <a:rPr sz="1900" spc="-10" dirty="0">
                          <a:latin typeface="Calibri"/>
                          <a:cs typeface="Calibri"/>
                        </a:rPr>
                        <a:t>419.88</a:t>
                      </a:r>
                      <a:endParaRPr sz="1900">
                        <a:latin typeface="Calibri"/>
                        <a:cs typeface="Calibri"/>
                      </a:endParaRPr>
                    </a:p>
                  </a:txBody>
                  <a:tcPr marL="0" marR="0" marT="0" marB="0"/>
                </a:tc>
                <a:extLst>
                  <a:ext uri="{0D108BD9-81ED-4DB2-BD59-A6C34878D82A}">
                    <a16:rowId xmlns:a16="http://schemas.microsoft.com/office/drawing/2014/main" val="10001"/>
                  </a:ext>
                </a:extLst>
              </a:tr>
              <a:tr h="306070">
                <a:tc>
                  <a:txBody>
                    <a:bodyPr/>
                    <a:lstStyle/>
                    <a:p>
                      <a:pPr marL="31750">
                        <a:lnSpc>
                          <a:spcPts val="2260"/>
                        </a:lnSpc>
                      </a:pPr>
                      <a:r>
                        <a:rPr sz="1900" spc="85" dirty="0">
                          <a:latin typeface="Calibri"/>
                          <a:cs typeface="Calibri"/>
                        </a:rPr>
                        <a:t>SALARIO</a:t>
                      </a:r>
                      <a:r>
                        <a:rPr sz="1900" spc="-35" dirty="0">
                          <a:latin typeface="Calibri"/>
                          <a:cs typeface="Calibri"/>
                        </a:rPr>
                        <a:t> </a:t>
                      </a:r>
                      <a:r>
                        <a:rPr sz="1900" dirty="0">
                          <a:latin typeface="Calibri"/>
                          <a:cs typeface="Calibri"/>
                        </a:rPr>
                        <a:t>MINIMO</a:t>
                      </a:r>
                      <a:r>
                        <a:rPr sz="1900" spc="-35" dirty="0">
                          <a:latin typeface="Calibri"/>
                          <a:cs typeface="Calibri"/>
                        </a:rPr>
                        <a:t> </a:t>
                      </a:r>
                      <a:r>
                        <a:rPr sz="1900" spc="50" dirty="0">
                          <a:latin typeface="Calibri"/>
                          <a:cs typeface="Calibri"/>
                        </a:rPr>
                        <a:t>MENSUAL</a:t>
                      </a:r>
                      <a:endParaRPr sz="1900">
                        <a:latin typeface="Calibri"/>
                        <a:cs typeface="Calibri"/>
                      </a:endParaRPr>
                    </a:p>
                  </a:txBody>
                  <a:tcPr marL="0" marR="0" marT="0" marB="0"/>
                </a:tc>
                <a:tc>
                  <a:txBody>
                    <a:bodyPr/>
                    <a:lstStyle/>
                    <a:p>
                      <a:pPr marR="478790" algn="ctr">
                        <a:lnSpc>
                          <a:spcPts val="2260"/>
                        </a:lnSpc>
                      </a:pPr>
                      <a:r>
                        <a:rPr sz="1900" dirty="0">
                          <a:latin typeface="Calibri"/>
                          <a:cs typeface="Calibri"/>
                        </a:rPr>
                        <a:t>$</a:t>
                      </a:r>
                      <a:r>
                        <a:rPr sz="1900" spc="5" dirty="0">
                          <a:latin typeface="Calibri"/>
                          <a:cs typeface="Calibri"/>
                        </a:rPr>
                        <a:t> </a:t>
                      </a:r>
                      <a:r>
                        <a:rPr sz="1900" spc="-10" dirty="0">
                          <a:latin typeface="Calibri"/>
                          <a:cs typeface="Calibri"/>
                        </a:rPr>
                        <a:t>8,364.00</a:t>
                      </a:r>
                      <a:endParaRPr sz="1900">
                        <a:latin typeface="Calibri"/>
                        <a:cs typeface="Calibri"/>
                      </a:endParaRPr>
                    </a:p>
                  </a:txBody>
                  <a:tcPr marL="0" marR="0" marT="0" marB="0"/>
                </a:tc>
                <a:tc>
                  <a:txBody>
                    <a:bodyPr/>
                    <a:lstStyle/>
                    <a:p>
                      <a:pPr marL="774065">
                        <a:lnSpc>
                          <a:spcPts val="2260"/>
                        </a:lnSpc>
                      </a:pPr>
                      <a:r>
                        <a:rPr sz="1900" spc="-10" dirty="0">
                          <a:latin typeface="Calibri"/>
                          <a:cs typeface="Calibri"/>
                        </a:rPr>
                        <a:t>$12,596.40</a:t>
                      </a:r>
                      <a:endParaRPr sz="1900">
                        <a:latin typeface="Calibri"/>
                        <a:cs typeface="Calibri"/>
                      </a:endParaRPr>
                    </a:p>
                  </a:txBody>
                  <a:tcPr marL="0" marR="0" marT="0" marB="0"/>
                </a:tc>
                <a:extLst>
                  <a:ext uri="{0D108BD9-81ED-4DB2-BD59-A6C34878D82A}">
                    <a16:rowId xmlns:a16="http://schemas.microsoft.com/office/drawing/2014/main" val="10002"/>
                  </a:ext>
                </a:extLst>
              </a:tr>
            </a:tbl>
          </a:graphicData>
        </a:graphic>
      </p:graphicFrame>
      <p:sp>
        <p:nvSpPr>
          <p:cNvPr id="5" name="object 5"/>
          <p:cNvSpPr txBox="1"/>
          <p:nvPr/>
        </p:nvSpPr>
        <p:spPr>
          <a:xfrm>
            <a:off x="1206500" y="3519042"/>
            <a:ext cx="10643870" cy="1733550"/>
          </a:xfrm>
          <a:prstGeom prst="rect">
            <a:avLst/>
          </a:prstGeom>
        </p:spPr>
        <p:txBody>
          <a:bodyPr vert="horz" wrap="square" lIns="0" tIns="40640" rIns="0" bIns="0" rtlCol="0">
            <a:spAutoFit/>
          </a:bodyPr>
          <a:lstStyle/>
          <a:p>
            <a:pPr marL="12700" marR="5080" lvl="0" indent="0" algn="just" defTabSz="914400" eaLnBrk="1" fontAlgn="auto" latinLnBrk="0" hangingPunct="1">
              <a:lnSpc>
                <a:spcPct val="90000"/>
              </a:lnSpc>
              <a:spcBef>
                <a:spcPts val="320"/>
              </a:spcBef>
              <a:spcAft>
                <a:spcPts val="0"/>
              </a:spcAft>
              <a:buClrTx/>
              <a:buSzTx/>
              <a:buFontTx/>
              <a:buNone/>
              <a:tabLst/>
              <a:defRPr/>
            </a:pPr>
            <a:r>
              <a:rPr kumimoji="0" sz="1900" b="1" i="0" u="none" strike="noStrike" kern="0" cap="none" spc="0" normalizeH="0" baseline="0" noProof="0" dirty="0">
                <a:ln>
                  <a:noFill/>
                </a:ln>
                <a:solidFill>
                  <a:sysClr val="windowText" lastClr="000000"/>
                </a:solidFill>
                <a:effectLst/>
                <a:uLnTx/>
                <a:uFillTx/>
                <a:latin typeface="Calibri"/>
                <a:cs typeface="Calibri"/>
              </a:rPr>
              <a:t>Art.</a:t>
            </a:r>
            <a:r>
              <a:rPr kumimoji="0" sz="1900" b="1" i="0" u="none" strike="noStrike" kern="0" cap="none" spc="5" normalizeH="0" baseline="0" noProof="0" dirty="0">
                <a:ln>
                  <a:noFill/>
                </a:ln>
                <a:solidFill>
                  <a:sysClr val="windowText" lastClr="000000"/>
                </a:solidFill>
                <a:effectLst/>
                <a:uLnTx/>
                <a:uFillTx/>
                <a:latin typeface="Calibri"/>
                <a:cs typeface="Calibri"/>
              </a:rPr>
              <a:t> </a:t>
            </a:r>
            <a:r>
              <a:rPr kumimoji="0" sz="1900" b="1" i="0" u="none" strike="noStrike" kern="0" cap="none" spc="0" normalizeH="0" baseline="0" noProof="0" dirty="0">
                <a:ln>
                  <a:noFill/>
                </a:ln>
                <a:solidFill>
                  <a:sysClr val="windowText" lastClr="000000"/>
                </a:solidFill>
                <a:effectLst/>
                <a:uLnTx/>
                <a:uFillTx/>
                <a:latin typeface="Calibri"/>
                <a:cs typeface="Calibri"/>
              </a:rPr>
              <a:t>G6,</a:t>
            </a:r>
            <a:r>
              <a:rPr kumimoji="0" sz="1900" b="1" i="0" u="none" strike="noStrike" kern="0" cap="none" spc="5" normalizeH="0" baseline="0" noProof="0" dirty="0">
                <a:ln>
                  <a:noFill/>
                </a:ln>
                <a:solidFill>
                  <a:sysClr val="windowText" lastClr="000000"/>
                </a:solidFill>
                <a:effectLst/>
                <a:uLnTx/>
                <a:uFillTx/>
                <a:latin typeface="Calibri"/>
                <a:cs typeface="Calibri"/>
              </a:rPr>
              <a:t> </a:t>
            </a:r>
            <a:r>
              <a:rPr kumimoji="0" sz="1900" b="1" i="0" u="none" strike="noStrike" kern="0" cap="none" spc="125" normalizeH="0" baseline="0" noProof="0" dirty="0">
                <a:ln>
                  <a:noFill/>
                </a:ln>
                <a:solidFill>
                  <a:sysClr val="windowText" lastClr="000000"/>
                </a:solidFill>
                <a:effectLst/>
                <a:uLnTx/>
                <a:uFillTx/>
                <a:latin typeface="Calibri"/>
                <a:cs typeface="Calibri"/>
              </a:rPr>
              <a:t>LISR.</a:t>
            </a:r>
            <a:r>
              <a:rPr kumimoji="0" sz="1900" b="1"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70" normalizeH="0" baseline="0" noProof="0" dirty="0">
                <a:ln>
                  <a:noFill/>
                </a:ln>
                <a:solidFill>
                  <a:sysClr val="windowText" lastClr="000000"/>
                </a:solidFill>
                <a:effectLst/>
                <a:uLnTx/>
                <a:uFillTx/>
                <a:latin typeface="Calibri"/>
                <a:cs typeface="Calibri"/>
              </a:rPr>
              <a:t>Quienes</a:t>
            </a:r>
            <a:r>
              <a:rPr kumimoji="0" sz="1900" b="0" i="0" u="none" strike="noStrike" kern="0" cap="none" spc="15" normalizeH="0" baseline="0" noProof="0" dirty="0">
                <a:ln>
                  <a:noFill/>
                </a:ln>
                <a:solidFill>
                  <a:sysClr val="windowText" lastClr="000000"/>
                </a:solidFill>
                <a:effectLst/>
                <a:uLnTx/>
                <a:uFillTx/>
                <a:latin typeface="Calibri"/>
                <a:cs typeface="Calibri"/>
              </a:rPr>
              <a:t> </a:t>
            </a:r>
            <a:r>
              <a:rPr kumimoji="0" sz="1900" b="0" i="0" u="none" strike="noStrike" kern="0" cap="none" spc="55" normalizeH="0" baseline="0" noProof="0" dirty="0">
                <a:ln>
                  <a:noFill/>
                </a:ln>
                <a:solidFill>
                  <a:sysClr val="windowText" lastClr="000000"/>
                </a:solidFill>
                <a:effectLst/>
                <a:uLnTx/>
                <a:uFillTx/>
                <a:latin typeface="Calibri"/>
                <a:cs typeface="Calibri"/>
              </a:rPr>
              <a:t>hagan</a:t>
            </a:r>
            <a:r>
              <a:rPr kumimoji="0" sz="1900" b="0" i="0" u="none" strike="noStrike" kern="0" cap="none" spc="0" normalizeH="0" baseline="0" noProof="0" dirty="0">
                <a:ln>
                  <a:noFill/>
                </a:ln>
                <a:solidFill>
                  <a:sysClr val="windowText" lastClr="000000"/>
                </a:solidFill>
                <a:effectLst/>
                <a:uLnTx/>
                <a:uFillTx/>
                <a:latin typeface="Calibri"/>
                <a:cs typeface="Calibri"/>
              </a:rPr>
              <a:t> </a:t>
            </a:r>
            <a:r>
              <a:rPr kumimoji="0" sz="1900" b="0" i="0" u="none" strike="noStrike" kern="0" cap="none" spc="75" normalizeH="0" baseline="0" noProof="0" dirty="0">
                <a:ln>
                  <a:noFill/>
                </a:ln>
                <a:solidFill>
                  <a:sysClr val="windowText" lastClr="000000"/>
                </a:solidFill>
                <a:effectLst/>
                <a:uLnTx/>
                <a:uFillTx/>
                <a:latin typeface="Calibri"/>
                <a:cs typeface="Calibri"/>
              </a:rPr>
              <a:t>pagos</a:t>
            </a:r>
            <a:r>
              <a:rPr kumimoji="0" sz="1900" b="0" i="0" u="none" strike="noStrike" kern="0" cap="none" spc="0" normalizeH="0" baseline="0" noProof="0" dirty="0">
                <a:ln>
                  <a:noFill/>
                </a:ln>
                <a:solidFill>
                  <a:sysClr val="windowText" lastClr="000000"/>
                </a:solidFill>
                <a:effectLst/>
                <a:uLnTx/>
                <a:uFillTx/>
                <a:latin typeface="Calibri"/>
                <a:cs typeface="Calibri"/>
              </a:rPr>
              <a:t> por</a:t>
            </a:r>
            <a:r>
              <a:rPr kumimoji="0" sz="1900" b="0" i="0" u="none" strike="noStrike" kern="0" cap="none" spc="30" normalizeH="0" baseline="0" noProof="0" dirty="0">
                <a:ln>
                  <a:noFill/>
                </a:ln>
                <a:solidFill>
                  <a:sysClr val="windowText" lastClr="000000"/>
                </a:solidFill>
                <a:effectLst/>
                <a:uLnTx/>
                <a:uFillTx/>
                <a:latin typeface="Calibri"/>
                <a:cs typeface="Calibri"/>
              </a:rPr>
              <a:t> </a:t>
            </a:r>
            <a:r>
              <a:rPr kumimoji="0" sz="1900" b="0" i="0" u="none" strike="noStrike" kern="0" cap="none" spc="90" normalizeH="0" baseline="0" noProof="0" dirty="0">
                <a:ln>
                  <a:noFill/>
                </a:ln>
                <a:solidFill>
                  <a:sysClr val="windowText" lastClr="000000"/>
                </a:solidFill>
                <a:effectLst/>
                <a:uLnTx/>
                <a:uFillTx/>
                <a:latin typeface="Calibri"/>
                <a:cs typeface="Calibri"/>
              </a:rPr>
              <a:t>los</a:t>
            </a:r>
            <a:r>
              <a:rPr kumimoji="0" sz="1900" b="0" i="0" u="none" strike="noStrike" kern="0" cap="none" spc="0" normalizeH="0" baseline="0" noProof="0" dirty="0">
                <a:ln>
                  <a:noFill/>
                </a:ln>
                <a:solidFill>
                  <a:sysClr val="windowText" lastClr="000000"/>
                </a:solidFill>
                <a:effectLst/>
                <a:uLnTx/>
                <a:uFillTx/>
                <a:latin typeface="Calibri"/>
                <a:cs typeface="Calibri"/>
              </a:rPr>
              <a:t> </a:t>
            </a:r>
            <a:r>
              <a:rPr kumimoji="0" sz="1900" b="0" i="0" u="none" strike="noStrike" kern="0" cap="none" spc="85" normalizeH="0" baseline="0" noProof="0" dirty="0">
                <a:ln>
                  <a:noFill/>
                </a:ln>
                <a:solidFill>
                  <a:sysClr val="windowText" lastClr="000000"/>
                </a:solidFill>
                <a:effectLst/>
                <a:uLnTx/>
                <a:uFillTx/>
                <a:latin typeface="Calibri"/>
                <a:cs typeface="Calibri"/>
              </a:rPr>
              <a:t>conceptos</a:t>
            </a:r>
            <a:r>
              <a:rPr kumimoji="0" sz="1900" b="0"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90" normalizeH="0" baseline="0" noProof="0" dirty="0">
                <a:ln>
                  <a:noFill/>
                </a:ln>
                <a:solidFill>
                  <a:sysClr val="windowText" lastClr="000000"/>
                </a:solidFill>
                <a:effectLst/>
                <a:uLnTx/>
                <a:uFillTx/>
                <a:latin typeface="Calibri"/>
                <a:cs typeface="Calibri"/>
              </a:rPr>
              <a:t>a</a:t>
            </a:r>
            <a:r>
              <a:rPr kumimoji="0" sz="1900" b="0" i="0" u="none" strike="noStrike" kern="0" cap="none" spc="2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que</a:t>
            </a:r>
            <a:r>
              <a:rPr kumimoji="0" sz="1900" b="0" i="0" u="none" strike="noStrike" kern="0" cap="none" spc="-5" normalizeH="0" baseline="0" noProof="0" dirty="0">
                <a:ln>
                  <a:noFill/>
                </a:ln>
                <a:solidFill>
                  <a:sysClr val="windowText" lastClr="000000"/>
                </a:solidFill>
                <a:effectLst/>
                <a:uLnTx/>
                <a:uFillTx/>
                <a:latin typeface="Calibri"/>
                <a:cs typeface="Calibri"/>
              </a:rPr>
              <a:t> </a:t>
            </a:r>
            <a:r>
              <a:rPr kumimoji="0" sz="1900" b="0" i="0" u="none" strike="noStrike" kern="0" cap="none" spc="110" normalizeH="0" baseline="0" noProof="0" dirty="0">
                <a:ln>
                  <a:noFill/>
                </a:ln>
                <a:solidFill>
                  <a:sysClr val="windowText" lastClr="000000"/>
                </a:solidFill>
                <a:effectLst/>
                <a:uLnTx/>
                <a:uFillTx/>
                <a:latin typeface="Calibri"/>
                <a:cs typeface="Calibri"/>
              </a:rPr>
              <a:t>se</a:t>
            </a:r>
            <a:r>
              <a:rPr kumimoji="0" sz="1900" b="0" i="0" u="none" strike="noStrike" kern="0" cap="none" spc="-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refiere</a:t>
            </a:r>
            <a:r>
              <a:rPr kumimoji="0" sz="1900" b="0" i="0" u="none" strike="noStrike" kern="0" cap="none" spc="15" normalizeH="0" baseline="0" noProof="0" dirty="0">
                <a:ln>
                  <a:noFill/>
                </a:ln>
                <a:solidFill>
                  <a:sysClr val="windowText" lastClr="000000"/>
                </a:solidFill>
                <a:effectLst/>
                <a:uLnTx/>
                <a:uFillTx/>
                <a:latin typeface="Calibri"/>
                <a:cs typeface="Calibri"/>
              </a:rPr>
              <a:t> </a:t>
            </a:r>
            <a:r>
              <a:rPr kumimoji="0" sz="1900" b="0" i="0" u="none" strike="noStrike" kern="0" cap="none" spc="50" normalizeH="0" baseline="0" noProof="0" dirty="0">
                <a:ln>
                  <a:noFill/>
                </a:ln>
                <a:solidFill>
                  <a:sysClr val="windowText" lastClr="000000"/>
                </a:solidFill>
                <a:effectLst/>
                <a:uLnTx/>
                <a:uFillTx/>
                <a:latin typeface="Calibri"/>
                <a:cs typeface="Calibri"/>
              </a:rPr>
              <a:t>este</a:t>
            </a:r>
            <a:r>
              <a:rPr kumimoji="0" sz="1900" b="0" i="0" u="none" strike="noStrike" kern="0" cap="none" spc="5" normalizeH="0" baseline="0" noProof="0" dirty="0">
                <a:ln>
                  <a:noFill/>
                </a:ln>
                <a:solidFill>
                  <a:sysClr val="windowText" lastClr="000000"/>
                </a:solidFill>
                <a:effectLst/>
                <a:uLnTx/>
                <a:uFillTx/>
                <a:latin typeface="Calibri"/>
                <a:cs typeface="Calibri"/>
              </a:rPr>
              <a:t> </a:t>
            </a:r>
            <a:r>
              <a:rPr kumimoji="0" sz="1900" b="0" i="0" u="none" strike="noStrike" kern="0" cap="none" spc="70" normalizeH="0" baseline="0" noProof="0" dirty="0">
                <a:ln>
                  <a:noFill/>
                </a:ln>
                <a:solidFill>
                  <a:sysClr val="windowText" lastClr="000000"/>
                </a:solidFill>
                <a:effectLst/>
                <a:uLnTx/>
                <a:uFillTx/>
                <a:latin typeface="Calibri"/>
                <a:cs typeface="Calibri"/>
              </a:rPr>
              <a:t>Capítulo</a:t>
            </a:r>
            <a:r>
              <a:rPr kumimoji="0" sz="1900" b="0"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60" normalizeH="0" baseline="0" noProof="0" dirty="0">
                <a:ln>
                  <a:noFill/>
                </a:ln>
                <a:solidFill>
                  <a:sysClr val="windowText" lastClr="000000"/>
                </a:solidFill>
                <a:effectLst/>
                <a:uLnTx/>
                <a:uFillTx/>
                <a:latin typeface="Calibri"/>
                <a:cs typeface="Calibri"/>
              </a:rPr>
              <a:t>están</a:t>
            </a:r>
            <a:r>
              <a:rPr kumimoji="0" sz="1900" b="0" i="0" u="none" strike="noStrike" kern="0" cap="none" spc="10" normalizeH="0" baseline="0" noProof="0" dirty="0">
                <a:ln>
                  <a:noFill/>
                </a:ln>
                <a:solidFill>
                  <a:sysClr val="windowText" lastClr="000000"/>
                </a:solidFill>
                <a:effectLst/>
                <a:uLnTx/>
                <a:uFillTx/>
                <a:latin typeface="Calibri"/>
                <a:cs typeface="Calibri"/>
              </a:rPr>
              <a:t> </a:t>
            </a:r>
            <a:r>
              <a:rPr kumimoji="0" sz="1900" b="0" i="0" u="none" strike="noStrike" kern="0" cap="none" spc="60" normalizeH="0" baseline="0" noProof="0" dirty="0">
                <a:ln>
                  <a:noFill/>
                </a:ln>
                <a:solidFill>
                  <a:sysClr val="windowText" lastClr="000000"/>
                </a:solidFill>
                <a:effectLst/>
                <a:uLnTx/>
                <a:uFillTx/>
                <a:latin typeface="Calibri"/>
                <a:cs typeface="Calibri"/>
              </a:rPr>
              <a:t>obligados</a:t>
            </a:r>
            <a:r>
              <a:rPr kumimoji="0" sz="1900" b="0" i="0" u="none" strike="noStrike" kern="0" cap="none" spc="5" normalizeH="0" baseline="0" noProof="0" dirty="0">
                <a:ln>
                  <a:noFill/>
                </a:ln>
                <a:solidFill>
                  <a:sysClr val="windowText" lastClr="000000"/>
                </a:solidFill>
                <a:effectLst/>
                <a:uLnTx/>
                <a:uFillTx/>
                <a:latin typeface="Calibri"/>
                <a:cs typeface="Calibri"/>
              </a:rPr>
              <a:t> </a:t>
            </a:r>
            <a:r>
              <a:rPr kumimoji="0" sz="1900" b="0" i="0" u="none" strike="noStrike" kern="0" cap="none" spc="40" normalizeH="0" baseline="0" noProof="0" dirty="0">
                <a:ln>
                  <a:noFill/>
                </a:ln>
                <a:solidFill>
                  <a:sysClr val="windowText" lastClr="000000"/>
                </a:solidFill>
                <a:effectLst/>
                <a:uLnTx/>
                <a:uFillTx/>
                <a:latin typeface="Calibri"/>
                <a:cs typeface="Calibri"/>
              </a:rPr>
              <a:t>a </a:t>
            </a:r>
            <a:r>
              <a:rPr kumimoji="0" sz="1900" b="0" i="0" u="none" strike="noStrike" kern="0" cap="none" spc="10" normalizeH="0" baseline="0" noProof="0" dirty="0">
                <a:ln>
                  <a:noFill/>
                </a:ln>
                <a:solidFill>
                  <a:sysClr val="windowText" lastClr="000000"/>
                </a:solidFill>
                <a:effectLst/>
                <a:uLnTx/>
                <a:uFillTx/>
                <a:latin typeface="Calibri"/>
                <a:cs typeface="Calibri"/>
              </a:rPr>
              <a:t>efectuar</a:t>
            </a:r>
            <a:r>
              <a:rPr kumimoji="0" sz="1900" b="0" i="0" u="none" strike="noStrike" kern="0" cap="none" spc="70" normalizeH="0" baseline="0" noProof="0" dirty="0">
                <a:ln>
                  <a:noFill/>
                </a:ln>
                <a:solidFill>
                  <a:sysClr val="windowText" lastClr="000000"/>
                </a:solidFill>
                <a:effectLst/>
                <a:uLnTx/>
                <a:uFillTx/>
                <a:latin typeface="Calibri"/>
                <a:cs typeface="Calibri"/>
              </a:rPr>
              <a:t> </a:t>
            </a:r>
            <a:r>
              <a:rPr kumimoji="0" sz="1900" b="0" i="0" u="none" strike="noStrike" kern="0" cap="none" spc="10" normalizeH="0" baseline="0" noProof="0" dirty="0">
                <a:ln>
                  <a:noFill/>
                </a:ln>
                <a:solidFill>
                  <a:sysClr val="windowText" lastClr="000000"/>
                </a:solidFill>
                <a:effectLst/>
                <a:uLnTx/>
                <a:uFillTx/>
                <a:latin typeface="Calibri"/>
                <a:cs typeface="Calibri"/>
              </a:rPr>
              <a:t>retenciones</a:t>
            </a:r>
            <a:r>
              <a:rPr kumimoji="0" sz="1900" b="0" i="0" u="none" strike="noStrike" kern="0" cap="none" spc="80" normalizeH="0" baseline="0" noProof="0" dirty="0">
                <a:ln>
                  <a:noFill/>
                </a:ln>
                <a:solidFill>
                  <a:sysClr val="windowText" lastClr="000000"/>
                </a:solidFill>
                <a:effectLst/>
                <a:uLnTx/>
                <a:uFillTx/>
                <a:latin typeface="Calibri"/>
                <a:cs typeface="Calibri"/>
              </a:rPr>
              <a:t> </a:t>
            </a:r>
            <a:r>
              <a:rPr kumimoji="0" sz="1900" b="0" i="0" u="none" strike="noStrike" kern="0" cap="none" spc="10" normalizeH="0" baseline="0" noProof="0" dirty="0">
                <a:ln>
                  <a:noFill/>
                </a:ln>
                <a:solidFill>
                  <a:sysClr val="windowText" lastClr="000000"/>
                </a:solidFill>
                <a:effectLst/>
                <a:uLnTx/>
                <a:uFillTx/>
                <a:latin typeface="Calibri"/>
                <a:cs typeface="Calibri"/>
              </a:rPr>
              <a:t>y</a:t>
            </a:r>
            <a:r>
              <a:rPr kumimoji="0" sz="1900" b="0" i="0" u="none" strike="noStrike" kern="0" cap="none" spc="60" normalizeH="0" baseline="0" noProof="0" dirty="0">
                <a:ln>
                  <a:noFill/>
                </a:ln>
                <a:solidFill>
                  <a:sysClr val="windowText" lastClr="000000"/>
                </a:solidFill>
                <a:effectLst/>
                <a:uLnTx/>
                <a:uFillTx/>
                <a:latin typeface="Calibri"/>
                <a:cs typeface="Calibri"/>
              </a:rPr>
              <a:t> </a:t>
            </a:r>
            <a:r>
              <a:rPr kumimoji="0" sz="1900" b="0" i="0" u="none" strike="noStrike" kern="0" cap="none" spc="10" normalizeH="0" baseline="0" noProof="0" dirty="0">
                <a:ln>
                  <a:noFill/>
                </a:ln>
                <a:solidFill>
                  <a:sysClr val="windowText" lastClr="000000"/>
                </a:solidFill>
                <a:effectLst/>
                <a:uLnTx/>
                <a:uFillTx/>
                <a:latin typeface="Calibri"/>
                <a:cs typeface="Calibri"/>
              </a:rPr>
              <a:t>enteros</a:t>
            </a:r>
            <a:r>
              <a:rPr kumimoji="0" sz="1900" b="0" i="0" u="none" strike="noStrike" kern="0" cap="none" spc="65" normalizeH="0" baseline="0" noProof="0" dirty="0">
                <a:ln>
                  <a:noFill/>
                </a:ln>
                <a:solidFill>
                  <a:sysClr val="windowText" lastClr="000000"/>
                </a:solidFill>
                <a:effectLst/>
                <a:uLnTx/>
                <a:uFillTx/>
                <a:latin typeface="Calibri"/>
                <a:cs typeface="Calibri"/>
              </a:rPr>
              <a:t> </a:t>
            </a:r>
            <a:r>
              <a:rPr kumimoji="0" sz="1900" b="0" i="0" u="none" strike="noStrike" kern="0" cap="none" spc="85" normalizeH="0" baseline="0" noProof="0" dirty="0">
                <a:ln>
                  <a:noFill/>
                </a:ln>
                <a:solidFill>
                  <a:sysClr val="windowText" lastClr="000000"/>
                </a:solidFill>
                <a:effectLst/>
                <a:uLnTx/>
                <a:uFillTx/>
                <a:latin typeface="Calibri"/>
                <a:cs typeface="Calibri"/>
              </a:rPr>
              <a:t>mensuales </a:t>
            </a:r>
            <a:r>
              <a:rPr kumimoji="0" sz="1900" b="0" i="0" u="none" strike="noStrike" kern="0" cap="none" spc="10" normalizeH="0" baseline="0" noProof="0" dirty="0">
                <a:ln>
                  <a:noFill/>
                </a:ln>
                <a:solidFill>
                  <a:sysClr val="windowText" lastClr="000000"/>
                </a:solidFill>
                <a:effectLst/>
                <a:uLnTx/>
                <a:uFillTx/>
                <a:latin typeface="Calibri"/>
                <a:cs typeface="Calibri"/>
              </a:rPr>
              <a:t>que</a:t>
            </a:r>
            <a:r>
              <a:rPr kumimoji="0" sz="1900" b="0" i="0" u="none" strike="noStrike" kern="0" cap="none" spc="70" normalizeH="0" baseline="0" noProof="0" dirty="0">
                <a:ln>
                  <a:noFill/>
                </a:ln>
                <a:solidFill>
                  <a:sysClr val="windowText" lastClr="000000"/>
                </a:solidFill>
                <a:effectLst/>
                <a:uLnTx/>
                <a:uFillTx/>
                <a:latin typeface="Calibri"/>
                <a:cs typeface="Calibri"/>
              </a:rPr>
              <a:t> </a:t>
            </a:r>
            <a:r>
              <a:rPr kumimoji="0" sz="1900" b="0" i="0" u="none" strike="noStrike" kern="0" cap="none" spc="10" normalizeH="0" baseline="0" noProof="0" dirty="0">
                <a:ln>
                  <a:noFill/>
                </a:ln>
                <a:solidFill>
                  <a:sysClr val="windowText" lastClr="000000"/>
                </a:solidFill>
                <a:effectLst/>
                <a:uLnTx/>
                <a:uFillTx/>
                <a:latin typeface="Calibri"/>
                <a:cs typeface="Calibri"/>
              </a:rPr>
              <a:t>tendrán</a:t>
            </a:r>
            <a:r>
              <a:rPr kumimoji="0" sz="1900" b="0" i="0" u="none" strike="noStrike" kern="0" cap="none" spc="85" normalizeH="0" baseline="0" noProof="0" dirty="0">
                <a:ln>
                  <a:noFill/>
                </a:ln>
                <a:solidFill>
                  <a:sysClr val="windowText" lastClr="000000"/>
                </a:solidFill>
                <a:effectLst/>
                <a:uLnTx/>
                <a:uFillTx/>
                <a:latin typeface="Calibri"/>
                <a:cs typeface="Calibri"/>
              </a:rPr>
              <a:t> </a:t>
            </a:r>
            <a:r>
              <a:rPr kumimoji="0" sz="1900" b="0" i="0" u="none" strike="noStrike" kern="0" cap="none" spc="10" normalizeH="0" baseline="0" noProof="0" dirty="0">
                <a:ln>
                  <a:noFill/>
                </a:ln>
                <a:solidFill>
                  <a:sysClr val="windowText" lastClr="000000"/>
                </a:solidFill>
                <a:effectLst/>
                <a:uLnTx/>
                <a:uFillTx/>
                <a:latin typeface="Calibri"/>
                <a:cs typeface="Calibri"/>
              </a:rPr>
              <a:t>el</a:t>
            </a:r>
            <a:r>
              <a:rPr kumimoji="0" sz="1900" b="0" i="0" u="none" strike="noStrike" kern="0" cap="none" spc="70" normalizeH="0" baseline="0" noProof="0" dirty="0">
                <a:ln>
                  <a:noFill/>
                </a:ln>
                <a:solidFill>
                  <a:sysClr val="windowText" lastClr="000000"/>
                </a:solidFill>
                <a:effectLst/>
                <a:uLnTx/>
                <a:uFillTx/>
                <a:latin typeface="Calibri"/>
                <a:cs typeface="Calibri"/>
              </a:rPr>
              <a:t> </a:t>
            </a:r>
            <a:r>
              <a:rPr kumimoji="0" sz="1900" b="0" i="0" u="none" strike="noStrike" kern="0" cap="none" spc="55" normalizeH="0" baseline="0" noProof="0" dirty="0">
                <a:ln>
                  <a:noFill/>
                </a:ln>
                <a:solidFill>
                  <a:sysClr val="windowText" lastClr="000000"/>
                </a:solidFill>
                <a:effectLst/>
                <a:uLnTx/>
                <a:uFillTx/>
                <a:latin typeface="Calibri"/>
                <a:cs typeface="Calibri"/>
              </a:rPr>
              <a:t>carácter</a:t>
            </a:r>
            <a:r>
              <a:rPr kumimoji="0" sz="1900" b="0" i="0" u="none" strike="noStrike" kern="0" cap="none" spc="70" normalizeH="0" baseline="0" noProof="0" dirty="0">
                <a:ln>
                  <a:noFill/>
                </a:ln>
                <a:solidFill>
                  <a:sysClr val="windowText" lastClr="000000"/>
                </a:solidFill>
                <a:effectLst/>
                <a:uLnTx/>
                <a:uFillTx/>
                <a:latin typeface="Calibri"/>
                <a:cs typeface="Calibri"/>
              </a:rPr>
              <a:t> </a:t>
            </a:r>
            <a:r>
              <a:rPr kumimoji="0" sz="1900" b="0" i="0" u="none" strike="noStrike" kern="0" cap="none" spc="10" normalizeH="0" baseline="0" noProof="0" dirty="0">
                <a:ln>
                  <a:noFill/>
                </a:ln>
                <a:solidFill>
                  <a:sysClr val="windowText" lastClr="000000"/>
                </a:solidFill>
                <a:effectLst/>
                <a:uLnTx/>
                <a:uFillTx/>
                <a:latin typeface="Calibri"/>
                <a:cs typeface="Calibri"/>
              </a:rPr>
              <a:t>de</a:t>
            </a:r>
            <a:r>
              <a:rPr kumimoji="0" sz="1900" b="0" i="0" u="none" strike="noStrike" kern="0" cap="none" spc="60" normalizeH="0" baseline="0" noProof="0" dirty="0">
                <a:ln>
                  <a:noFill/>
                </a:ln>
                <a:solidFill>
                  <a:sysClr val="windowText" lastClr="000000"/>
                </a:solidFill>
                <a:effectLst/>
                <a:uLnTx/>
                <a:uFillTx/>
                <a:latin typeface="Calibri"/>
                <a:cs typeface="Calibri"/>
              </a:rPr>
              <a:t> </a:t>
            </a:r>
            <a:r>
              <a:rPr kumimoji="0" sz="1900" b="0" i="0" u="none" strike="noStrike" kern="0" cap="none" spc="70" normalizeH="0" baseline="0" noProof="0" dirty="0">
                <a:ln>
                  <a:noFill/>
                </a:ln>
                <a:solidFill>
                  <a:sysClr val="windowText" lastClr="000000"/>
                </a:solidFill>
                <a:effectLst/>
                <a:uLnTx/>
                <a:uFillTx/>
                <a:latin typeface="Calibri"/>
                <a:cs typeface="Calibri"/>
              </a:rPr>
              <a:t>pagos</a:t>
            </a:r>
            <a:r>
              <a:rPr kumimoji="0" sz="1900" b="0" i="0" u="none" strike="noStrike" kern="0" cap="none" spc="60" normalizeH="0" baseline="0" noProof="0" dirty="0">
                <a:ln>
                  <a:noFill/>
                </a:ln>
                <a:solidFill>
                  <a:sysClr val="windowText" lastClr="000000"/>
                </a:solidFill>
                <a:effectLst/>
                <a:uLnTx/>
                <a:uFillTx/>
                <a:latin typeface="Calibri"/>
                <a:cs typeface="Calibri"/>
              </a:rPr>
              <a:t> </a:t>
            </a:r>
            <a:r>
              <a:rPr kumimoji="0" sz="1900" b="0" i="0" u="none" strike="noStrike" kern="0" cap="none" spc="50" normalizeH="0" baseline="0" noProof="0" dirty="0">
                <a:ln>
                  <a:noFill/>
                </a:ln>
                <a:solidFill>
                  <a:sysClr val="windowText" lastClr="000000"/>
                </a:solidFill>
                <a:effectLst/>
                <a:uLnTx/>
                <a:uFillTx/>
                <a:latin typeface="Calibri"/>
                <a:cs typeface="Calibri"/>
              </a:rPr>
              <a:t>provisionales</a:t>
            </a:r>
            <a:r>
              <a:rPr kumimoji="0" sz="1900" b="0" i="0" u="none" strike="noStrike" kern="0" cap="none" spc="65" normalizeH="0" baseline="0" noProof="0" dirty="0">
                <a:ln>
                  <a:noFill/>
                </a:ln>
                <a:solidFill>
                  <a:sysClr val="windowText" lastClr="000000"/>
                </a:solidFill>
                <a:effectLst/>
                <a:uLnTx/>
                <a:uFillTx/>
                <a:latin typeface="Calibri"/>
                <a:cs typeface="Calibri"/>
              </a:rPr>
              <a:t> </a:t>
            </a:r>
            <a:r>
              <a:rPr kumimoji="0" sz="1900" b="0" i="0" u="none" strike="noStrike" kern="0" cap="none" spc="90" normalizeH="0" baseline="0" noProof="0" dirty="0">
                <a:ln>
                  <a:noFill/>
                </a:ln>
                <a:solidFill>
                  <a:sysClr val="windowText" lastClr="000000"/>
                </a:solidFill>
                <a:effectLst/>
                <a:uLnTx/>
                <a:uFillTx/>
                <a:latin typeface="Calibri"/>
                <a:cs typeface="Calibri"/>
              </a:rPr>
              <a:t>a</a:t>
            </a:r>
            <a:r>
              <a:rPr kumimoji="0" sz="1900" b="0" i="0" u="none" strike="noStrike" kern="0" cap="none" spc="80" normalizeH="0" baseline="0" noProof="0" dirty="0">
                <a:ln>
                  <a:noFill/>
                </a:ln>
                <a:solidFill>
                  <a:sysClr val="windowText" lastClr="000000"/>
                </a:solidFill>
                <a:effectLst/>
                <a:uLnTx/>
                <a:uFillTx/>
                <a:latin typeface="Calibri"/>
                <a:cs typeface="Calibri"/>
              </a:rPr>
              <a:t> </a:t>
            </a:r>
            <a:r>
              <a:rPr kumimoji="0" sz="1900" b="0" i="0" u="none" strike="noStrike" kern="0" cap="none" spc="60" normalizeH="0" baseline="0" noProof="0" dirty="0">
                <a:ln>
                  <a:noFill/>
                </a:ln>
                <a:solidFill>
                  <a:sysClr val="windowText" lastClr="000000"/>
                </a:solidFill>
                <a:effectLst/>
                <a:uLnTx/>
                <a:uFillTx/>
                <a:latin typeface="Calibri"/>
                <a:cs typeface="Calibri"/>
              </a:rPr>
              <a:t>cuenta </a:t>
            </a:r>
            <a:r>
              <a:rPr kumimoji="0" sz="1900" b="0" i="0" u="none" strike="noStrike" kern="0" cap="none" spc="35" normalizeH="0" baseline="0" noProof="0" dirty="0">
                <a:ln>
                  <a:noFill/>
                </a:ln>
                <a:solidFill>
                  <a:sysClr val="windowText" lastClr="000000"/>
                </a:solidFill>
                <a:effectLst/>
                <a:uLnTx/>
                <a:uFillTx/>
                <a:latin typeface="Calibri"/>
                <a:cs typeface="Calibri"/>
              </a:rPr>
              <a:t>del </a:t>
            </a:r>
            <a:r>
              <a:rPr kumimoji="0" sz="1900" b="0" i="0" u="none" strike="noStrike" kern="0" cap="none" spc="50" normalizeH="0" baseline="0" noProof="0" dirty="0">
                <a:ln>
                  <a:noFill/>
                </a:ln>
                <a:solidFill>
                  <a:sysClr val="windowText" lastClr="000000"/>
                </a:solidFill>
                <a:effectLst/>
                <a:uLnTx/>
                <a:uFillTx/>
                <a:latin typeface="Calibri"/>
                <a:cs typeface="Calibri"/>
              </a:rPr>
              <a:t>impuesto</a:t>
            </a:r>
            <a:r>
              <a:rPr kumimoji="0" sz="1900" b="0" i="0" u="none" strike="noStrike" kern="0" cap="none" spc="325" normalizeH="0" baseline="0" noProof="0" dirty="0">
                <a:ln>
                  <a:noFill/>
                </a:ln>
                <a:solidFill>
                  <a:sysClr val="windowText" lastClr="000000"/>
                </a:solidFill>
                <a:effectLst/>
                <a:uLnTx/>
                <a:uFillTx/>
                <a:latin typeface="Calibri"/>
                <a:cs typeface="Calibri"/>
              </a:rPr>
              <a:t> </a:t>
            </a:r>
            <a:r>
              <a:rPr kumimoji="0" sz="1900" b="0" i="0" u="none" strike="noStrike" kern="0" cap="none" spc="65" normalizeH="0" baseline="0" noProof="0" dirty="0">
                <a:ln>
                  <a:noFill/>
                </a:ln>
                <a:solidFill>
                  <a:sysClr val="windowText" lastClr="000000"/>
                </a:solidFill>
                <a:effectLst/>
                <a:uLnTx/>
                <a:uFillTx/>
                <a:latin typeface="Calibri"/>
                <a:cs typeface="Calibri"/>
              </a:rPr>
              <a:t>anual.</a:t>
            </a:r>
            <a:r>
              <a:rPr kumimoji="0" sz="1900" b="0" i="0" u="none" strike="noStrike" kern="0" cap="none" spc="310" normalizeH="0" baseline="0" noProof="0" dirty="0">
                <a:ln>
                  <a:noFill/>
                </a:ln>
                <a:solidFill>
                  <a:sysClr val="windowText" lastClr="000000"/>
                </a:solidFill>
                <a:effectLst/>
                <a:uLnTx/>
                <a:uFillTx/>
                <a:latin typeface="Calibri"/>
                <a:cs typeface="Calibri"/>
              </a:rPr>
              <a:t> </a:t>
            </a:r>
            <a:r>
              <a:rPr kumimoji="0" sz="1900" b="0" i="0" u="none" strike="noStrike" kern="0" cap="none" spc="80" normalizeH="0" baseline="0" noProof="0" dirty="0">
                <a:ln>
                  <a:noFill/>
                </a:ln>
                <a:solidFill>
                  <a:sysClr val="windowText" lastClr="000000"/>
                </a:solidFill>
                <a:effectLst/>
                <a:uLnTx/>
                <a:uFillTx/>
                <a:latin typeface="Calibri"/>
                <a:cs typeface="Calibri"/>
              </a:rPr>
              <a:t>No</a:t>
            </a:r>
            <a:r>
              <a:rPr kumimoji="0" sz="1900" b="0" i="0" u="none" strike="noStrike" kern="0" cap="none" spc="325" normalizeH="0" baseline="0" noProof="0" dirty="0">
                <a:ln>
                  <a:noFill/>
                </a:ln>
                <a:solidFill>
                  <a:sysClr val="windowText" lastClr="000000"/>
                </a:solidFill>
                <a:effectLst/>
                <a:uLnTx/>
                <a:uFillTx/>
                <a:latin typeface="Calibri"/>
                <a:cs typeface="Calibri"/>
              </a:rPr>
              <a:t> </a:t>
            </a:r>
            <a:r>
              <a:rPr kumimoji="0" sz="1900" b="0" i="0" u="none" strike="noStrike" kern="0" cap="none" spc="110" normalizeH="0" baseline="0" noProof="0" dirty="0">
                <a:ln>
                  <a:noFill/>
                </a:ln>
                <a:solidFill>
                  <a:sysClr val="windowText" lastClr="000000"/>
                </a:solidFill>
                <a:effectLst/>
                <a:uLnTx/>
                <a:uFillTx/>
                <a:latin typeface="Calibri"/>
                <a:cs typeface="Calibri"/>
              </a:rPr>
              <a:t>se</a:t>
            </a:r>
            <a:r>
              <a:rPr kumimoji="0" sz="1900" b="0" i="0" u="none" strike="noStrike" kern="0" cap="none" spc="320"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efectuará</a:t>
            </a:r>
            <a:r>
              <a:rPr kumimoji="0" sz="1900" b="0" i="0" u="none" strike="noStrike" kern="0" cap="none" spc="320"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retención</a:t>
            </a:r>
            <a:r>
              <a:rPr kumimoji="0" sz="1900" b="0" i="0" u="none" strike="noStrike" kern="0" cap="none" spc="315" normalizeH="0" baseline="0" noProof="0" dirty="0">
                <a:ln>
                  <a:noFill/>
                </a:ln>
                <a:solidFill>
                  <a:sysClr val="windowText" lastClr="000000"/>
                </a:solidFill>
                <a:effectLst/>
                <a:uLnTx/>
                <a:uFillTx/>
                <a:latin typeface="Calibri"/>
                <a:cs typeface="Calibri"/>
              </a:rPr>
              <a:t> </a:t>
            </a:r>
            <a:r>
              <a:rPr kumimoji="0" sz="1900" b="0" i="0" u="none" strike="noStrike" kern="0" cap="none" spc="90" normalizeH="0" baseline="0" noProof="0" dirty="0">
                <a:ln>
                  <a:noFill/>
                </a:ln>
                <a:solidFill>
                  <a:sysClr val="windowText" lastClr="000000"/>
                </a:solidFill>
                <a:effectLst/>
                <a:uLnTx/>
                <a:uFillTx/>
                <a:latin typeface="Calibri"/>
                <a:cs typeface="Calibri"/>
              </a:rPr>
              <a:t>a</a:t>
            </a:r>
            <a:r>
              <a:rPr kumimoji="0" sz="1900" b="0" i="0" u="none" strike="noStrike" kern="0" cap="none" spc="340" normalizeH="0" baseline="0" noProof="0" dirty="0">
                <a:ln>
                  <a:noFill/>
                </a:ln>
                <a:solidFill>
                  <a:sysClr val="windowText" lastClr="000000"/>
                </a:solidFill>
                <a:effectLst/>
                <a:uLnTx/>
                <a:uFillTx/>
                <a:latin typeface="Calibri"/>
                <a:cs typeface="Calibri"/>
              </a:rPr>
              <a:t> </a:t>
            </a:r>
            <a:r>
              <a:rPr kumimoji="0" sz="1900" b="0" i="0" u="none" strike="noStrike" kern="0" cap="none" spc="110" normalizeH="0" baseline="0" noProof="0" dirty="0">
                <a:ln>
                  <a:noFill/>
                </a:ln>
                <a:solidFill>
                  <a:sysClr val="windowText" lastClr="000000"/>
                </a:solidFill>
                <a:effectLst/>
                <a:uLnTx/>
                <a:uFillTx/>
                <a:latin typeface="Calibri"/>
                <a:cs typeface="Calibri"/>
              </a:rPr>
              <a:t>las</a:t>
            </a:r>
            <a:r>
              <a:rPr kumimoji="0" sz="1900" b="0" i="0" u="none" strike="noStrike" kern="0" cap="none" spc="325" normalizeH="0" baseline="0" noProof="0" dirty="0">
                <a:ln>
                  <a:noFill/>
                </a:ln>
                <a:solidFill>
                  <a:sysClr val="windowText" lastClr="000000"/>
                </a:solidFill>
                <a:effectLst/>
                <a:uLnTx/>
                <a:uFillTx/>
                <a:latin typeface="Calibri"/>
                <a:cs typeface="Calibri"/>
              </a:rPr>
              <a:t> </a:t>
            </a:r>
            <a:r>
              <a:rPr kumimoji="0" sz="1900" b="0" i="0" u="none" strike="noStrike" kern="0" cap="none" spc="70" normalizeH="0" baseline="0" noProof="0" dirty="0">
                <a:ln>
                  <a:noFill/>
                </a:ln>
                <a:solidFill>
                  <a:sysClr val="windowText" lastClr="000000"/>
                </a:solidFill>
                <a:effectLst/>
                <a:uLnTx/>
                <a:uFillTx/>
                <a:latin typeface="Calibri"/>
                <a:cs typeface="Calibri"/>
              </a:rPr>
              <a:t>personas</a:t>
            </a:r>
            <a:r>
              <a:rPr kumimoji="0" sz="1900" b="0" i="0" u="none" strike="noStrike" kern="0" cap="none" spc="32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que</a:t>
            </a:r>
            <a:r>
              <a:rPr kumimoji="0" sz="1900" b="0" i="0" u="none" strike="noStrike" kern="0" cap="none" spc="320"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en</a:t>
            </a:r>
            <a:r>
              <a:rPr kumimoji="0" sz="1900" b="0" i="0" u="none" strike="noStrike" kern="0" cap="none" spc="330"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el</a:t>
            </a:r>
            <a:r>
              <a:rPr kumimoji="0" sz="1900" b="0" i="0" u="none" strike="noStrike" kern="0" cap="none" spc="335" normalizeH="0" baseline="0" noProof="0" dirty="0">
                <a:ln>
                  <a:noFill/>
                </a:ln>
                <a:solidFill>
                  <a:sysClr val="windowText" lastClr="000000"/>
                </a:solidFill>
                <a:effectLst/>
                <a:uLnTx/>
                <a:uFillTx/>
                <a:latin typeface="Calibri"/>
                <a:cs typeface="Calibri"/>
              </a:rPr>
              <a:t> </a:t>
            </a:r>
            <a:r>
              <a:rPr kumimoji="0" sz="1900" b="0" i="0" u="none" strike="noStrike" kern="0" cap="none" spc="105" normalizeH="0" baseline="0" noProof="0" dirty="0">
                <a:ln>
                  <a:noFill/>
                </a:ln>
                <a:solidFill>
                  <a:sysClr val="windowText" lastClr="000000"/>
                </a:solidFill>
                <a:effectLst/>
                <a:uLnTx/>
                <a:uFillTx/>
                <a:latin typeface="Calibri"/>
                <a:cs typeface="Calibri"/>
              </a:rPr>
              <a:t>mes</a:t>
            </a:r>
            <a:r>
              <a:rPr kumimoji="0" sz="1900" b="0" i="0" u="none" strike="noStrike" kern="0" cap="none" spc="330" normalizeH="0" baseline="0" noProof="0" dirty="0">
                <a:ln>
                  <a:noFill/>
                </a:ln>
                <a:solidFill>
                  <a:sysClr val="windowText" lastClr="000000"/>
                </a:solidFill>
                <a:effectLst/>
                <a:uLnTx/>
                <a:uFillTx/>
                <a:latin typeface="Calibri"/>
                <a:cs typeface="Calibri"/>
              </a:rPr>
              <a:t> </a:t>
            </a:r>
            <a:r>
              <a:rPr kumimoji="0" sz="1900" b="0" i="0" u="none" strike="noStrike" kern="0" cap="none" spc="55" normalizeH="0" baseline="0" noProof="0" dirty="0">
                <a:ln>
                  <a:noFill/>
                </a:ln>
                <a:solidFill>
                  <a:sysClr val="windowText" lastClr="000000"/>
                </a:solidFill>
                <a:effectLst/>
                <a:uLnTx/>
                <a:uFillTx/>
                <a:latin typeface="Calibri"/>
                <a:cs typeface="Calibri"/>
              </a:rPr>
              <a:t>únicamente</a:t>
            </a:r>
            <a:r>
              <a:rPr kumimoji="0" sz="1900" b="0" i="0" u="none" strike="noStrike" kern="0" cap="none" spc="320" normalizeH="0" baseline="0" noProof="0" dirty="0">
                <a:ln>
                  <a:noFill/>
                </a:ln>
                <a:solidFill>
                  <a:sysClr val="windowText" lastClr="000000"/>
                </a:solidFill>
                <a:effectLst/>
                <a:uLnTx/>
                <a:uFillTx/>
                <a:latin typeface="Calibri"/>
                <a:cs typeface="Calibri"/>
              </a:rPr>
              <a:t> </a:t>
            </a:r>
            <a:r>
              <a:rPr kumimoji="0" sz="1900" b="0" i="0" u="none" strike="noStrike" kern="0" cap="none" spc="55" normalizeH="0" baseline="0" noProof="0" dirty="0">
                <a:ln>
                  <a:noFill/>
                </a:ln>
                <a:solidFill>
                  <a:sysClr val="windowText" lastClr="000000"/>
                </a:solidFill>
                <a:effectLst/>
                <a:uLnTx/>
                <a:uFillTx/>
                <a:latin typeface="Calibri"/>
                <a:cs typeface="Calibri"/>
              </a:rPr>
              <a:t>perciban</a:t>
            </a:r>
            <a:r>
              <a:rPr kumimoji="0" sz="1900" b="0" i="0" u="none" strike="noStrike" kern="0" cap="none" spc="325" normalizeH="0" baseline="0" noProof="0" dirty="0">
                <a:ln>
                  <a:noFill/>
                </a:ln>
                <a:solidFill>
                  <a:sysClr val="windowText" lastClr="000000"/>
                </a:solidFill>
                <a:effectLst/>
                <a:uLnTx/>
                <a:uFillTx/>
                <a:latin typeface="Calibri"/>
                <a:cs typeface="Calibri"/>
              </a:rPr>
              <a:t> </a:t>
            </a:r>
            <a:r>
              <a:rPr kumimoji="0" sz="1900" b="0" i="0" u="none" strike="noStrike" kern="0" cap="none" spc="30" normalizeH="0" baseline="0" noProof="0" dirty="0">
                <a:ln>
                  <a:noFill/>
                </a:ln>
                <a:solidFill>
                  <a:sysClr val="windowText" lastClr="000000"/>
                </a:solidFill>
                <a:effectLst/>
                <a:uLnTx/>
                <a:uFillTx/>
                <a:latin typeface="Calibri"/>
                <a:cs typeface="Calibri"/>
              </a:rPr>
              <a:t>un </a:t>
            </a:r>
            <a:r>
              <a:rPr kumimoji="0" sz="1900" b="0" i="0" u="none" strike="noStrike" kern="0" cap="none" spc="55" normalizeH="0" baseline="0" noProof="0" dirty="0">
                <a:ln>
                  <a:noFill/>
                </a:ln>
                <a:solidFill>
                  <a:sysClr val="windowText" lastClr="000000"/>
                </a:solidFill>
                <a:effectLst/>
                <a:uLnTx/>
                <a:uFillTx/>
                <a:latin typeface="Calibri"/>
                <a:cs typeface="Calibri"/>
              </a:rPr>
              <a:t>salario</a:t>
            </a:r>
            <a:r>
              <a:rPr kumimoji="0" sz="1900" b="0" i="0" u="none" strike="noStrike" kern="0" cap="none" spc="60" normalizeH="0" baseline="0" noProof="0" dirty="0">
                <a:ln>
                  <a:noFill/>
                </a:ln>
                <a:solidFill>
                  <a:sysClr val="windowText" lastClr="000000"/>
                </a:solidFill>
                <a:effectLst/>
                <a:uLnTx/>
                <a:uFillTx/>
                <a:latin typeface="Calibri"/>
                <a:cs typeface="Calibri"/>
              </a:rPr>
              <a:t> </a:t>
            </a:r>
            <a:r>
              <a:rPr kumimoji="0" sz="1900" b="0" i="0" u="none" strike="noStrike" kern="0" cap="none" spc="50" normalizeH="0" baseline="0" noProof="0" dirty="0">
                <a:ln>
                  <a:noFill/>
                </a:ln>
                <a:solidFill>
                  <a:sysClr val="windowText" lastClr="000000"/>
                </a:solidFill>
                <a:effectLst/>
                <a:uLnTx/>
                <a:uFillTx/>
                <a:latin typeface="Calibri"/>
                <a:cs typeface="Calibri"/>
              </a:rPr>
              <a:t>mínimo </a:t>
            </a:r>
            <a:r>
              <a:rPr kumimoji="0" sz="1900" b="0" i="0" u="none" strike="noStrike" kern="0" cap="none" spc="20" normalizeH="0" baseline="0" noProof="0" dirty="0">
                <a:ln>
                  <a:noFill/>
                </a:ln>
                <a:solidFill>
                  <a:sysClr val="windowText" lastClr="000000"/>
                </a:solidFill>
                <a:effectLst/>
                <a:uLnTx/>
                <a:uFillTx/>
                <a:latin typeface="Calibri"/>
                <a:cs typeface="Calibri"/>
              </a:rPr>
              <a:t>general</a:t>
            </a:r>
            <a:r>
              <a:rPr kumimoji="0" sz="1900" b="0" i="0" u="none" strike="noStrike" kern="0" cap="none" spc="75" normalizeH="0" baseline="0" noProof="0" dirty="0">
                <a:ln>
                  <a:noFill/>
                </a:ln>
                <a:solidFill>
                  <a:sysClr val="windowText" lastClr="000000"/>
                </a:solidFill>
                <a:effectLst/>
                <a:uLnTx/>
                <a:uFillTx/>
                <a:latin typeface="Calibri"/>
                <a:cs typeface="Calibri"/>
              </a:rPr>
              <a:t> </a:t>
            </a:r>
            <a:r>
              <a:rPr kumimoji="0" sz="1900" b="0" i="0" u="none" strike="noStrike" kern="0" cap="none" spc="20" normalizeH="0" baseline="0" noProof="0" dirty="0">
                <a:ln>
                  <a:noFill/>
                </a:ln>
                <a:solidFill>
                  <a:sysClr val="windowText" lastClr="000000"/>
                </a:solidFill>
                <a:effectLst/>
                <a:uLnTx/>
                <a:uFillTx/>
                <a:latin typeface="Calibri"/>
                <a:cs typeface="Calibri"/>
              </a:rPr>
              <a:t>correspondiente</a:t>
            </a:r>
            <a:r>
              <a:rPr kumimoji="0" sz="1900" b="0" i="0" u="none" strike="noStrike" kern="0" cap="none" spc="75" normalizeH="0" baseline="0" noProof="0" dirty="0">
                <a:ln>
                  <a:noFill/>
                </a:ln>
                <a:solidFill>
                  <a:sysClr val="windowText" lastClr="000000"/>
                </a:solidFill>
                <a:effectLst/>
                <a:uLnTx/>
                <a:uFillTx/>
                <a:latin typeface="Calibri"/>
                <a:cs typeface="Calibri"/>
              </a:rPr>
              <a:t> </a:t>
            </a:r>
            <a:r>
              <a:rPr kumimoji="0" sz="1900" b="0" i="0" u="none" strike="noStrike" kern="0" cap="none" spc="70" normalizeH="0" baseline="0" noProof="0" dirty="0">
                <a:ln>
                  <a:noFill/>
                </a:ln>
                <a:solidFill>
                  <a:sysClr val="windowText" lastClr="000000"/>
                </a:solidFill>
                <a:effectLst/>
                <a:uLnTx/>
                <a:uFillTx/>
                <a:latin typeface="Calibri"/>
                <a:cs typeface="Calibri"/>
              </a:rPr>
              <a:t>al</a:t>
            </a:r>
            <a:r>
              <a:rPr kumimoji="0" sz="1900" b="0" i="0" u="none" strike="noStrike" kern="0" cap="none" spc="45" normalizeH="0" baseline="0" noProof="0" dirty="0">
                <a:ln>
                  <a:noFill/>
                </a:ln>
                <a:solidFill>
                  <a:sysClr val="windowText" lastClr="000000"/>
                </a:solidFill>
                <a:effectLst/>
                <a:uLnTx/>
                <a:uFillTx/>
                <a:latin typeface="Calibri"/>
                <a:cs typeface="Calibri"/>
              </a:rPr>
              <a:t> </a:t>
            </a:r>
            <a:r>
              <a:rPr kumimoji="0" sz="1900" b="0" i="0" u="none" strike="noStrike" kern="0" cap="none" spc="20" normalizeH="0" baseline="0" noProof="0" dirty="0">
                <a:ln>
                  <a:noFill/>
                </a:ln>
                <a:solidFill>
                  <a:sysClr val="windowText" lastClr="000000"/>
                </a:solidFill>
                <a:effectLst/>
                <a:uLnTx/>
                <a:uFillTx/>
                <a:latin typeface="Calibri"/>
                <a:cs typeface="Calibri"/>
              </a:rPr>
              <a:t>área</a:t>
            </a:r>
            <a:r>
              <a:rPr kumimoji="0" sz="1900" b="0" i="0" u="none" strike="noStrike" kern="0" cap="none" spc="50" normalizeH="0" baseline="0" noProof="0" dirty="0">
                <a:ln>
                  <a:noFill/>
                </a:ln>
                <a:solidFill>
                  <a:sysClr val="windowText" lastClr="000000"/>
                </a:solidFill>
                <a:effectLst/>
                <a:uLnTx/>
                <a:uFillTx/>
                <a:latin typeface="Calibri"/>
                <a:cs typeface="Calibri"/>
              </a:rPr>
              <a:t> </a:t>
            </a:r>
            <a:r>
              <a:rPr kumimoji="0" sz="1900" b="0" i="0" u="none" strike="noStrike" kern="0" cap="none" spc="20" normalizeH="0" baseline="0" noProof="0" dirty="0">
                <a:ln>
                  <a:noFill/>
                </a:ln>
                <a:solidFill>
                  <a:sysClr val="windowText" lastClr="000000"/>
                </a:solidFill>
                <a:effectLst/>
                <a:uLnTx/>
                <a:uFillTx/>
                <a:latin typeface="Calibri"/>
                <a:cs typeface="Calibri"/>
              </a:rPr>
              <a:t>geográfica</a:t>
            </a:r>
            <a:r>
              <a:rPr kumimoji="0" sz="1900" b="0" i="0" u="none" strike="noStrike" kern="0" cap="none" spc="60" normalizeH="0" baseline="0" noProof="0" dirty="0">
                <a:ln>
                  <a:noFill/>
                </a:ln>
                <a:solidFill>
                  <a:sysClr val="windowText" lastClr="000000"/>
                </a:solidFill>
                <a:effectLst/>
                <a:uLnTx/>
                <a:uFillTx/>
                <a:latin typeface="Calibri"/>
                <a:cs typeface="Calibri"/>
              </a:rPr>
              <a:t> </a:t>
            </a:r>
            <a:r>
              <a:rPr kumimoji="0" sz="1900" b="0" i="0" u="none" strike="noStrike" kern="0" cap="none" spc="50" normalizeH="0" baseline="0" noProof="0" dirty="0">
                <a:ln>
                  <a:noFill/>
                </a:ln>
                <a:solidFill>
                  <a:sysClr val="windowText" lastClr="000000"/>
                </a:solidFill>
                <a:effectLst/>
                <a:uLnTx/>
                <a:uFillTx/>
                <a:latin typeface="Calibri"/>
                <a:cs typeface="Calibri"/>
              </a:rPr>
              <a:t>del </a:t>
            </a:r>
            <a:r>
              <a:rPr kumimoji="0" sz="1900" b="0" i="0" u="none" strike="noStrike" kern="0" cap="none" spc="-10" normalizeH="0" baseline="0" noProof="0" dirty="0">
                <a:ln>
                  <a:noFill/>
                </a:ln>
                <a:solidFill>
                  <a:sysClr val="windowText" lastClr="000000"/>
                </a:solidFill>
                <a:effectLst/>
                <a:uLnTx/>
                <a:uFillTx/>
                <a:latin typeface="Calibri"/>
                <a:cs typeface="Calibri"/>
              </a:rPr>
              <a:t>contribuyente.</a:t>
            </a:r>
            <a:endParaRPr kumimoji="0" sz="19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420"/>
              </a:spcBef>
              <a:spcAft>
                <a:spcPts val="0"/>
              </a:spcAft>
              <a:buClrTx/>
              <a:buSzTx/>
              <a:buFontTx/>
              <a:buNone/>
              <a:tabLst/>
              <a:defRPr/>
            </a:pPr>
            <a:endParaRPr kumimoji="0" sz="1900" b="0" i="0" u="none" strike="noStrike" kern="0" cap="none" spc="0" normalizeH="0" baseline="0" noProof="0">
              <a:ln>
                <a:noFill/>
              </a:ln>
              <a:solidFill>
                <a:sysClr val="windowText" lastClr="000000"/>
              </a:solidFill>
              <a:effectLst/>
              <a:uLnTx/>
              <a:uFillTx/>
              <a:latin typeface="Calibri"/>
              <a:cs typeface="Calibri"/>
            </a:endParaRPr>
          </a:p>
          <a:p>
            <a:pPr marL="12700" marR="0" lvl="0" indent="0" algn="just" defTabSz="914400" eaLnBrk="1" fontAlgn="auto" latinLnBrk="0" hangingPunct="1">
              <a:lnSpc>
                <a:spcPct val="100000"/>
              </a:lnSpc>
              <a:spcBef>
                <a:spcPts val="0"/>
              </a:spcBef>
              <a:spcAft>
                <a:spcPts val="0"/>
              </a:spcAft>
              <a:buClrTx/>
              <a:buSzTx/>
              <a:buFontTx/>
              <a:buNone/>
              <a:tabLst/>
              <a:defRPr/>
            </a:pPr>
            <a:r>
              <a:rPr kumimoji="0" sz="1900" b="1" i="0" u="none" strike="noStrike" kern="0" cap="none" spc="70" normalizeH="0" baseline="0" noProof="0" dirty="0">
                <a:ln>
                  <a:noFill/>
                </a:ln>
                <a:solidFill>
                  <a:sysClr val="windowText" lastClr="000000"/>
                </a:solidFill>
                <a:effectLst/>
                <a:uLnTx/>
                <a:uFillTx/>
                <a:latin typeface="Calibri"/>
                <a:cs typeface="Calibri"/>
              </a:rPr>
              <a:t>Fundamento:</a:t>
            </a:r>
            <a:r>
              <a:rPr kumimoji="0" sz="1900" b="1" i="0" u="none" strike="noStrike" kern="0" cap="none" spc="60"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Art.</a:t>
            </a:r>
            <a:r>
              <a:rPr kumimoji="0" sz="1900" b="0"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50" normalizeH="0" baseline="0" noProof="0" dirty="0">
                <a:ln>
                  <a:noFill/>
                </a:ln>
                <a:solidFill>
                  <a:sysClr val="windowText" lastClr="000000"/>
                </a:solidFill>
                <a:effectLst/>
                <a:uLnTx/>
                <a:uFillTx/>
                <a:latin typeface="Calibri"/>
                <a:cs typeface="Calibri"/>
              </a:rPr>
              <a:t>96,</a:t>
            </a:r>
            <a:r>
              <a:rPr kumimoji="0" sz="1900" b="0" i="0" u="none" strike="noStrike" kern="0" cap="none" spc="2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primer</a:t>
            </a:r>
            <a:r>
              <a:rPr kumimoji="0" sz="1900" b="0" i="0" u="none" strike="noStrike" kern="0" cap="none" spc="1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párrafo,</a:t>
            </a:r>
            <a:r>
              <a:rPr kumimoji="0" sz="1900" b="0" i="0" u="none" strike="noStrike" kern="0" cap="none" spc="45" normalizeH="0" baseline="0" noProof="0" dirty="0">
                <a:ln>
                  <a:noFill/>
                </a:ln>
                <a:solidFill>
                  <a:sysClr val="windowText" lastClr="000000"/>
                </a:solidFill>
                <a:effectLst/>
                <a:uLnTx/>
                <a:uFillTx/>
                <a:latin typeface="Calibri"/>
                <a:cs typeface="Calibri"/>
              </a:rPr>
              <a:t> </a:t>
            </a:r>
            <a:r>
              <a:rPr kumimoji="0" sz="1900" b="0" i="0" u="none" strike="noStrike" kern="0" cap="none" spc="85" normalizeH="0" baseline="0" noProof="0" dirty="0">
                <a:ln>
                  <a:noFill/>
                </a:ln>
                <a:solidFill>
                  <a:sysClr val="windowText" lastClr="000000"/>
                </a:solidFill>
                <a:effectLst/>
                <a:uLnTx/>
                <a:uFillTx/>
                <a:latin typeface="Calibri"/>
                <a:cs typeface="Calibri"/>
              </a:rPr>
              <a:t>LISR</a:t>
            </a:r>
            <a:endParaRPr kumimoji="0" sz="19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4" name="object 4"/>
          <p:cNvSpPr txBox="1">
            <a:spLocks noGrp="1"/>
          </p:cNvSpPr>
          <p:nvPr>
            <p:ph type="sldNum" sz="quarter" idx="7"/>
          </p:nvPr>
        </p:nvSpPr>
        <p:spPr>
          <a:prstGeom prst="rect">
            <a:avLst/>
          </a:prstGeom>
        </p:spPr>
        <p:txBody>
          <a:bodyPr vert="horz" wrap="square" lIns="0" tIns="3810" rIns="0" bIns="0" rtlCol="0">
            <a:spAutoFit/>
          </a:bodyPr>
          <a:lstStyle/>
          <a:p>
            <a:pPr marL="3175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1750" marR="0" lvl="0" indent="0" defTabSz="914400" eaLnBrk="1" fontAlgn="auto" latinLnBrk="0" hangingPunct="1">
                <a:lnSpc>
                  <a:spcPct val="100000"/>
                </a:lnSpc>
                <a:spcBef>
                  <a:spcPts val="30"/>
                </a:spcBef>
                <a:spcAft>
                  <a:spcPts val="0"/>
                </a:spcAft>
                <a:buClrTx/>
                <a:buSzTx/>
                <a:buFontTx/>
                <a:buNone/>
                <a:tabLst/>
                <a:defRPr/>
              </a:pPr>
              <a:t>10</a:t>
            </a:fld>
            <a:endParaRPr kumimoji="0" sz="1200" b="0" i="0" u="none" strike="noStrike" kern="0" cap="none" spc="-25" normalizeH="0" baseline="0" noProof="0" dirty="0">
              <a:ln>
                <a:noFill/>
              </a:ln>
              <a:solidFill>
                <a:srgbClr val="888888"/>
              </a:solidFill>
              <a:effectLst/>
              <a:uLnTx/>
              <a:uFillTx/>
              <a:latin typeface="Calibri"/>
              <a:cs typeface="Calibri"/>
            </a:endParaRPr>
          </a:p>
        </p:txBody>
      </p:sp>
      <p:sp>
        <p:nvSpPr>
          <p:cNvPr id="3" name="object 3"/>
          <p:cNvSpPr txBox="1"/>
          <p:nvPr/>
        </p:nvSpPr>
        <p:spPr>
          <a:xfrm>
            <a:off x="1206500" y="729487"/>
            <a:ext cx="10644505" cy="4313555"/>
          </a:xfrm>
          <a:prstGeom prst="rect">
            <a:avLst/>
          </a:prstGeom>
        </p:spPr>
        <p:txBody>
          <a:bodyPr vert="horz" wrap="square" lIns="0" tIns="12065" rIns="0" bIns="0" rtlCol="0">
            <a:spAutoFit/>
          </a:bodyPr>
          <a:lstStyle/>
          <a:p>
            <a:pPr marL="0" marR="0" lvl="0" indent="0" algn="ctr" defTabSz="914400" eaLnBrk="1" fontAlgn="auto" latinLnBrk="0" hangingPunct="1">
              <a:lnSpc>
                <a:spcPct val="100000"/>
              </a:lnSpc>
              <a:spcBef>
                <a:spcPts val="95"/>
              </a:spcBef>
              <a:spcAft>
                <a:spcPts val="0"/>
              </a:spcAft>
              <a:buClrTx/>
              <a:buSzTx/>
              <a:buFontTx/>
              <a:buNone/>
              <a:tabLst/>
              <a:defRPr/>
            </a:pPr>
            <a:r>
              <a:rPr kumimoji="0" sz="2200" b="1" i="0" u="none" strike="noStrike" kern="0" cap="none" spc="160" normalizeH="0" baseline="0" noProof="0" dirty="0">
                <a:ln>
                  <a:noFill/>
                </a:ln>
                <a:solidFill>
                  <a:srgbClr val="375F92"/>
                </a:solidFill>
                <a:effectLst/>
                <a:uLnTx/>
                <a:uFillTx/>
                <a:latin typeface="Calibri"/>
                <a:cs typeface="Calibri"/>
              </a:rPr>
              <a:t>INGRESOS</a:t>
            </a:r>
            <a:r>
              <a:rPr kumimoji="0" sz="2200" b="1" i="0" u="none" strike="noStrike" kern="0" cap="none" spc="-10" normalizeH="0" baseline="0" noProof="0" dirty="0">
                <a:ln>
                  <a:noFill/>
                </a:ln>
                <a:solidFill>
                  <a:srgbClr val="375F92"/>
                </a:solidFill>
                <a:effectLst/>
                <a:uLnTx/>
                <a:uFillTx/>
                <a:latin typeface="Calibri"/>
                <a:cs typeface="Calibri"/>
              </a:rPr>
              <a:t> </a:t>
            </a:r>
            <a:r>
              <a:rPr kumimoji="0" sz="2200" b="1" i="0" u="none" strike="noStrike" kern="0" cap="none" spc="120" normalizeH="0" baseline="0" noProof="0" dirty="0">
                <a:ln>
                  <a:noFill/>
                </a:ln>
                <a:solidFill>
                  <a:srgbClr val="375F92"/>
                </a:solidFill>
                <a:effectLst/>
                <a:uLnTx/>
                <a:uFillTx/>
                <a:latin typeface="Calibri"/>
                <a:cs typeface="Calibri"/>
              </a:rPr>
              <a:t>ACUMULABLES</a:t>
            </a:r>
            <a:r>
              <a:rPr kumimoji="0" sz="2200" b="1" i="0" u="none" strike="noStrike" kern="0" cap="none" spc="25" normalizeH="0" baseline="0" noProof="0" dirty="0">
                <a:ln>
                  <a:noFill/>
                </a:ln>
                <a:solidFill>
                  <a:srgbClr val="375F92"/>
                </a:solidFill>
                <a:effectLst/>
                <a:uLnTx/>
                <a:uFillTx/>
                <a:latin typeface="Calibri"/>
                <a:cs typeface="Calibri"/>
              </a:rPr>
              <a:t> </a:t>
            </a:r>
            <a:r>
              <a:rPr kumimoji="0" sz="2200" b="1" i="0" u="none" strike="noStrike" kern="0" cap="none" spc="165" normalizeH="0" baseline="0" noProof="0" dirty="0">
                <a:ln>
                  <a:noFill/>
                </a:ln>
                <a:solidFill>
                  <a:srgbClr val="375F92"/>
                </a:solidFill>
                <a:effectLst/>
                <a:uLnTx/>
                <a:uFillTx/>
                <a:latin typeface="Calibri"/>
                <a:cs typeface="Calibri"/>
              </a:rPr>
              <a:t>DE</a:t>
            </a:r>
            <a:r>
              <a:rPr kumimoji="0" sz="2200" b="1" i="0" u="none" strike="noStrike" kern="0" cap="none" spc="-30" normalizeH="0" baseline="0" noProof="0" dirty="0">
                <a:ln>
                  <a:noFill/>
                </a:ln>
                <a:solidFill>
                  <a:srgbClr val="375F92"/>
                </a:solidFill>
                <a:effectLst/>
                <a:uLnTx/>
                <a:uFillTx/>
                <a:latin typeface="Calibri"/>
                <a:cs typeface="Calibri"/>
              </a:rPr>
              <a:t> </a:t>
            </a:r>
            <a:r>
              <a:rPr kumimoji="0" sz="2200" b="1" i="0" u="none" strike="noStrike" kern="0" cap="none" spc="175" normalizeH="0" baseline="0" noProof="0" dirty="0">
                <a:ln>
                  <a:noFill/>
                </a:ln>
                <a:solidFill>
                  <a:srgbClr val="375F92"/>
                </a:solidFill>
                <a:effectLst/>
                <a:uLnTx/>
                <a:uFillTx/>
                <a:latin typeface="Calibri"/>
                <a:cs typeface="Calibri"/>
              </a:rPr>
              <a:t>SUELDOS</a:t>
            </a:r>
            <a:r>
              <a:rPr kumimoji="0" sz="2200" b="1" i="0" u="none" strike="noStrike" kern="0" cap="none" spc="-5" normalizeH="0" baseline="0" noProof="0" dirty="0">
                <a:ln>
                  <a:noFill/>
                </a:ln>
                <a:solidFill>
                  <a:srgbClr val="375F92"/>
                </a:solidFill>
                <a:effectLst/>
                <a:uLnTx/>
                <a:uFillTx/>
                <a:latin typeface="Calibri"/>
                <a:cs typeface="Calibri"/>
              </a:rPr>
              <a:t> </a:t>
            </a:r>
            <a:r>
              <a:rPr kumimoji="0" sz="2200" b="1" i="0" u="none" strike="noStrike" kern="0" cap="none" spc="145" normalizeH="0" baseline="0" noProof="0" dirty="0">
                <a:ln>
                  <a:noFill/>
                </a:ln>
                <a:solidFill>
                  <a:srgbClr val="375F92"/>
                </a:solidFill>
                <a:effectLst/>
                <a:uLnTx/>
                <a:uFillTx/>
                <a:latin typeface="Calibri"/>
                <a:cs typeface="Calibri"/>
              </a:rPr>
              <a:t>Y</a:t>
            </a:r>
            <a:r>
              <a:rPr kumimoji="0" sz="2200" b="1" i="0" u="none" strike="noStrike" kern="0" cap="none" spc="-35" normalizeH="0" baseline="0" noProof="0" dirty="0">
                <a:ln>
                  <a:noFill/>
                </a:ln>
                <a:solidFill>
                  <a:srgbClr val="375F92"/>
                </a:solidFill>
                <a:effectLst/>
                <a:uLnTx/>
                <a:uFillTx/>
                <a:latin typeface="Calibri"/>
                <a:cs typeface="Calibri"/>
              </a:rPr>
              <a:t> </a:t>
            </a:r>
            <a:r>
              <a:rPr kumimoji="0" sz="2200" b="1" i="0" u="none" strike="noStrike" kern="0" cap="none" spc="125" normalizeH="0" baseline="0" noProof="0" dirty="0">
                <a:ln>
                  <a:noFill/>
                </a:ln>
                <a:solidFill>
                  <a:srgbClr val="375F92"/>
                </a:solidFill>
                <a:effectLst/>
                <a:uLnTx/>
                <a:uFillTx/>
                <a:latin typeface="Calibri"/>
                <a:cs typeface="Calibri"/>
              </a:rPr>
              <a:t>SALARIOS</a:t>
            </a: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10"/>
              </a:spcBef>
              <a:spcAft>
                <a:spcPts val="0"/>
              </a:spcAft>
              <a:buClrTx/>
              <a:buSzTx/>
              <a:buFontTx/>
              <a:buNone/>
              <a:tabLst/>
              <a:defRPr/>
            </a:pP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0"/>
              </a:spcBef>
              <a:spcAft>
                <a:spcPts val="0"/>
              </a:spcAft>
              <a:buClrTx/>
              <a:buSzTx/>
              <a:buFont typeface="Wingdings"/>
              <a:buChar char=""/>
              <a:tabLst>
                <a:tab pos="354965" algn="l"/>
              </a:tabLst>
              <a:defRPr/>
            </a:pPr>
            <a:r>
              <a:rPr kumimoji="0" sz="2100" b="0" i="0" u="none" strike="noStrike" kern="0" cap="none" spc="-10" normalizeH="0" baseline="0" noProof="0" dirty="0">
                <a:ln>
                  <a:noFill/>
                </a:ln>
                <a:solidFill>
                  <a:sysClr val="windowText" lastClr="000000"/>
                </a:solidFill>
                <a:effectLst/>
                <a:uLnTx/>
                <a:uFillTx/>
                <a:latin typeface="Calibri"/>
                <a:cs typeface="Calibri"/>
              </a:rPr>
              <a:t>Efectivo.</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505"/>
              </a:spcBef>
              <a:spcAft>
                <a:spcPts val="0"/>
              </a:spcAft>
              <a:buClrTx/>
              <a:buSzTx/>
              <a:buFont typeface="Wingdings"/>
              <a:buChar char=""/>
              <a:tabLst>
                <a:tab pos="354965" algn="l"/>
              </a:tabLst>
              <a:defRPr/>
            </a:pPr>
            <a:r>
              <a:rPr kumimoji="0" sz="2100" b="0" i="0" u="none" strike="noStrike" kern="0" cap="none" spc="80" normalizeH="0" baseline="0" noProof="0" dirty="0">
                <a:ln>
                  <a:noFill/>
                </a:ln>
                <a:solidFill>
                  <a:sysClr val="windowText" lastClr="000000"/>
                </a:solidFill>
                <a:effectLst/>
                <a:uLnTx/>
                <a:uFillTx/>
                <a:latin typeface="Calibri"/>
                <a:cs typeface="Calibri"/>
              </a:rPr>
              <a:t>Bienes </a:t>
            </a:r>
            <a:r>
              <a:rPr kumimoji="0" sz="2100" b="0" i="0" u="none" strike="noStrike" kern="0" cap="none" spc="0" normalizeH="0" baseline="0" noProof="0" dirty="0">
                <a:ln>
                  <a:noFill/>
                </a:ln>
                <a:solidFill>
                  <a:sysClr val="windowText" lastClr="000000"/>
                </a:solidFill>
                <a:effectLst/>
                <a:uLnTx/>
                <a:uFillTx/>
                <a:latin typeface="Calibri"/>
                <a:cs typeface="Calibri"/>
              </a:rPr>
              <a:t>(títulos</a:t>
            </a:r>
            <a:r>
              <a:rPr kumimoji="0" sz="2100" b="0" i="0" u="none" strike="noStrike" kern="0" cap="none" spc="5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crédito,</a:t>
            </a:r>
            <a:r>
              <a:rPr kumimoji="0" sz="2100" b="0" i="0" u="none" strike="noStrike" kern="0" cap="none" spc="3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moneda</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extranjera,</a:t>
            </a:r>
            <a:r>
              <a:rPr kumimoji="0" sz="2100" b="0" i="0" u="none" strike="noStrike" kern="0" cap="none" spc="65" normalizeH="0" baseline="0" noProof="0" dirty="0">
                <a:ln>
                  <a:noFill/>
                </a:ln>
                <a:solidFill>
                  <a:sysClr val="windowText" lastClr="000000"/>
                </a:solidFill>
                <a:effectLst/>
                <a:uLnTx/>
                <a:uFillTx/>
                <a:latin typeface="Calibri"/>
                <a:cs typeface="Calibri"/>
              </a:rPr>
              <a:t> productos,</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etc.)</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505"/>
              </a:spcBef>
              <a:spcAft>
                <a:spcPts val="0"/>
              </a:spcAft>
              <a:buClrTx/>
              <a:buSzTx/>
              <a:buFont typeface="Wingdings"/>
              <a:buChar char=""/>
              <a:tabLst>
                <a:tab pos="354965" algn="l"/>
              </a:tabLst>
              <a:defRPr/>
            </a:pPr>
            <a:r>
              <a:rPr kumimoji="0" sz="2100" b="0" i="0" u="none" strike="noStrike" kern="0" cap="none" spc="45" normalizeH="0" baseline="0" noProof="0" dirty="0">
                <a:ln>
                  <a:noFill/>
                </a:ln>
                <a:solidFill>
                  <a:sysClr val="windowText" lastClr="000000"/>
                </a:solidFill>
                <a:effectLst/>
                <a:uLnTx/>
                <a:uFillTx/>
                <a:latin typeface="Calibri"/>
                <a:cs typeface="Calibri"/>
              </a:rPr>
              <a:t>Crédito,</a:t>
            </a:r>
            <a:r>
              <a:rPr kumimoji="0" sz="2100" b="0" i="0" u="none" strike="noStrike" kern="0" cap="none" spc="285"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cuando</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una</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persona</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física</a:t>
            </a:r>
            <a:r>
              <a:rPr kumimoji="0" sz="2100" b="0" i="0" u="none" strike="noStrike" kern="0" cap="none" spc="29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tiene</a:t>
            </a:r>
            <a:r>
              <a:rPr kumimoji="0" sz="2100" b="0" i="0" u="none" strike="noStrike" kern="0" cap="none" spc="30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derecho</a:t>
            </a:r>
            <a:r>
              <a:rPr kumimoji="0" sz="2100" b="0" i="0" u="none" strike="noStrike" kern="0" cap="none" spc="320"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percibir</a:t>
            </a:r>
            <a:r>
              <a:rPr kumimoji="0" sz="2100" b="0" i="0" u="none" strike="noStrike" kern="0" cap="none" spc="31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cierta</a:t>
            </a:r>
            <a:r>
              <a:rPr kumimoji="0" sz="2100" b="0" i="0" u="none" strike="noStrike" kern="0" cap="none" spc="28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cantidad</a:t>
            </a:r>
            <a:r>
              <a:rPr kumimoji="0" sz="2100" b="0" i="0" u="none" strike="noStrike" kern="0" cap="none" spc="30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futura,</a:t>
            </a:r>
            <a:r>
              <a:rPr kumimoji="0" sz="2100" b="0" i="0" u="none" strike="noStrike" kern="0" cap="none" spc="300" normalizeH="0" baseline="0" noProof="0" dirty="0">
                <a:ln>
                  <a:noFill/>
                </a:ln>
                <a:solidFill>
                  <a:sysClr val="windowText" lastClr="000000"/>
                </a:solidFill>
                <a:effectLst/>
                <a:uLnTx/>
                <a:uFillTx/>
                <a:latin typeface="Calibri"/>
                <a:cs typeface="Calibri"/>
              </a:rPr>
              <a:t> </a:t>
            </a:r>
            <a:r>
              <a:rPr kumimoji="0" sz="2100" b="0" i="0" u="none" strike="noStrike" kern="0" cap="none" spc="40" normalizeH="0" baseline="0" noProof="0" dirty="0">
                <a:ln>
                  <a:noFill/>
                </a:ln>
                <a:solidFill>
                  <a:sysClr val="windowText" lastClr="000000"/>
                </a:solidFill>
                <a:effectLst/>
                <a:uLnTx/>
                <a:uFillTx/>
                <a:latin typeface="Calibri"/>
                <a:cs typeface="Calibri"/>
              </a:rPr>
              <a:t>aún</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355600" marR="0" lvl="0" indent="0" defTabSz="914400" eaLnBrk="1" fontAlgn="auto" latinLnBrk="0" hangingPunct="1">
              <a:lnSpc>
                <a:spcPct val="100000"/>
              </a:lnSpc>
              <a:spcBef>
                <a:spcPts val="0"/>
              </a:spcBef>
              <a:spcAft>
                <a:spcPts val="0"/>
              </a:spcAft>
              <a:buClrTx/>
              <a:buSzTx/>
              <a:buFontTx/>
              <a:buNone/>
              <a:tabLst/>
              <a:defRPr/>
            </a:pPr>
            <a:r>
              <a:rPr kumimoji="0" sz="2100" b="0" i="0" u="none" strike="noStrike" kern="0" cap="none" spc="90" normalizeH="0" baseline="0" noProof="0" dirty="0">
                <a:ln>
                  <a:noFill/>
                </a:ln>
                <a:solidFill>
                  <a:sysClr val="windowText" lastClr="000000"/>
                </a:solidFill>
                <a:effectLst/>
                <a:uLnTx/>
                <a:uFillTx/>
                <a:latin typeface="Calibri"/>
                <a:cs typeface="Calibri"/>
              </a:rPr>
              <a:t>cuando</a:t>
            </a:r>
            <a:r>
              <a:rPr kumimoji="0" sz="2100" b="0" i="0" u="none" strike="noStrike" kern="0" cap="none" spc="-3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no </a:t>
            </a:r>
            <a:r>
              <a:rPr kumimoji="0" sz="2100" b="0" i="0" u="none" strike="noStrike" kern="0" cap="none" spc="120" normalizeH="0" baseline="0" noProof="0" dirty="0">
                <a:ln>
                  <a:noFill/>
                </a:ln>
                <a:solidFill>
                  <a:sysClr val="windowText" lastClr="000000"/>
                </a:solidFill>
                <a:effectLst/>
                <a:uLnTx/>
                <a:uFillTx/>
                <a:latin typeface="Calibri"/>
                <a:cs typeface="Calibri"/>
              </a:rPr>
              <a:t>las</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haya</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cobrado.</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355600" marR="5080" lvl="0" indent="-342900" algn="just" defTabSz="914400" eaLnBrk="1" fontAlgn="auto" latinLnBrk="0" hangingPunct="1">
              <a:lnSpc>
                <a:spcPct val="100000"/>
              </a:lnSpc>
              <a:spcBef>
                <a:spcPts val="505"/>
              </a:spcBef>
              <a:spcAft>
                <a:spcPts val="0"/>
              </a:spcAft>
              <a:buClrTx/>
              <a:buSzTx/>
              <a:buFont typeface="Wingdings"/>
              <a:buChar char=""/>
              <a:tabLst>
                <a:tab pos="355600" algn="l"/>
              </a:tabLst>
              <a:defRPr/>
            </a:pPr>
            <a:r>
              <a:rPr kumimoji="0" sz="2100" b="0" i="0" u="none" strike="noStrike" kern="0" cap="none" spc="75" normalizeH="0" baseline="0" noProof="0" dirty="0">
                <a:ln>
                  <a:noFill/>
                </a:ln>
                <a:solidFill>
                  <a:sysClr val="windowText" lastClr="000000"/>
                </a:solidFill>
                <a:effectLst/>
                <a:uLnTx/>
                <a:uFillTx/>
                <a:latin typeface="Calibri"/>
                <a:cs typeface="Calibri"/>
              </a:rPr>
              <a:t>Servicios,</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60" normalizeH="0" baseline="0" noProof="0" dirty="0">
                <a:ln>
                  <a:noFill/>
                </a:ln>
                <a:solidFill>
                  <a:sysClr val="windowText" lastClr="000000"/>
                </a:solidFill>
                <a:effectLst/>
                <a:uLnTx/>
                <a:uFillTx/>
                <a:latin typeface="Calibri"/>
                <a:cs typeface="Calibri"/>
              </a:rPr>
              <a:t>  </a:t>
            </a:r>
            <a:r>
              <a:rPr kumimoji="0" sz="2100" b="0" i="0" u="none" strike="noStrike" kern="0" cap="none" spc="145" normalizeH="0" baseline="0" noProof="0" dirty="0">
                <a:ln>
                  <a:noFill/>
                </a:ln>
                <a:solidFill>
                  <a:sysClr val="windowText" lastClr="000000"/>
                </a:solidFill>
                <a:effectLst/>
                <a:uLnTx/>
                <a:uFillTx/>
                <a:latin typeface="Calibri"/>
                <a:cs typeface="Calibri"/>
              </a:rPr>
              <a:t>casos</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señale</a:t>
            </a:r>
            <a:r>
              <a:rPr kumimoji="0" sz="2100" b="0" i="0" u="none" strike="noStrike" kern="0" cap="none" spc="6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5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ley,</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(funcionarios</a:t>
            </a:r>
            <a:r>
              <a:rPr kumimoji="0" sz="2100" b="0" i="0" u="none" strike="noStrike" kern="0" cap="none" spc="60" normalizeH="0" baseline="0" noProof="0" dirty="0">
                <a:ln>
                  <a:noFill/>
                </a:ln>
                <a:solidFill>
                  <a:sysClr val="windowText" lastClr="000000"/>
                </a:solidFill>
                <a:effectLst/>
                <a:uLnTx/>
                <a:uFillTx/>
                <a:latin typeface="Calibri"/>
                <a:cs typeface="Calibri"/>
              </a:rPr>
              <a:t>  de</a:t>
            </a:r>
            <a:r>
              <a:rPr kumimoji="0" sz="2100" b="0" i="0" u="none" strike="noStrike" kern="0" cap="none" spc="5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5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federación,</a:t>
            </a:r>
            <a:r>
              <a:rPr kumimoji="0" sz="2100" b="0" i="0" u="none" strike="noStrike" kern="0" cap="none" spc="55" normalizeH="0" baseline="0" noProof="0" dirty="0">
                <a:ln>
                  <a:noFill/>
                </a:ln>
                <a:solidFill>
                  <a:sysClr val="windowText" lastClr="000000"/>
                </a:solidFill>
                <a:effectLst/>
                <a:uLnTx/>
                <a:uFillTx/>
                <a:latin typeface="Calibri"/>
                <a:cs typeface="Calibri"/>
              </a:rPr>
              <a:t>  entidades </a:t>
            </a:r>
            <a:r>
              <a:rPr kumimoji="0" sz="2100" b="0" i="0" u="none" strike="noStrike" kern="0" cap="none" spc="0" normalizeH="0" baseline="0" noProof="0" dirty="0">
                <a:ln>
                  <a:noFill/>
                </a:ln>
                <a:solidFill>
                  <a:sysClr val="windowText" lastClr="000000"/>
                </a:solidFill>
                <a:effectLst/>
                <a:uLnTx/>
                <a:uFillTx/>
                <a:latin typeface="Calibri"/>
                <a:cs typeface="Calibri"/>
              </a:rPr>
              <a:t>federativas</a:t>
            </a:r>
            <a:r>
              <a:rPr kumimoji="0" sz="2100" b="0" i="0" u="none" strike="noStrike" kern="0" cap="none" spc="37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y</a:t>
            </a:r>
            <a:r>
              <a:rPr kumimoji="0" sz="2100" b="0" i="0" u="none" strike="noStrike" kern="0" cap="none" spc="36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municipios</a:t>
            </a:r>
            <a:r>
              <a:rPr kumimoji="0" sz="2100" b="0" i="0" u="none" strike="noStrike" kern="0" cap="none" spc="36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37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tengan</a:t>
            </a:r>
            <a:r>
              <a:rPr kumimoji="0" sz="2100" b="0" i="0" u="none" strike="noStrike" kern="0" cap="none" spc="355"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asignados</a:t>
            </a:r>
            <a:r>
              <a:rPr kumimoji="0" sz="2100" b="0" i="0" u="none" strike="noStrike" kern="0" cap="none" spc="375"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automóviles).</a:t>
            </a:r>
            <a:r>
              <a:rPr kumimoji="0" sz="2100" b="0" i="0" u="none" strike="noStrike" kern="0" cap="none" spc="36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Art.</a:t>
            </a:r>
            <a:r>
              <a:rPr kumimoji="0" sz="2100" b="0" i="0" u="none" strike="noStrike" kern="0" cap="none" spc="36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94,</a:t>
            </a:r>
            <a:r>
              <a:rPr kumimoji="0" sz="2100" b="0" i="0" u="none" strike="noStrike" kern="0" cap="none" spc="37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segundo</a:t>
            </a:r>
            <a:r>
              <a:rPr kumimoji="0" sz="2100" b="0" i="0" u="none" strike="noStrike" kern="0" cap="none" spc="380"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párrafo, </a:t>
            </a:r>
            <a:r>
              <a:rPr kumimoji="0" sz="2100" b="0" i="0" u="none" strike="noStrike" kern="0" cap="none" spc="110" normalizeH="0" baseline="0" noProof="0" dirty="0">
                <a:ln>
                  <a:noFill/>
                </a:ln>
                <a:solidFill>
                  <a:sysClr val="windowText" lastClr="000000"/>
                </a:solidFill>
                <a:effectLst/>
                <a:uLnTx/>
                <a:uFillTx/>
                <a:latin typeface="Calibri"/>
                <a:cs typeface="Calibri"/>
              </a:rPr>
              <a:t>LISR</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505"/>
              </a:spcBef>
              <a:spcAft>
                <a:spcPts val="0"/>
              </a:spcAft>
              <a:buClrTx/>
              <a:buSzTx/>
              <a:buFont typeface="Wingdings"/>
              <a:buChar char=""/>
              <a:tabLst>
                <a:tab pos="354965" algn="l"/>
              </a:tabLst>
              <a:defRPr/>
            </a:pPr>
            <a:r>
              <a:rPr kumimoji="0" sz="2100" b="0" i="0" u="none" strike="noStrike" kern="0" cap="none" spc="90" normalizeH="0" baseline="0" noProof="0" dirty="0">
                <a:ln>
                  <a:noFill/>
                </a:ln>
                <a:solidFill>
                  <a:sysClr val="windowText" lastClr="000000"/>
                </a:solidFill>
                <a:effectLst/>
                <a:uLnTx/>
                <a:uFillTx/>
                <a:latin typeface="Calibri"/>
                <a:cs typeface="Calibri"/>
              </a:rPr>
              <a:t>De</a:t>
            </a:r>
            <a:r>
              <a:rPr kumimoji="0" sz="2100" b="0" i="0" u="none" strike="noStrike" kern="0" cap="none" spc="-4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cualquier</a:t>
            </a:r>
            <a:r>
              <a:rPr kumimoji="0" sz="2100" b="0" i="0" u="none" strike="noStrike" kern="0" cap="none" spc="-4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otro</a:t>
            </a:r>
            <a:r>
              <a:rPr kumimoji="0" sz="2100" b="0" i="0" u="none" strike="noStrike" kern="0" cap="none" spc="-65" normalizeH="0" baseline="0" noProof="0" dirty="0">
                <a:ln>
                  <a:noFill/>
                </a:ln>
                <a:solidFill>
                  <a:sysClr val="windowText" lastClr="000000"/>
                </a:solidFill>
                <a:effectLst/>
                <a:uLnTx/>
                <a:uFillTx/>
                <a:latin typeface="Calibri"/>
                <a:cs typeface="Calibri"/>
              </a:rPr>
              <a:t> </a:t>
            </a:r>
            <a:r>
              <a:rPr kumimoji="0" sz="2100" b="0" i="0" u="none" strike="noStrike" kern="0" cap="none" spc="-20" normalizeH="0" baseline="0" noProof="0" dirty="0">
                <a:ln>
                  <a:noFill/>
                </a:ln>
                <a:solidFill>
                  <a:sysClr val="windowText" lastClr="000000"/>
                </a:solidFill>
                <a:effectLst/>
                <a:uLnTx/>
                <a:uFillTx/>
                <a:latin typeface="Calibri"/>
                <a:cs typeface="Calibri"/>
              </a:rPr>
              <a:t>tipo.</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965"/>
              </a:spcBef>
              <a:spcAft>
                <a:spcPts val="0"/>
              </a:spcAft>
              <a:buClrTx/>
              <a:buSzTx/>
              <a:buFontTx/>
              <a:buNone/>
              <a:tabLst/>
              <a:defRPr/>
            </a:pP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2100" b="1" i="0" u="none" strike="noStrike" kern="0" cap="none" spc="90" normalizeH="0" baseline="0" noProof="0" dirty="0">
                <a:ln>
                  <a:noFill/>
                </a:ln>
                <a:solidFill>
                  <a:sysClr val="windowText" lastClr="000000"/>
                </a:solidFill>
                <a:effectLst/>
                <a:uLnTx/>
                <a:uFillTx/>
                <a:latin typeface="Calibri"/>
                <a:cs typeface="Calibri"/>
              </a:rPr>
              <a:t>Fundamento:</a:t>
            </a:r>
            <a:r>
              <a:rPr kumimoji="0" sz="2100" b="1"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Art.</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90, </a:t>
            </a:r>
            <a:r>
              <a:rPr kumimoji="0" sz="2100" b="0" i="0" u="none" strike="noStrike" kern="0" cap="none" spc="0" normalizeH="0" baseline="0" noProof="0" dirty="0">
                <a:ln>
                  <a:noFill/>
                </a:ln>
                <a:solidFill>
                  <a:sysClr val="windowText" lastClr="000000"/>
                </a:solidFill>
                <a:effectLst/>
                <a:uLnTx/>
                <a:uFillTx/>
                <a:latin typeface="Calibri"/>
                <a:cs typeface="Calibri"/>
              </a:rPr>
              <a:t>primer</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párrafo,</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LISR</a:t>
            </a:r>
            <a:endParaRPr kumimoji="0" sz="2100" b="0" i="0" u="none" strike="noStrike" kern="0" cap="none" spc="0" normalizeH="0" baseline="0" noProof="0" dirty="0">
              <a:ln>
                <a:noFill/>
              </a:ln>
              <a:solidFill>
                <a:sysClr val="windowText" lastClr="000000"/>
              </a:solidFill>
              <a:effectLst/>
              <a:uLnTx/>
              <a:uFillTx/>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3" name="object 3"/>
          <p:cNvSpPr txBox="1"/>
          <p:nvPr/>
        </p:nvSpPr>
        <p:spPr>
          <a:xfrm>
            <a:off x="1206500" y="683767"/>
            <a:ext cx="7113270" cy="803275"/>
          </a:xfrm>
          <a:prstGeom prst="rect">
            <a:avLst/>
          </a:prstGeom>
        </p:spPr>
        <p:txBody>
          <a:bodyPr vert="horz" wrap="square" lIns="0" tIns="12065" rIns="0" bIns="0" rtlCol="0">
            <a:spAutoFit/>
          </a:bodyPr>
          <a:lstStyle/>
          <a:p>
            <a:pPr marL="3540760" marR="0" lvl="0" indent="0" defTabSz="914400" eaLnBrk="1" fontAlgn="auto" latinLnBrk="0" hangingPunct="1">
              <a:lnSpc>
                <a:spcPct val="100000"/>
              </a:lnSpc>
              <a:spcBef>
                <a:spcPts val="95"/>
              </a:spcBef>
              <a:spcAft>
                <a:spcPts val="0"/>
              </a:spcAft>
              <a:buClrTx/>
              <a:buSzTx/>
              <a:buFontTx/>
              <a:buNone/>
              <a:tabLst/>
              <a:defRPr/>
            </a:pPr>
            <a:r>
              <a:rPr kumimoji="0" sz="1900" b="1" i="0" u="none" strike="noStrike" kern="0" cap="none" spc="135" normalizeH="0" baseline="0" noProof="0" dirty="0">
                <a:ln>
                  <a:noFill/>
                </a:ln>
                <a:solidFill>
                  <a:srgbClr val="375F92"/>
                </a:solidFill>
                <a:effectLst/>
                <a:uLnTx/>
                <a:uFillTx/>
                <a:latin typeface="Calibri"/>
                <a:cs typeface="Calibri"/>
              </a:rPr>
              <a:t>INGRESOS</a:t>
            </a:r>
            <a:r>
              <a:rPr kumimoji="0" sz="1900" b="1" i="0" u="none" strike="noStrike" kern="0" cap="none" spc="-10" normalizeH="0" baseline="0" noProof="0" dirty="0">
                <a:ln>
                  <a:noFill/>
                </a:ln>
                <a:solidFill>
                  <a:srgbClr val="375F92"/>
                </a:solidFill>
                <a:effectLst/>
                <a:uLnTx/>
                <a:uFillTx/>
                <a:latin typeface="Calibri"/>
                <a:cs typeface="Calibri"/>
              </a:rPr>
              <a:t> </a:t>
            </a:r>
            <a:r>
              <a:rPr kumimoji="0" sz="1900" b="1" i="0" u="none" strike="noStrike" kern="0" cap="none" spc="75" normalizeH="0" baseline="0" noProof="0" dirty="0">
                <a:ln>
                  <a:noFill/>
                </a:ln>
                <a:solidFill>
                  <a:srgbClr val="375F92"/>
                </a:solidFill>
                <a:effectLst/>
                <a:uLnTx/>
                <a:uFillTx/>
                <a:latin typeface="Calibri"/>
                <a:cs typeface="Calibri"/>
              </a:rPr>
              <a:t>OBJETO</a:t>
            </a:r>
            <a:r>
              <a:rPr kumimoji="0" sz="1900" b="1" i="0" u="none" strike="noStrike" kern="0" cap="none" spc="-15" normalizeH="0" baseline="0" noProof="0" dirty="0">
                <a:ln>
                  <a:noFill/>
                </a:ln>
                <a:solidFill>
                  <a:srgbClr val="375F92"/>
                </a:solidFill>
                <a:effectLst/>
                <a:uLnTx/>
                <a:uFillTx/>
                <a:latin typeface="Calibri"/>
                <a:cs typeface="Calibri"/>
              </a:rPr>
              <a:t> </a:t>
            </a:r>
            <a:r>
              <a:rPr kumimoji="0" sz="1900" b="1" i="0" u="none" strike="noStrike" kern="0" cap="none" spc="114" normalizeH="0" baseline="0" noProof="0" dirty="0">
                <a:ln>
                  <a:noFill/>
                </a:ln>
                <a:solidFill>
                  <a:srgbClr val="375F92"/>
                </a:solidFill>
                <a:effectLst/>
                <a:uLnTx/>
                <a:uFillTx/>
                <a:latin typeface="Calibri"/>
                <a:cs typeface="Calibri"/>
              </a:rPr>
              <a:t>Y</a:t>
            </a:r>
            <a:r>
              <a:rPr kumimoji="0" sz="1900" b="1" i="0" u="none" strike="noStrike" kern="0" cap="none" spc="-30" normalizeH="0" baseline="0" noProof="0" dirty="0">
                <a:ln>
                  <a:noFill/>
                </a:ln>
                <a:solidFill>
                  <a:srgbClr val="375F92"/>
                </a:solidFill>
                <a:effectLst/>
                <a:uLnTx/>
                <a:uFillTx/>
                <a:latin typeface="Calibri"/>
                <a:cs typeface="Calibri"/>
              </a:rPr>
              <a:t> </a:t>
            </a:r>
            <a:r>
              <a:rPr kumimoji="0" sz="1900" b="1" i="0" u="none" strike="noStrike" kern="0" cap="none" spc="110" normalizeH="0" baseline="0" noProof="0" dirty="0">
                <a:ln>
                  <a:noFill/>
                </a:ln>
                <a:solidFill>
                  <a:srgbClr val="375F92"/>
                </a:solidFill>
                <a:effectLst/>
                <a:uLnTx/>
                <a:uFillTx/>
                <a:latin typeface="Calibri"/>
                <a:cs typeface="Calibri"/>
              </a:rPr>
              <a:t>NO</a:t>
            </a:r>
            <a:r>
              <a:rPr kumimoji="0" sz="1900" b="1" i="0" u="none" strike="noStrike" kern="0" cap="none" spc="-25" normalizeH="0" baseline="0" noProof="0" dirty="0">
                <a:ln>
                  <a:noFill/>
                </a:ln>
                <a:solidFill>
                  <a:srgbClr val="375F92"/>
                </a:solidFill>
                <a:effectLst/>
                <a:uLnTx/>
                <a:uFillTx/>
                <a:latin typeface="Calibri"/>
                <a:cs typeface="Calibri"/>
              </a:rPr>
              <a:t> </a:t>
            </a:r>
            <a:r>
              <a:rPr kumimoji="0" sz="1900" b="1" i="0" u="none" strike="noStrike" kern="0" cap="none" spc="65" normalizeH="0" baseline="0" noProof="0" dirty="0">
                <a:ln>
                  <a:noFill/>
                </a:ln>
                <a:solidFill>
                  <a:srgbClr val="375F92"/>
                </a:solidFill>
                <a:effectLst/>
                <a:uLnTx/>
                <a:uFillTx/>
                <a:latin typeface="Calibri"/>
                <a:cs typeface="Calibri"/>
              </a:rPr>
              <a:t>OBJETO</a:t>
            </a:r>
            <a:endParaRPr kumimoji="0" sz="1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1685"/>
              </a:spcBef>
              <a:spcAft>
                <a:spcPts val="0"/>
              </a:spcAft>
              <a:buClrTx/>
              <a:buSzTx/>
              <a:buFontTx/>
              <a:buNone/>
              <a:tabLst/>
              <a:defRPr/>
            </a:pPr>
            <a:r>
              <a:rPr kumimoji="0" sz="1800" b="1" i="0" u="none" strike="noStrike" kern="0" cap="none" spc="114" normalizeH="0" baseline="0" noProof="0" dirty="0">
                <a:ln>
                  <a:noFill/>
                </a:ln>
                <a:solidFill>
                  <a:sysClr val="windowText" lastClr="000000"/>
                </a:solidFill>
                <a:effectLst/>
                <a:uLnTx/>
                <a:uFillTx/>
                <a:latin typeface="Calibri"/>
                <a:cs typeface="Calibri"/>
              </a:rPr>
              <a:t>Clasificación</a:t>
            </a:r>
            <a:r>
              <a:rPr kumimoji="0" sz="1800" b="1" i="0" u="none" strike="noStrike" kern="0" cap="none" spc="-5" normalizeH="0" baseline="0" noProof="0" dirty="0">
                <a:ln>
                  <a:noFill/>
                </a:ln>
                <a:solidFill>
                  <a:sysClr val="windowText" lastClr="000000"/>
                </a:solidFill>
                <a:effectLst/>
                <a:uLnTx/>
                <a:uFillTx/>
                <a:latin typeface="Calibri"/>
                <a:cs typeface="Calibri"/>
              </a:rPr>
              <a:t> </a:t>
            </a:r>
            <a:r>
              <a:rPr kumimoji="0" sz="1800" b="1" i="0" u="none" strike="noStrike" kern="0" cap="none" spc="90" normalizeH="0" baseline="0" noProof="0" dirty="0">
                <a:ln>
                  <a:noFill/>
                </a:ln>
                <a:solidFill>
                  <a:sysClr val="windowText" lastClr="000000"/>
                </a:solidFill>
                <a:effectLst/>
                <a:uLnTx/>
                <a:uFillTx/>
                <a:latin typeface="Calibri"/>
                <a:cs typeface="Calibri"/>
              </a:rPr>
              <a:t>de</a:t>
            </a:r>
            <a:r>
              <a:rPr kumimoji="0" sz="1800" b="1" i="0" u="none" strike="noStrike" kern="0" cap="none" spc="-35" normalizeH="0" baseline="0" noProof="0" dirty="0">
                <a:ln>
                  <a:noFill/>
                </a:ln>
                <a:solidFill>
                  <a:sysClr val="windowText" lastClr="000000"/>
                </a:solidFill>
                <a:effectLst/>
                <a:uLnTx/>
                <a:uFillTx/>
                <a:latin typeface="Calibri"/>
                <a:cs typeface="Calibri"/>
              </a:rPr>
              <a:t> </a:t>
            </a:r>
            <a:r>
              <a:rPr kumimoji="0" sz="1800" b="1" i="0" u="none" strike="noStrike" kern="0" cap="none" spc="114" normalizeH="0" baseline="0" noProof="0" dirty="0">
                <a:ln>
                  <a:noFill/>
                </a:ln>
                <a:solidFill>
                  <a:sysClr val="windowText" lastClr="000000"/>
                </a:solidFill>
                <a:effectLst/>
                <a:uLnTx/>
                <a:uFillTx/>
                <a:latin typeface="Calibri"/>
                <a:cs typeface="Calibri"/>
              </a:rPr>
              <a:t>los</a:t>
            </a:r>
            <a:r>
              <a:rPr kumimoji="0" sz="1800" b="1" i="0" u="none" strike="noStrike" kern="0" cap="none" spc="-10" normalizeH="0" baseline="0" noProof="0" dirty="0">
                <a:ln>
                  <a:noFill/>
                </a:ln>
                <a:solidFill>
                  <a:sysClr val="windowText" lastClr="000000"/>
                </a:solidFill>
                <a:effectLst/>
                <a:uLnTx/>
                <a:uFillTx/>
                <a:latin typeface="Calibri"/>
                <a:cs typeface="Calibri"/>
              </a:rPr>
              <a:t> </a:t>
            </a:r>
            <a:r>
              <a:rPr kumimoji="0" sz="1800" b="1" i="0" u="none" strike="noStrike" kern="0" cap="none" spc="80" normalizeH="0" baseline="0" noProof="0" dirty="0">
                <a:ln>
                  <a:noFill/>
                </a:ln>
                <a:solidFill>
                  <a:sysClr val="windowText" lastClr="000000"/>
                </a:solidFill>
                <a:effectLst/>
                <a:uLnTx/>
                <a:uFillTx/>
                <a:latin typeface="Calibri"/>
                <a:cs typeface="Calibri"/>
              </a:rPr>
              <a:t>ingresos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p:nvPr/>
        </p:nvSpPr>
        <p:spPr>
          <a:xfrm>
            <a:off x="1206500" y="5851347"/>
            <a:ext cx="510857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70" normalizeH="0" baseline="0" noProof="0" dirty="0">
                <a:ln>
                  <a:noFill/>
                </a:ln>
                <a:solidFill>
                  <a:sysClr val="windowText" lastClr="000000"/>
                </a:solidFill>
                <a:effectLst/>
                <a:uLnTx/>
                <a:uFillTx/>
                <a:latin typeface="Calibri"/>
                <a:cs typeface="Calibri"/>
              </a:rPr>
              <a:t>Fundamento:</a:t>
            </a:r>
            <a:r>
              <a:rPr kumimoji="0" sz="1800" b="1" i="0" u="none" strike="noStrike" kern="0" cap="none" spc="8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Art.</a:t>
            </a:r>
            <a:r>
              <a:rPr kumimoji="0" sz="1800" b="0" i="0" u="none" strike="noStrike" kern="0" cap="none" spc="114"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94,</a:t>
            </a:r>
            <a:r>
              <a:rPr kumimoji="0" sz="1800" b="0" i="0" u="none" strike="noStrike" kern="0" cap="none" spc="8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primer</a:t>
            </a:r>
            <a:r>
              <a:rPr kumimoji="0" sz="1800" b="0" i="0" u="none" strike="noStrike" kern="0" cap="none" spc="7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y</a:t>
            </a:r>
            <a:r>
              <a:rPr kumimoji="0" sz="1800" b="0" i="0" u="none" strike="noStrike" kern="0" cap="none" spc="8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último</a:t>
            </a:r>
            <a:r>
              <a:rPr kumimoji="0" sz="1800" b="0" i="0" u="none" strike="noStrike" kern="0" cap="none" spc="7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párrafos,</a:t>
            </a:r>
            <a:r>
              <a:rPr kumimoji="0" sz="1800" b="0" i="0" u="none" strike="noStrike" kern="0" cap="none" spc="65" normalizeH="0" baseline="0" noProof="0" dirty="0">
                <a:ln>
                  <a:noFill/>
                </a:ln>
                <a:solidFill>
                  <a:sysClr val="windowText" lastClr="000000"/>
                </a:solidFill>
                <a:effectLst/>
                <a:uLnTx/>
                <a:uFillTx/>
                <a:latin typeface="Calibri"/>
                <a:cs typeface="Calibri"/>
              </a:rPr>
              <a:t> </a:t>
            </a:r>
            <a:r>
              <a:rPr kumimoji="0" sz="1800" b="0" i="0" u="none" strike="noStrike" kern="0" cap="none" spc="90" normalizeH="0" baseline="0" noProof="0" dirty="0">
                <a:ln>
                  <a:noFill/>
                </a:ln>
                <a:solidFill>
                  <a:sysClr val="windowText" lastClr="000000"/>
                </a:solidFill>
                <a:effectLst/>
                <a:uLnTx/>
                <a:uFillTx/>
                <a:latin typeface="Calibri"/>
                <a:cs typeface="Calibri"/>
              </a:rPr>
              <a:t>LISR</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pic>
        <p:nvPicPr>
          <p:cNvPr id="5" name="object 5"/>
          <p:cNvPicPr/>
          <p:nvPr/>
        </p:nvPicPr>
        <p:blipFill>
          <a:blip r:embed="rId2" cstate="print"/>
          <a:stretch>
            <a:fillRect/>
          </a:stretch>
        </p:blipFill>
        <p:spPr>
          <a:xfrm>
            <a:off x="2999613" y="1579384"/>
            <a:ext cx="6399275" cy="4096130"/>
          </a:xfrm>
          <a:prstGeom prst="rect">
            <a:avLst/>
          </a:prstGeom>
        </p:spPr>
      </p:pic>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175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1750" marR="0" lvl="0" indent="0" defTabSz="914400" eaLnBrk="1" fontAlgn="auto" latinLnBrk="0" hangingPunct="1">
                <a:lnSpc>
                  <a:spcPct val="100000"/>
                </a:lnSpc>
                <a:spcBef>
                  <a:spcPts val="30"/>
                </a:spcBef>
                <a:spcAft>
                  <a:spcPts val="0"/>
                </a:spcAft>
                <a:buClrTx/>
                <a:buSzTx/>
                <a:buFontTx/>
                <a:buNone/>
                <a:tabLst/>
                <a:defRPr/>
              </a:pPr>
              <a:t>11</a:t>
            </a:fld>
            <a:endParaRPr kumimoji="0" sz="1200" b="0" i="0" u="none" strike="noStrike" kern="0" cap="none" spc="-25" normalizeH="0" baseline="0" noProof="0" dirty="0">
              <a:ln>
                <a:noFill/>
              </a:ln>
              <a:solidFill>
                <a:srgbClr val="888888"/>
              </a:solidFill>
              <a:effectLst/>
              <a:uLnTx/>
              <a:uFillTx/>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3" name="object 3"/>
          <p:cNvSpPr txBox="1"/>
          <p:nvPr/>
        </p:nvSpPr>
        <p:spPr>
          <a:xfrm>
            <a:off x="1206500" y="683767"/>
            <a:ext cx="7113270" cy="803275"/>
          </a:xfrm>
          <a:prstGeom prst="rect">
            <a:avLst/>
          </a:prstGeom>
        </p:spPr>
        <p:txBody>
          <a:bodyPr vert="horz" wrap="square" lIns="0" tIns="12065" rIns="0" bIns="0" rtlCol="0">
            <a:spAutoFit/>
          </a:bodyPr>
          <a:lstStyle/>
          <a:p>
            <a:pPr marL="3540760" marR="0" lvl="0" indent="0" defTabSz="914400" eaLnBrk="1" fontAlgn="auto" latinLnBrk="0" hangingPunct="1">
              <a:lnSpc>
                <a:spcPct val="100000"/>
              </a:lnSpc>
              <a:spcBef>
                <a:spcPts val="95"/>
              </a:spcBef>
              <a:spcAft>
                <a:spcPts val="0"/>
              </a:spcAft>
              <a:buClrTx/>
              <a:buSzTx/>
              <a:buFontTx/>
              <a:buNone/>
              <a:tabLst/>
              <a:defRPr/>
            </a:pPr>
            <a:r>
              <a:rPr kumimoji="0" sz="1900" b="1" i="0" u="none" strike="noStrike" kern="0" cap="none" spc="135" normalizeH="0" baseline="0" noProof="0" dirty="0">
                <a:ln>
                  <a:noFill/>
                </a:ln>
                <a:solidFill>
                  <a:srgbClr val="375F92"/>
                </a:solidFill>
                <a:effectLst/>
                <a:uLnTx/>
                <a:uFillTx/>
                <a:latin typeface="Calibri"/>
                <a:cs typeface="Calibri"/>
              </a:rPr>
              <a:t>INGRESOS</a:t>
            </a:r>
            <a:r>
              <a:rPr kumimoji="0" sz="1900" b="1" i="0" u="none" strike="noStrike" kern="0" cap="none" spc="-10" normalizeH="0" baseline="0" noProof="0" dirty="0">
                <a:ln>
                  <a:noFill/>
                </a:ln>
                <a:solidFill>
                  <a:srgbClr val="375F92"/>
                </a:solidFill>
                <a:effectLst/>
                <a:uLnTx/>
                <a:uFillTx/>
                <a:latin typeface="Calibri"/>
                <a:cs typeface="Calibri"/>
              </a:rPr>
              <a:t> </a:t>
            </a:r>
            <a:r>
              <a:rPr kumimoji="0" sz="1900" b="1" i="0" u="none" strike="noStrike" kern="0" cap="none" spc="75" normalizeH="0" baseline="0" noProof="0" dirty="0">
                <a:ln>
                  <a:noFill/>
                </a:ln>
                <a:solidFill>
                  <a:srgbClr val="375F92"/>
                </a:solidFill>
                <a:effectLst/>
                <a:uLnTx/>
                <a:uFillTx/>
                <a:latin typeface="Calibri"/>
                <a:cs typeface="Calibri"/>
              </a:rPr>
              <a:t>OBJETO</a:t>
            </a:r>
            <a:r>
              <a:rPr kumimoji="0" sz="1900" b="1" i="0" u="none" strike="noStrike" kern="0" cap="none" spc="-15" normalizeH="0" baseline="0" noProof="0" dirty="0">
                <a:ln>
                  <a:noFill/>
                </a:ln>
                <a:solidFill>
                  <a:srgbClr val="375F92"/>
                </a:solidFill>
                <a:effectLst/>
                <a:uLnTx/>
                <a:uFillTx/>
                <a:latin typeface="Calibri"/>
                <a:cs typeface="Calibri"/>
              </a:rPr>
              <a:t> </a:t>
            </a:r>
            <a:r>
              <a:rPr kumimoji="0" sz="1900" b="1" i="0" u="none" strike="noStrike" kern="0" cap="none" spc="114" normalizeH="0" baseline="0" noProof="0" dirty="0">
                <a:ln>
                  <a:noFill/>
                </a:ln>
                <a:solidFill>
                  <a:srgbClr val="375F92"/>
                </a:solidFill>
                <a:effectLst/>
                <a:uLnTx/>
                <a:uFillTx/>
                <a:latin typeface="Calibri"/>
                <a:cs typeface="Calibri"/>
              </a:rPr>
              <a:t>Y</a:t>
            </a:r>
            <a:r>
              <a:rPr kumimoji="0" sz="1900" b="1" i="0" u="none" strike="noStrike" kern="0" cap="none" spc="-30" normalizeH="0" baseline="0" noProof="0" dirty="0">
                <a:ln>
                  <a:noFill/>
                </a:ln>
                <a:solidFill>
                  <a:srgbClr val="375F92"/>
                </a:solidFill>
                <a:effectLst/>
                <a:uLnTx/>
                <a:uFillTx/>
                <a:latin typeface="Calibri"/>
                <a:cs typeface="Calibri"/>
              </a:rPr>
              <a:t> </a:t>
            </a:r>
            <a:r>
              <a:rPr kumimoji="0" sz="1900" b="1" i="0" u="none" strike="noStrike" kern="0" cap="none" spc="110" normalizeH="0" baseline="0" noProof="0" dirty="0">
                <a:ln>
                  <a:noFill/>
                </a:ln>
                <a:solidFill>
                  <a:srgbClr val="375F92"/>
                </a:solidFill>
                <a:effectLst/>
                <a:uLnTx/>
                <a:uFillTx/>
                <a:latin typeface="Calibri"/>
                <a:cs typeface="Calibri"/>
              </a:rPr>
              <a:t>NO</a:t>
            </a:r>
            <a:r>
              <a:rPr kumimoji="0" sz="1900" b="1" i="0" u="none" strike="noStrike" kern="0" cap="none" spc="-25" normalizeH="0" baseline="0" noProof="0" dirty="0">
                <a:ln>
                  <a:noFill/>
                </a:ln>
                <a:solidFill>
                  <a:srgbClr val="375F92"/>
                </a:solidFill>
                <a:effectLst/>
                <a:uLnTx/>
                <a:uFillTx/>
                <a:latin typeface="Calibri"/>
                <a:cs typeface="Calibri"/>
              </a:rPr>
              <a:t> </a:t>
            </a:r>
            <a:r>
              <a:rPr kumimoji="0" sz="1900" b="1" i="0" u="none" strike="noStrike" kern="0" cap="none" spc="65" normalizeH="0" baseline="0" noProof="0" dirty="0">
                <a:ln>
                  <a:noFill/>
                </a:ln>
                <a:solidFill>
                  <a:srgbClr val="375F92"/>
                </a:solidFill>
                <a:effectLst/>
                <a:uLnTx/>
                <a:uFillTx/>
                <a:latin typeface="Calibri"/>
                <a:cs typeface="Calibri"/>
              </a:rPr>
              <a:t>OBJETO</a:t>
            </a:r>
            <a:endParaRPr kumimoji="0" sz="1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1685"/>
              </a:spcBef>
              <a:spcAft>
                <a:spcPts val="0"/>
              </a:spcAft>
              <a:buClrTx/>
              <a:buSzTx/>
              <a:buFontTx/>
              <a:buNone/>
              <a:tabLst/>
              <a:defRPr/>
            </a:pPr>
            <a:r>
              <a:rPr kumimoji="0" sz="1800" b="1" i="0" u="none" strike="noStrike" kern="0" cap="none" spc="90" normalizeH="0" baseline="0" noProof="0" dirty="0">
                <a:ln>
                  <a:noFill/>
                </a:ln>
                <a:solidFill>
                  <a:sysClr val="windowText" lastClr="000000"/>
                </a:solidFill>
                <a:effectLst/>
                <a:uLnTx/>
                <a:uFillTx/>
                <a:latin typeface="Calibri"/>
                <a:cs typeface="Calibri"/>
              </a:rPr>
              <a:t>Ingresos</a:t>
            </a:r>
            <a:r>
              <a:rPr kumimoji="0" sz="1800" b="1" i="0" u="none" strike="noStrike" kern="0" cap="none" spc="20" normalizeH="0" baseline="0" noProof="0" dirty="0">
                <a:ln>
                  <a:noFill/>
                </a:ln>
                <a:solidFill>
                  <a:sysClr val="windowText" lastClr="000000"/>
                </a:solidFill>
                <a:effectLst/>
                <a:uLnTx/>
                <a:uFillTx/>
                <a:latin typeface="Calibri"/>
                <a:cs typeface="Calibri"/>
              </a:rPr>
              <a:t> </a:t>
            </a:r>
            <a:r>
              <a:rPr kumimoji="0" sz="1800" b="1" i="0" u="none" strike="noStrike" kern="0" cap="none" spc="65" normalizeH="0" baseline="0" noProof="0" dirty="0">
                <a:ln>
                  <a:noFill/>
                </a:ln>
                <a:solidFill>
                  <a:sysClr val="windowText" lastClr="000000"/>
                </a:solidFill>
                <a:effectLst/>
                <a:uLnTx/>
                <a:uFillTx/>
                <a:latin typeface="Calibri"/>
                <a:cs typeface="Calibri"/>
              </a:rPr>
              <a:t>no</a:t>
            </a:r>
            <a:r>
              <a:rPr kumimoji="0" sz="1800" b="1" i="0" u="none" strike="noStrike" kern="0" cap="none" spc="15" normalizeH="0" baseline="0" noProof="0" dirty="0">
                <a:ln>
                  <a:noFill/>
                </a:ln>
                <a:solidFill>
                  <a:sysClr val="windowText" lastClr="000000"/>
                </a:solidFill>
                <a:effectLst/>
                <a:uLnTx/>
                <a:uFillTx/>
                <a:latin typeface="Calibri"/>
                <a:cs typeface="Calibri"/>
              </a:rPr>
              <a:t> </a:t>
            </a:r>
            <a:r>
              <a:rPr kumimoji="0" sz="1800" b="1" i="0" u="none" strike="noStrike" kern="0" cap="none" spc="0" normalizeH="0" baseline="0" noProof="0" dirty="0">
                <a:ln>
                  <a:noFill/>
                </a:ln>
                <a:solidFill>
                  <a:sysClr val="windowText" lastClr="000000"/>
                </a:solidFill>
                <a:effectLst/>
                <a:uLnTx/>
                <a:uFillTx/>
                <a:latin typeface="Calibri"/>
                <a:cs typeface="Calibri"/>
              </a:rPr>
              <a:t>objeto</a:t>
            </a:r>
            <a:r>
              <a:rPr kumimoji="0" sz="1800" b="1" i="0" u="none" strike="noStrike" kern="0" cap="none" spc="45" normalizeH="0" baseline="0" noProof="0" dirty="0">
                <a:ln>
                  <a:noFill/>
                </a:ln>
                <a:solidFill>
                  <a:sysClr val="windowText" lastClr="000000"/>
                </a:solidFill>
                <a:effectLst/>
                <a:uLnTx/>
                <a:uFillTx/>
                <a:latin typeface="Calibri"/>
                <a:cs typeface="Calibri"/>
              </a:rPr>
              <a:t> </a:t>
            </a:r>
            <a:r>
              <a:rPr kumimoji="0" sz="1800" b="1" i="0" u="none" strike="noStrike" kern="0" cap="none" spc="80" normalizeH="0" baseline="0" noProof="0" dirty="0">
                <a:ln>
                  <a:noFill/>
                </a:ln>
                <a:solidFill>
                  <a:sysClr val="windowText" lastClr="000000"/>
                </a:solidFill>
                <a:effectLst/>
                <a:uLnTx/>
                <a:uFillTx/>
                <a:latin typeface="Calibri"/>
                <a:cs typeface="Calibri"/>
              </a:rPr>
              <a:t>en</a:t>
            </a:r>
            <a:r>
              <a:rPr kumimoji="0" sz="1800" b="1" i="0" u="none" strike="noStrike" kern="0" cap="none" spc="15" normalizeH="0" baseline="0" noProof="0" dirty="0">
                <a:ln>
                  <a:noFill/>
                </a:ln>
                <a:solidFill>
                  <a:sysClr val="windowText" lastClr="000000"/>
                </a:solidFill>
                <a:effectLst/>
                <a:uLnTx/>
                <a:uFillTx/>
                <a:latin typeface="Calibri"/>
                <a:cs typeface="Calibri"/>
              </a:rPr>
              <a:t> </a:t>
            </a:r>
            <a:r>
              <a:rPr kumimoji="0" sz="1800" b="1" i="0" u="none" strike="noStrike" kern="0" cap="none" spc="90" normalizeH="0" baseline="0" noProof="0" dirty="0">
                <a:ln>
                  <a:noFill/>
                </a:ln>
                <a:solidFill>
                  <a:sysClr val="windowText" lastClr="000000"/>
                </a:solidFill>
                <a:effectLst/>
                <a:uLnTx/>
                <a:uFillTx/>
                <a:latin typeface="Calibri"/>
                <a:cs typeface="Calibri"/>
              </a:rPr>
              <a:t>el</a:t>
            </a:r>
            <a:r>
              <a:rPr kumimoji="0" sz="1800" b="1" i="0" u="none" strike="noStrike" kern="0" cap="none" spc="20" normalizeH="0" baseline="0" noProof="0" dirty="0">
                <a:ln>
                  <a:noFill/>
                </a:ln>
                <a:solidFill>
                  <a:sysClr val="windowText" lastClr="000000"/>
                </a:solidFill>
                <a:effectLst/>
                <a:uLnTx/>
                <a:uFillTx/>
                <a:latin typeface="Calibri"/>
                <a:cs typeface="Calibri"/>
              </a:rPr>
              <a:t> </a:t>
            </a:r>
            <a:r>
              <a:rPr kumimoji="0" sz="1800" b="1" i="0" u="none" strike="noStrike" kern="0" cap="none" spc="135" normalizeH="0" baseline="0" noProof="0" dirty="0">
                <a:ln>
                  <a:noFill/>
                </a:ln>
                <a:solidFill>
                  <a:sysClr val="windowText" lastClr="000000"/>
                </a:solidFill>
                <a:effectLst/>
                <a:uLnTx/>
                <a:uFillTx/>
                <a:latin typeface="Calibri"/>
                <a:cs typeface="Calibri"/>
              </a:rPr>
              <a:t>CFDI</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p:nvPr/>
        </p:nvSpPr>
        <p:spPr>
          <a:xfrm>
            <a:off x="1206500" y="5851347"/>
            <a:ext cx="607123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70" normalizeH="0" baseline="0" noProof="0" dirty="0">
                <a:ln>
                  <a:noFill/>
                </a:ln>
                <a:solidFill>
                  <a:sysClr val="windowText" lastClr="000000"/>
                </a:solidFill>
                <a:effectLst/>
                <a:uLnTx/>
                <a:uFillTx/>
                <a:latin typeface="Calibri"/>
                <a:cs typeface="Calibri"/>
              </a:rPr>
              <a:t>Fundamento:</a:t>
            </a:r>
            <a:r>
              <a:rPr kumimoji="0" sz="1800" b="1" i="0" u="none" strike="noStrike" kern="0" cap="none" spc="5" normalizeH="0" baseline="0" noProof="0" dirty="0">
                <a:ln>
                  <a:noFill/>
                </a:ln>
                <a:solidFill>
                  <a:sysClr val="windowText" lastClr="000000"/>
                </a:solidFill>
                <a:effectLst/>
                <a:uLnTx/>
                <a:uFillTx/>
                <a:latin typeface="Calibri"/>
                <a:cs typeface="Calibri"/>
              </a:rPr>
              <a:t> </a:t>
            </a:r>
            <a:r>
              <a:rPr kumimoji="0" sz="1800" b="0" i="0" u="none" strike="noStrike" kern="0" cap="none" spc="65" normalizeH="0" baseline="0" noProof="0" dirty="0">
                <a:ln>
                  <a:noFill/>
                </a:ln>
                <a:solidFill>
                  <a:sysClr val="windowText" lastClr="000000"/>
                </a:solidFill>
                <a:effectLst/>
                <a:uLnTx/>
                <a:uFillTx/>
                <a:latin typeface="Calibri"/>
                <a:cs typeface="Calibri"/>
              </a:rPr>
              <a:t>Catálogo</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del</a:t>
            </a:r>
            <a:r>
              <a:rPr kumimoji="0" sz="1800" b="0" i="0" u="none" strike="noStrike" kern="0" cap="none" spc="5"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complemento</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de</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130" normalizeH="0" baseline="0" noProof="0" dirty="0">
                <a:ln>
                  <a:noFill/>
                </a:ln>
                <a:solidFill>
                  <a:sysClr val="windowText" lastClr="000000"/>
                </a:solidFill>
                <a:effectLst/>
                <a:uLnTx/>
                <a:uFillTx/>
                <a:latin typeface="Calibri"/>
                <a:cs typeface="Calibri"/>
              </a:rPr>
              <a:t>CFDI</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de</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nómina</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grpSp>
        <p:nvGrpSpPr>
          <p:cNvPr id="5" name="object 5"/>
          <p:cNvGrpSpPr/>
          <p:nvPr/>
        </p:nvGrpSpPr>
        <p:grpSpPr>
          <a:xfrm>
            <a:off x="1508760" y="1648967"/>
            <a:ext cx="10095230" cy="3450590"/>
            <a:chOff x="1508760" y="1648967"/>
            <a:chExt cx="10095230" cy="3450590"/>
          </a:xfrm>
        </p:grpSpPr>
        <p:pic>
          <p:nvPicPr>
            <p:cNvPr id="6" name="object 6"/>
            <p:cNvPicPr/>
            <p:nvPr/>
          </p:nvPicPr>
          <p:blipFill>
            <a:blip r:embed="rId2" cstate="print"/>
            <a:stretch>
              <a:fillRect/>
            </a:stretch>
          </p:blipFill>
          <p:spPr>
            <a:xfrm>
              <a:off x="1508760" y="1648967"/>
              <a:ext cx="10094976" cy="3450335"/>
            </a:xfrm>
            <a:prstGeom prst="rect">
              <a:avLst/>
            </a:prstGeom>
          </p:spPr>
        </p:pic>
        <p:pic>
          <p:nvPicPr>
            <p:cNvPr id="7" name="object 7"/>
            <p:cNvPicPr/>
            <p:nvPr/>
          </p:nvPicPr>
          <p:blipFill>
            <a:blip r:embed="rId3" cstate="print"/>
            <a:stretch>
              <a:fillRect/>
            </a:stretch>
          </p:blipFill>
          <p:spPr>
            <a:xfrm>
              <a:off x="1703451" y="1844801"/>
              <a:ext cx="9525762" cy="2880360"/>
            </a:xfrm>
            <a:prstGeom prst="rect">
              <a:avLst/>
            </a:prstGeom>
          </p:spPr>
        </p:pic>
      </p:grpSp>
      <p:sp>
        <p:nvSpPr>
          <p:cNvPr id="8" name="object 8"/>
          <p:cNvSpPr txBox="1">
            <a:spLocks noGrp="1"/>
          </p:cNvSpPr>
          <p:nvPr>
            <p:ph type="sldNum" sz="quarter" idx="7"/>
          </p:nvPr>
        </p:nvSpPr>
        <p:spPr>
          <a:prstGeom prst="rect">
            <a:avLst/>
          </a:prstGeom>
        </p:spPr>
        <p:txBody>
          <a:bodyPr vert="horz" wrap="square" lIns="0" tIns="3810" rIns="0" bIns="0" rtlCol="0">
            <a:spAutoFit/>
          </a:bodyPr>
          <a:lstStyle/>
          <a:p>
            <a:pPr marL="3175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1750" marR="0" lvl="0" indent="0" defTabSz="914400" eaLnBrk="1" fontAlgn="auto" latinLnBrk="0" hangingPunct="1">
                <a:lnSpc>
                  <a:spcPct val="100000"/>
                </a:lnSpc>
                <a:spcBef>
                  <a:spcPts val="30"/>
                </a:spcBef>
                <a:spcAft>
                  <a:spcPts val="0"/>
                </a:spcAft>
                <a:buClrTx/>
                <a:buSzTx/>
                <a:buFontTx/>
                <a:buNone/>
                <a:tabLst/>
                <a:defRPr/>
              </a:pPr>
              <a:t>12</a:t>
            </a:fld>
            <a:endParaRPr kumimoji="0" sz="1200" b="0" i="0" u="none" strike="noStrike" kern="0" cap="none" spc="-25" normalizeH="0" baseline="0" noProof="0" dirty="0">
              <a:ln>
                <a:noFill/>
              </a:ln>
              <a:solidFill>
                <a:srgbClr val="888888"/>
              </a:solidFill>
              <a:effectLst/>
              <a:uLnTx/>
              <a:uFillTx/>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175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1750" marR="0" lvl="0" indent="0" defTabSz="914400" eaLnBrk="1" fontAlgn="auto" latinLnBrk="0" hangingPunct="1">
                <a:lnSpc>
                  <a:spcPct val="100000"/>
                </a:lnSpc>
                <a:spcBef>
                  <a:spcPts val="30"/>
                </a:spcBef>
                <a:spcAft>
                  <a:spcPts val="0"/>
                </a:spcAft>
                <a:buClrTx/>
                <a:buSzTx/>
                <a:buFontTx/>
                <a:buNone/>
                <a:tabLst/>
                <a:defRPr/>
              </a:pPr>
              <a:t>13</a:t>
            </a:fld>
            <a:endParaRPr kumimoji="0" sz="1200" b="0" i="0" u="none" strike="noStrike" kern="0" cap="none" spc="-25" normalizeH="0" baseline="0" noProof="0" dirty="0">
              <a:ln>
                <a:noFill/>
              </a:ln>
              <a:solidFill>
                <a:srgbClr val="888888"/>
              </a:solidFill>
              <a:effectLst/>
              <a:uLnTx/>
              <a:uFillTx/>
              <a:latin typeface="Calibri"/>
              <a:cs typeface="Calibri"/>
            </a:endParaRPr>
          </a:p>
        </p:txBody>
      </p:sp>
      <p:sp>
        <p:nvSpPr>
          <p:cNvPr id="3" name="object 3"/>
          <p:cNvSpPr txBox="1"/>
          <p:nvPr/>
        </p:nvSpPr>
        <p:spPr>
          <a:xfrm>
            <a:off x="1206500" y="729487"/>
            <a:ext cx="10645140" cy="2776855"/>
          </a:xfrm>
          <a:prstGeom prst="rect">
            <a:avLst/>
          </a:prstGeom>
        </p:spPr>
        <p:txBody>
          <a:bodyPr vert="horz" wrap="square" lIns="0" tIns="12065" rIns="0" bIns="0" rtlCol="0">
            <a:spAutoFit/>
          </a:bodyPr>
          <a:lstStyle/>
          <a:p>
            <a:pPr marL="0" marR="0" lvl="0" indent="0" algn="ctr" defTabSz="914400" eaLnBrk="1" fontAlgn="auto" latinLnBrk="0" hangingPunct="1">
              <a:lnSpc>
                <a:spcPct val="100000"/>
              </a:lnSpc>
              <a:spcBef>
                <a:spcPts val="95"/>
              </a:spcBef>
              <a:spcAft>
                <a:spcPts val="0"/>
              </a:spcAft>
              <a:buClrTx/>
              <a:buSzTx/>
              <a:buFontTx/>
              <a:buNone/>
              <a:tabLst/>
              <a:defRPr/>
            </a:pPr>
            <a:r>
              <a:rPr kumimoji="0" sz="2200" b="1" i="0" u="none" strike="noStrike" kern="0" cap="none" spc="175" normalizeH="0" baseline="0" noProof="0" dirty="0">
                <a:ln>
                  <a:noFill/>
                </a:ln>
                <a:solidFill>
                  <a:srgbClr val="375F92"/>
                </a:solidFill>
                <a:effectLst/>
                <a:uLnTx/>
                <a:uFillTx/>
                <a:latin typeface="Calibri"/>
                <a:cs typeface="Calibri"/>
              </a:rPr>
              <a:t>CÁLCULO</a:t>
            </a:r>
            <a:r>
              <a:rPr kumimoji="0" sz="2200" b="1" i="0" u="none" strike="noStrike" kern="0" cap="none" spc="-35" normalizeH="0" baseline="0" noProof="0" dirty="0">
                <a:ln>
                  <a:noFill/>
                </a:ln>
                <a:solidFill>
                  <a:srgbClr val="375F92"/>
                </a:solidFill>
                <a:effectLst/>
                <a:uLnTx/>
                <a:uFillTx/>
                <a:latin typeface="Calibri"/>
                <a:cs typeface="Calibri"/>
              </a:rPr>
              <a:t> </a:t>
            </a:r>
            <a:r>
              <a:rPr kumimoji="0" sz="2200" b="1" i="0" u="none" strike="noStrike" kern="0" cap="none" spc="180" normalizeH="0" baseline="0" noProof="0" dirty="0">
                <a:ln>
                  <a:noFill/>
                </a:ln>
                <a:solidFill>
                  <a:srgbClr val="375F92"/>
                </a:solidFill>
                <a:effectLst/>
                <a:uLnTx/>
                <a:uFillTx/>
                <a:latin typeface="Calibri"/>
                <a:cs typeface="Calibri"/>
              </a:rPr>
              <a:t>DEL</a:t>
            </a:r>
            <a:r>
              <a:rPr kumimoji="0" sz="2200" b="1" i="0" u="none" strike="noStrike" kern="0" cap="none" spc="-40" normalizeH="0" baseline="0" noProof="0" dirty="0">
                <a:ln>
                  <a:noFill/>
                </a:ln>
                <a:solidFill>
                  <a:srgbClr val="375F92"/>
                </a:solidFill>
                <a:effectLst/>
                <a:uLnTx/>
                <a:uFillTx/>
                <a:latin typeface="Calibri"/>
                <a:cs typeface="Calibri"/>
              </a:rPr>
              <a:t> </a:t>
            </a:r>
            <a:r>
              <a:rPr kumimoji="0" sz="2200" b="1" i="0" u="none" strike="noStrike" kern="0" cap="none" spc="160" normalizeH="0" baseline="0" noProof="0" dirty="0">
                <a:ln>
                  <a:noFill/>
                </a:ln>
                <a:solidFill>
                  <a:srgbClr val="375F92"/>
                </a:solidFill>
                <a:effectLst/>
                <a:uLnTx/>
                <a:uFillTx/>
                <a:latin typeface="Calibri"/>
                <a:cs typeface="Calibri"/>
              </a:rPr>
              <a:t>ISR</a:t>
            </a:r>
            <a:r>
              <a:rPr kumimoji="0" sz="2200" b="1" i="0" u="none" strike="noStrike" kern="0" cap="none" spc="-30" normalizeH="0" baseline="0" noProof="0" dirty="0">
                <a:ln>
                  <a:noFill/>
                </a:ln>
                <a:solidFill>
                  <a:srgbClr val="375F92"/>
                </a:solidFill>
                <a:effectLst/>
                <a:uLnTx/>
                <a:uFillTx/>
                <a:latin typeface="Calibri"/>
                <a:cs typeface="Calibri"/>
              </a:rPr>
              <a:t> </a:t>
            </a:r>
            <a:r>
              <a:rPr kumimoji="0" sz="2200" b="1" i="0" u="none" strike="noStrike" kern="0" cap="none" spc="140" normalizeH="0" baseline="0" noProof="0" dirty="0">
                <a:ln>
                  <a:noFill/>
                </a:ln>
                <a:solidFill>
                  <a:srgbClr val="375F92"/>
                </a:solidFill>
                <a:effectLst/>
                <a:uLnTx/>
                <a:uFillTx/>
                <a:latin typeface="Calibri"/>
                <a:cs typeface="Calibri"/>
              </a:rPr>
              <a:t>POR</a:t>
            </a:r>
            <a:r>
              <a:rPr kumimoji="0" sz="2200" b="1" i="0" u="none" strike="noStrike" kern="0" cap="none" spc="-25" normalizeH="0" baseline="0" noProof="0" dirty="0">
                <a:ln>
                  <a:noFill/>
                </a:ln>
                <a:solidFill>
                  <a:srgbClr val="375F92"/>
                </a:solidFill>
                <a:effectLst/>
                <a:uLnTx/>
                <a:uFillTx/>
                <a:latin typeface="Calibri"/>
                <a:cs typeface="Calibri"/>
              </a:rPr>
              <a:t> </a:t>
            </a:r>
            <a:r>
              <a:rPr kumimoji="0" sz="2200" b="1" i="0" u="none" strike="noStrike" kern="0" cap="none" spc="170" normalizeH="0" baseline="0" noProof="0" dirty="0">
                <a:ln>
                  <a:noFill/>
                </a:ln>
                <a:solidFill>
                  <a:srgbClr val="375F92"/>
                </a:solidFill>
                <a:effectLst/>
                <a:uLnTx/>
                <a:uFillTx/>
                <a:latin typeface="Calibri"/>
                <a:cs typeface="Calibri"/>
              </a:rPr>
              <a:t>LEY</a:t>
            </a:r>
            <a:r>
              <a:rPr kumimoji="0" sz="2200" b="1" i="0" u="none" strike="noStrike" kern="0" cap="none" spc="-50" normalizeH="0" baseline="0" noProof="0" dirty="0">
                <a:ln>
                  <a:noFill/>
                </a:ln>
                <a:solidFill>
                  <a:srgbClr val="375F92"/>
                </a:solidFill>
                <a:effectLst/>
                <a:uLnTx/>
                <a:uFillTx/>
                <a:latin typeface="Calibri"/>
                <a:cs typeface="Calibri"/>
              </a:rPr>
              <a:t> </a:t>
            </a:r>
            <a:r>
              <a:rPr kumimoji="0" sz="2200" b="1" i="0" u="none" strike="noStrike" kern="0" cap="none" spc="145" normalizeH="0" baseline="0" noProof="0" dirty="0">
                <a:ln>
                  <a:noFill/>
                </a:ln>
                <a:solidFill>
                  <a:srgbClr val="375F92"/>
                </a:solidFill>
                <a:effectLst/>
                <a:uLnTx/>
                <a:uFillTx/>
                <a:latin typeface="Calibri"/>
                <a:cs typeface="Calibri"/>
              </a:rPr>
              <a:t>Y</a:t>
            </a:r>
            <a:r>
              <a:rPr kumimoji="0" sz="2200" b="1" i="0" u="none" strike="noStrike" kern="0" cap="none" spc="-45" normalizeH="0" baseline="0" noProof="0" dirty="0">
                <a:ln>
                  <a:noFill/>
                </a:ln>
                <a:solidFill>
                  <a:srgbClr val="375F92"/>
                </a:solidFill>
                <a:effectLst/>
                <a:uLnTx/>
                <a:uFillTx/>
                <a:latin typeface="Calibri"/>
                <a:cs typeface="Calibri"/>
              </a:rPr>
              <a:t> </a:t>
            </a:r>
            <a:r>
              <a:rPr kumimoji="0" sz="2200" b="1" i="0" u="none" strike="noStrike" kern="0" cap="none" spc="80" normalizeH="0" baseline="0" noProof="0" dirty="0">
                <a:ln>
                  <a:noFill/>
                </a:ln>
                <a:solidFill>
                  <a:srgbClr val="375F92"/>
                </a:solidFill>
                <a:effectLst/>
                <a:uLnTx/>
                <a:uFillTx/>
                <a:latin typeface="Calibri"/>
                <a:cs typeface="Calibri"/>
              </a:rPr>
              <a:t>REGLAMENTO</a:t>
            </a: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550"/>
              </a:spcBef>
              <a:spcAft>
                <a:spcPts val="0"/>
              </a:spcAft>
              <a:buClrTx/>
              <a:buSzTx/>
              <a:buFontTx/>
              <a:buNone/>
              <a:tabLst/>
              <a:defRPr/>
            </a:pP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algn="just" defTabSz="914400" eaLnBrk="1" fontAlgn="auto" latinLnBrk="0" hangingPunct="1">
              <a:lnSpc>
                <a:spcPct val="100000"/>
              </a:lnSpc>
              <a:spcBef>
                <a:spcPts val="0"/>
              </a:spcBef>
              <a:spcAft>
                <a:spcPts val="0"/>
              </a:spcAft>
              <a:buClrTx/>
              <a:buSzTx/>
              <a:buFontTx/>
              <a:buNone/>
              <a:tabLst/>
              <a:defRPr/>
            </a:pPr>
            <a:r>
              <a:rPr kumimoji="0" sz="2100" b="1" i="0" u="none" strike="noStrike" kern="0" cap="none" spc="160" normalizeH="0" baseline="0" noProof="0" dirty="0">
                <a:ln>
                  <a:noFill/>
                </a:ln>
                <a:solidFill>
                  <a:sysClr val="windowText" lastClr="000000"/>
                </a:solidFill>
                <a:effectLst/>
                <a:uLnTx/>
                <a:uFillTx/>
                <a:latin typeface="Calibri"/>
                <a:cs typeface="Calibri"/>
              </a:rPr>
              <a:t>Cálculo</a:t>
            </a:r>
            <a:r>
              <a:rPr kumimoji="0" sz="2100" b="1" i="0" u="none" strike="noStrike" kern="0" cap="none" spc="-45" normalizeH="0" baseline="0" noProof="0" dirty="0">
                <a:ln>
                  <a:noFill/>
                </a:ln>
                <a:solidFill>
                  <a:sysClr val="windowText" lastClr="000000"/>
                </a:solidFill>
                <a:effectLst/>
                <a:uLnTx/>
                <a:uFillTx/>
                <a:latin typeface="Calibri"/>
                <a:cs typeface="Calibri"/>
              </a:rPr>
              <a:t> </a:t>
            </a:r>
            <a:r>
              <a:rPr kumimoji="0" sz="2100" b="1" i="0" u="none" strike="noStrike" kern="0" cap="none" spc="110" normalizeH="0" baseline="0" noProof="0" dirty="0">
                <a:ln>
                  <a:noFill/>
                </a:ln>
                <a:solidFill>
                  <a:sysClr val="windowText" lastClr="000000"/>
                </a:solidFill>
                <a:effectLst/>
                <a:uLnTx/>
                <a:uFillTx/>
                <a:latin typeface="Calibri"/>
                <a:cs typeface="Calibri"/>
              </a:rPr>
              <a:t>opcional</a:t>
            </a:r>
            <a:r>
              <a:rPr kumimoji="0" sz="2100" b="1" i="0" u="none" strike="noStrike" kern="0" cap="none" spc="-35" normalizeH="0" baseline="0" noProof="0" dirty="0">
                <a:ln>
                  <a:noFill/>
                </a:ln>
                <a:solidFill>
                  <a:sysClr val="windowText" lastClr="000000"/>
                </a:solidFill>
                <a:effectLst/>
                <a:uLnTx/>
                <a:uFillTx/>
                <a:latin typeface="Calibri"/>
                <a:cs typeface="Calibri"/>
              </a:rPr>
              <a:t> </a:t>
            </a:r>
            <a:r>
              <a:rPr kumimoji="0" sz="2100" b="1" i="0" u="none" strike="noStrike" kern="0" cap="none" spc="95" normalizeH="0" baseline="0" noProof="0" dirty="0">
                <a:ln>
                  <a:noFill/>
                </a:ln>
                <a:solidFill>
                  <a:sysClr val="windowText" lastClr="000000"/>
                </a:solidFill>
                <a:effectLst/>
                <a:uLnTx/>
                <a:uFillTx/>
                <a:latin typeface="Calibri"/>
                <a:cs typeface="Calibri"/>
              </a:rPr>
              <a:t>del</a:t>
            </a:r>
            <a:r>
              <a:rPr kumimoji="0" sz="2100" b="1" i="0" u="none" strike="noStrike" kern="0" cap="none" spc="-55" normalizeH="0" baseline="0" noProof="0" dirty="0">
                <a:ln>
                  <a:noFill/>
                </a:ln>
                <a:solidFill>
                  <a:sysClr val="windowText" lastClr="000000"/>
                </a:solidFill>
                <a:effectLst/>
                <a:uLnTx/>
                <a:uFillTx/>
                <a:latin typeface="Calibri"/>
                <a:cs typeface="Calibri"/>
              </a:rPr>
              <a:t> </a:t>
            </a:r>
            <a:r>
              <a:rPr kumimoji="0" sz="2100" b="1" i="0" u="none" strike="noStrike" kern="0" cap="none" spc="65" normalizeH="0" baseline="0" noProof="0" dirty="0">
                <a:ln>
                  <a:noFill/>
                </a:ln>
                <a:solidFill>
                  <a:sysClr val="windowText" lastClr="000000"/>
                </a:solidFill>
                <a:effectLst/>
                <a:uLnTx/>
                <a:uFillTx/>
                <a:latin typeface="Calibri"/>
                <a:cs typeface="Calibri"/>
              </a:rPr>
              <a:t>reglamento</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12700" marR="5080" lvl="0" indent="0" algn="just" defTabSz="914400" eaLnBrk="1" fontAlgn="auto" latinLnBrk="0" hangingPunct="1">
              <a:lnSpc>
                <a:spcPct val="100000"/>
              </a:lnSpc>
              <a:spcBef>
                <a:spcPts val="505"/>
              </a:spcBef>
              <a:spcAft>
                <a:spcPts val="0"/>
              </a:spcAft>
              <a:buClrTx/>
              <a:buSzTx/>
              <a:buFontTx/>
              <a:buNone/>
              <a:tabLst/>
              <a:defRPr/>
            </a:pPr>
            <a:r>
              <a:rPr kumimoji="0" sz="2100" b="1" i="0" u="none" strike="noStrike" kern="0" cap="none" spc="0" normalizeH="0" baseline="0" noProof="0" dirty="0">
                <a:ln>
                  <a:noFill/>
                </a:ln>
                <a:solidFill>
                  <a:sysClr val="windowText" lastClr="000000"/>
                </a:solidFill>
                <a:effectLst/>
                <a:uLnTx/>
                <a:uFillTx/>
                <a:latin typeface="Calibri"/>
                <a:cs typeface="Calibri"/>
              </a:rPr>
              <a:t>Art.</a:t>
            </a:r>
            <a:r>
              <a:rPr kumimoji="0" sz="2100" b="1" i="0" u="none" strike="noStrike" kern="0" cap="none" spc="-20" normalizeH="0" baseline="0" noProof="0" dirty="0">
                <a:ln>
                  <a:noFill/>
                </a:ln>
                <a:solidFill>
                  <a:sysClr val="windowText" lastClr="000000"/>
                </a:solidFill>
                <a:effectLst/>
                <a:uLnTx/>
                <a:uFillTx/>
                <a:latin typeface="Calibri"/>
                <a:cs typeface="Calibri"/>
              </a:rPr>
              <a:t> </a:t>
            </a:r>
            <a:r>
              <a:rPr kumimoji="0" sz="2100" b="1" i="0" u="none" strike="noStrike" kern="0" cap="none" spc="55" normalizeH="0" baseline="0" noProof="0" dirty="0">
                <a:ln>
                  <a:noFill/>
                </a:ln>
                <a:solidFill>
                  <a:sysClr val="windowText" lastClr="000000"/>
                </a:solidFill>
                <a:effectLst/>
                <a:uLnTx/>
                <a:uFillTx/>
                <a:latin typeface="Calibri"/>
                <a:cs typeface="Calibri"/>
              </a:rPr>
              <a:t>168,</a:t>
            </a:r>
            <a:r>
              <a:rPr kumimoji="0" sz="2100" b="1" i="0" u="none" strike="noStrike" kern="0" cap="none" spc="-20" normalizeH="0" baseline="0" noProof="0" dirty="0">
                <a:ln>
                  <a:noFill/>
                </a:ln>
                <a:solidFill>
                  <a:sysClr val="windowText" lastClr="000000"/>
                </a:solidFill>
                <a:effectLst/>
                <a:uLnTx/>
                <a:uFillTx/>
                <a:latin typeface="Calibri"/>
                <a:cs typeface="Calibri"/>
              </a:rPr>
              <a:t> </a:t>
            </a:r>
            <a:r>
              <a:rPr kumimoji="0" sz="2100" b="1" i="0" u="none" strike="noStrike" kern="0" cap="none" spc="135" normalizeH="0" baseline="0" noProof="0" dirty="0">
                <a:ln>
                  <a:noFill/>
                </a:ln>
                <a:solidFill>
                  <a:sysClr val="windowText" lastClr="000000"/>
                </a:solidFill>
                <a:effectLst/>
                <a:uLnTx/>
                <a:uFillTx/>
                <a:latin typeface="Calibri"/>
                <a:cs typeface="Calibri"/>
              </a:rPr>
              <a:t>RLISR.</a:t>
            </a:r>
            <a:r>
              <a:rPr kumimoji="0" sz="2100" b="1"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105" normalizeH="0" baseline="0" noProof="0" dirty="0">
                <a:ln>
                  <a:noFill/>
                </a:ln>
                <a:solidFill>
                  <a:sysClr val="windowText" lastClr="000000"/>
                </a:solidFill>
                <a:effectLst/>
                <a:uLnTx/>
                <a:uFillTx/>
                <a:latin typeface="Calibri"/>
                <a:cs typeface="Calibri"/>
              </a:rPr>
              <a:t>Cuando</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pagos</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que</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refiere</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artículo</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94</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Ley,</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hagan</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forma </a:t>
            </a:r>
            <a:r>
              <a:rPr kumimoji="0" sz="2100" b="0" i="0" u="none" strike="noStrike" kern="0" cap="none" spc="90" normalizeH="0" baseline="0" noProof="0" dirty="0">
                <a:ln>
                  <a:noFill/>
                </a:ln>
                <a:solidFill>
                  <a:sysClr val="windowText" lastClr="000000"/>
                </a:solidFill>
                <a:effectLst/>
                <a:uLnTx/>
                <a:uFillTx/>
                <a:latin typeface="Calibri"/>
                <a:cs typeface="Calibri"/>
              </a:rPr>
              <a:t>semanal,</a:t>
            </a:r>
            <a:r>
              <a:rPr kumimoji="0" sz="2100" b="0" i="0" u="none" strike="noStrike" kern="0" cap="none" spc="28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27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retenedor</a:t>
            </a:r>
            <a:r>
              <a:rPr kumimoji="0" sz="2100" b="0" i="0" u="none" strike="noStrike" kern="0" cap="none" spc="30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podrá</a:t>
            </a:r>
            <a:r>
              <a:rPr kumimoji="0" sz="2100" b="0" i="0" u="none" strike="noStrike" kern="0" cap="none" spc="270"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efectuar</a:t>
            </a:r>
            <a:r>
              <a:rPr kumimoji="0" sz="2100" b="0" i="0" u="none" strike="noStrike" kern="0" cap="none" spc="265"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29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enteros</a:t>
            </a:r>
            <a:r>
              <a:rPr kumimoji="0" sz="2100" b="0" i="0" u="none" strike="noStrike" kern="0" cap="none" spc="285"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27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80"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26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refiere</a:t>
            </a:r>
            <a:r>
              <a:rPr kumimoji="0" sz="2100" b="0" i="0" u="none" strike="noStrike" kern="0" cap="none" spc="27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28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artículo</a:t>
            </a:r>
            <a:r>
              <a:rPr kumimoji="0" sz="2100" b="0" i="0" u="none" strike="noStrike" kern="0" cap="none" spc="28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96</a:t>
            </a:r>
            <a:r>
              <a:rPr kumimoji="0" sz="2100" b="0" i="0" u="none" strike="noStrike" kern="0" cap="none" spc="27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8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270" normalizeH="0" baseline="0" noProof="0" dirty="0">
                <a:ln>
                  <a:noFill/>
                </a:ln>
                <a:solidFill>
                  <a:sysClr val="windowText" lastClr="000000"/>
                </a:solidFill>
                <a:effectLst/>
                <a:uLnTx/>
                <a:uFillTx/>
                <a:latin typeface="Calibri"/>
                <a:cs typeface="Calibri"/>
              </a:rPr>
              <a:t> </a:t>
            </a:r>
            <a:r>
              <a:rPr kumimoji="0" sz="2100" b="0" i="0" u="none" strike="noStrike" kern="0" cap="none" spc="-20" normalizeH="0" baseline="0" noProof="0" dirty="0">
                <a:ln>
                  <a:noFill/>
                </a:ln>
                <a:solidFill>
                  <a:sysClr val="windowText" lastClr="000000"/>
                </a:solidFill>
                <a:effectLst/>
                <a:uLnTx/>
                <a:uFillTx/>
                <a:latin typeface="Calibri"/>
                <a:cs typeface="Calibri"/>
              </a:rPr>
              <a:t>Ley, </a:t>
            </a:r>
            <a:r>
              <a:rPr kumimoji="0" sz="2100" b="0" i="0" u="none" strike="noStrike" kern="0" cap="none" spc="65" normalizeH="0" baseline="0" noProof="0" dirty="0">
                <a:ln>
                  <a:noFill/>
                </a:ln>
                <a:solidFill>
                  <a:sysClr val="windowText" lastClr="000000"/>
                </a:solidFill>
                <a:effectLst/>
                <a:uLnTx/>
                <a:uFillTx/>
                <a:latin typeface="Calibri"/>
                <a:cs typeface="Calibri"/>
              </a:rPr>
              <a:t>considerando</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número</a:t>
            </a:r>
            <a:r>
              <a:rPr kumimoji="0" sz="2100" b="0" i="0" u="none" strike="noStrike" kern="0" cap="none" spc="26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pagos</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semanales</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65"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24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hubieran</a:t>
            </a:r>
            <a:r>
              <a:rPr kumimoji="0" sz="2100" b="0" i="0" u="none" strike="noStrike" kern="0" cap="none" spc="254"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efectuado</a:t>
            </a:r>
            <a:r>
              <a:rPr kumimoji="0" sz="2100" b="0" i="0" u="none" strike="noStrike" kern="0" cap="none" spc="25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254"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periodo</a:t>
            </a:r>
            <a:r>
              <a:rPr kumimoji="0" sz="2100" b="0" i="0" u="none" strike="noStrike" kern="0" cap="none" spc="260" normalizeH="0" baseline="0" noProof="0" dirty="0">
                <a:ln>
                  <a:noFill/>
                </a:ln>
                <a:solidFill>
                  <a:sysClr val="windowText" lastClr="000000"/>
                </a:solidFill>
                <a:effectLst/>
                <a:uLnTx/>
                <a:uFillTx/>
                <a:latin typeface="Calibri"/>
                <a:cs typeface="Calibri"/>
              </a:rPr>
              <a:t> </a:t>
            </a:r>
            <a:r>
              <a:rPr kumimoji="0" sz="2100" b="0" i="0" u="none" strike="noStrike" kern="0" cap="none" spc="-25" normalizeH="0" baseline="0" noProof="0" dirty="0">
                <a:ln>
                  <a:noFill/>
                </a:ln>
                <a:solidFill>
                  <a:sysClr val="windowText" lastClr="000000"/>
                </a:solidFill>
                <a:effectLst/>
                <a:uLnTx/>
                <a:uFillTx/>
                <a:latin typeface="Calibri"/>
                <a:cs typeface="Calibri"/>
              </a:rPr>
              <a:t>de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45" normalizeH="0" baseline="0" noProof="0" dirty="0">
                <a:ln>
                  <a:noFill/>
                </a:ln>
                <a:solidFill>
                  <a:sysClr val="windowText" lastClr="000000"/>
                </a:solidFill>
                <a:effectLst/>
                <a:uLnTx/>
                <a:uFillTx/>
                <a:latin typeface="Calibri"/>
                <a:cs typeface="Calibri"/>
              </a:rPr>
              <a:t> </a:t>
            </a:r>
            <a:r>
              <a:rPr kumimoji="0" sz="2100" b="0" i="0" u="none" strike="noStrike" kern="0" cap="none" spc="114" normalizeH="0" baseline="0" noProof="0" dirty="0">
                <a:ln>
                  <a:noFill/>
                </a:ln>
                <a:solidFill>
                  <a:sysClr val="windowText" lastClr="000000"/>
                </a:solidFill>
                <a:effectLst/>
                <a:uLnTx/>
                <a:uFillTx/>
                <a:latin typeface="Calibri"/>
                <a:cs typeface="Calibri"/>
              </a:rPr>
              <a:t>se</a:t>
            </a:r>
            <a:r>
              <a:rPr kumimoji="0" sz="2100" b="0" i="0" u="none" strike="noStrike" kern="0" cap="none" spc="-45"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trate.</a:t>
            </a:r>
            <a:endParaRPr kumimoji="0" sz="2100" b="0" i="0" u="none" strike="noStrike" kern="0" cap="none" spc="0" normalizeH="0" baseline="0" noProof="0" dirty="0">
              <a:ln>
                <a:noFill/>
              </a:ln>
              <a:solidFill>
                <a:sysClr val="windowText" lastClr="000000"/>
              </a:solidFill>
              <a:effectLst/>
              <a:uLnTx/>
              <a:uFillTx/>
              <a:latin typeface="Calibri"/>
              <a:cs typeface="Calibri"/>
            </a:endParaRPr>
          </a:p>
        </p:txBody>
      </p:sp>
      <p:sp>
        <p:nvSpPr>
          <p:cNvPr id="4" name="object 4"/>
          <p:cNvSpPr txBox="1"/>
          <p:nvPr/>
        </p:nvSpPr>
        <p:spPr>
          <a:xfrm>
            <a:off x="1206500" y="5081396"/>
            <a:ext cx="5294630" cy="34544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100" b="1" i="0" u="none" strike="noStrike" kern="0" cap="none" spc="90" normalizeH="0" baseline="0" noProof="0" dirty="0">
                <a:ln>
                  <a:noFill/>
                </a:ln>
                <a:solidFill>
                  <a:sysClr val="windowText" lastClr="000000"/>
                </a:solidFill>
                <a:effectLst/>
                <a:uLnTx/>
                <a:uFillTx/>
                <a:latin typeface="Calibri"/>
                <a:cs typeface="Calibri"/>
              </a:rPr>
              <a:t>Fundamento:</a:t>
            </a:r>
            <a:r>
              <a:rPr kumimoji="0" sz="2100" b="1" i="0" u="none" strike="noStrike" kern="0" cap="none" spc="-3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Arts.</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96,</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130" normalizeH="0" baseline="0" noProof="0" dirty="0">
                <a:ln>
                  <a:noFill/>
                </a:ln>
                <a:solidFill>
                  <a:sysClr val="windowText" lastClr="000000"/>
                </a:solidFill>
                <a:effectLst/>
                <a:uLnTx/>
                <a:uFillTx/>
                <a:latin typeface="Calibri"/>
                <a:cs typeface="Calibri"/>
              </a:rPr>
              <a:t>LISR</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168</a:t>
            </a:r>
            <a:r>
              <a:rPr kumimoji="0" sz="2100" b="0" i="0" u="none" strike="noStrike" kern="0" cap="none" spc="2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y</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176,</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120" normalizeH="0" baseline="0" noProof="0" dirty="0">
                <a:ln>
                  <a:noFill/>
                </a:ln>
                <a:solidFill>
                  <a:sysClr val="windowText" lastClr="000000"/>
                </a:solidFill>
                <a:effectLst/>
                <a:uLnTx/>
                <a:uFillTx/>
                <a:latin typeface="Calibri"/>
                <a:cs typeface="Calibri"/>
              </a:rPr>
              <a:t>RLISR</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175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1750" marR="0" lvl="0" indent="0" defTabSz="914400" eaLnBrk="1" fontAlgn="auto" latinLnBrk="0" hangingPunct="1">
                <a:lnSpc>
                  <a:spcPct val="100000"/>
                </a:lnSpc>
                <a:spcBef>
                  <a:spcPts val="30"/>
                </a:spcBef>
                <a:spcAft>
                  <a:spcPts val="0"/>
                </a:spcAft>
                <a:buClrTx/>
                <a:buSzTx/>
                <a:buFontTx/>
                <a:buNone/>
                <a:tabLst/>
                <a:defRPr/>
              </a:pPr>
              <a:t>14</a:t>
            </a:fld>
            <a:endParaRPr kumimoji="0" sz="1200" b="0" i="0" u="none" strike="noStrike" kern="0" cap="none" spc="-25" normalizeH="0" baseline="0" noProof="0" dirty="0">
              <a:ln>
                <a:noFill/>
              </a:ln>
              <a:solidFill>
                <a:srgbClr val="888888"/>
              </a:solidFill>
              <a:effectLst/>
              <a:uLnTx/>
              <a:uFillTx/>
              <a:latin typeface="Calibri"/>
              <a:cs typeface="Calibri"/>
            </a:endParaRPr>
          </a:p>
        </p:txBody>
      </p:sp>
      <p:sp>
        <p:nvSpPr>
          <p:cNvPr id="3" name="object 3"/>
          <p:cNvSpPr txBox="1"/>
          <p:nvPr/>
        </p:nvSpPr>
        <p:spPr>
          <a:xfrm>
            <a:off x="1206500" y="729487"/>
            <a:ext cx="10644505" cy="3416935"/>
          </a:xfrm>
          <a:prstGeom prst="rect">
            <a:avLst/>
          </a:prstGeom>
        </p:spPr>
        <p:txBody>
          <a:bodyPr vert="horz" wrap="square" lIns="0" tIns="12065" rIns="0" bIns="0" rtlCol="0">
            <a:spAutoFit/>
          </a:bodyPr>
          <a:lstStyle/>
          <a:p>
            <a:pPr marL="0" marR="0" lvl="0" indent="0" algn="ctr" defTabSz="914400" eaLnBrk="1" fontAlgn="auto" latinLnBrk="0" hangingPunct="1">
              <a:lnSpc>
                <a:spcPct val="100000"/>
              </a:lnSpc>
              <a:spcBef>
                <a:spcPts val="95"/>
              </a:spcBef>
              <a:spcAft>
                <a:spcPts val="0"/>
              </a:spcAft>
              <a:buClrTx/>
              <a:buSzTx/>
              <a:buFontTx/>
              <a:buNone/>
              <a:tabLst/>
              <a:defRPr/>
            </a:pPr>
            <a:r>
              <a:rPr kumimoji="0" sz="2200" b="1" i="0" u="none" strike="noStrike" kern="0" cap="none" spc="175" normalizeH="0" baseline="0" noProof="0" dirty="0">
                <a:ln>
                  <a:noFill/>
                </a:ln>
                <a:solidFill>
                  <a:srgbClr val="375F92"/>
                </a:solidFill>
                <a:effectLst/>
                <a:uLnTx/>
                <a:uFillTx/>
                <a:latin typeface="Calibri"/>
                <a:cs typeface="Calibri"/>
              </a:rPr>
              <a:t>CÁLCULO</a:t>
            </a:r>
            <a:r>
              <a:rPr kumimoji="0" sz="2200" b="1" i="0" u="none" strike="noStrike" kern="0" cap="none" spc="-35" normalizeH="0" baseline="0" noProof="0" dirty="0">
                <a:ln>
                  <a:noFill/>
                </a:ln>
                <a:solidFill>
                  <a:srgbClr val="375F92"/>
                </a:solidFill>
                <a:effectLst/>
                <a:uLnTx/>
                <a:uFillTx/>
                <a:latin typeface="Calibri"/>
                <a:cs typeface="Calibri"/>
              </a:rPr>
              <a:t> </a:t>
            </a:r>
            <a:r>
              <a:rPr kumimoji="0" sz="2200" b="1" i="0" u="none" strike="noStrike" kern="0" cap="none" spc="180" normalizeH="0" baseline="0" noProof="0" dirty="0">
                <a:ln>
                  <a:noFill/>
                </a:ln>
                <a:solidFill>
                  <a:srgbClr val="375F92"/>
                </a:solidFill>
                <a:effectLst/>
                <a:uLnTx/>
                <a:uFillTx/>
                <a:latin typeface="Calibri"/>
                <a:cs typeface="Calibri"/>
              </a:rPr>
              <a:t>DEL</a:t>
            </a:r>
            <a:r>
              <a:rPr kumimoji="0" sz="2200" b="1" i="0" u="none" strike="noStrike" kern="0" cap="none" spc="-40" normalizeH="0" baseline="0" noProof="0" dirty="0">
                <a:ln>
                  <a:noFill/>
                </a:ln>
                <a:solidFill>
                  <a:srgbClr val="375F92"/>
                </a:solidFill>
                <a:effectLst/>
                <a:uLnTx/>
                <a:uFillTx/>
                <a:latin typeface="Calibri"/>
                <a:cs typeface="Calibri"/>
              </a:rPr>
              <a:t> </a:t>
            </a:r>
            <a:r>
              <a:rPr kumimoji="0" sz="2200" b="1" i="0" u="none" strike="noStrike" kern="0" cap="none" spc="160" normalizeH="0" baseline="0" noProof="0" dirty="0">
                <a:ln>
                  <a:noFill/>
                </a:ln>
                <a:solidFill>
                  <a:srgbClr val="375F92"/>
                </a:solidFill>
                <a:effectLst/>
                <a:uLnTx/>
                <a:uFillTx/>
                <a:latin typeface="Calibri"/>
                <a:cs typeface="Calibri"/>
              </a:rPr>
              <a:t>ISR</a:t>
            </a:r>
            <a:r>
              <a:rPr kumimoji="0" sz="2200" b="1" i="0" u="none" strike="noStrike" kern="0" cap="none" spc="-30" normalizeH="0" baseline="0" noProof="0" dirty="0">
                <a:ln>
                  <a:noFill/>
                </a:ln>
                <a:solidFill>
                  <a:srgbClr val="375F92"/>
                </a:solidFill>
                <a:effectLst/>
                <a:uLnTx/>
                <a:uFillTx/>
                <a:latin typeface="Calibri"/>
                <a:cs typeface="Calibri"/>
              </a:rPr>
              <a:t> </a:t>
            </a:r>
            <a:r>
              <a:rPr kumimoji="0" sz="2200" b="1" i="0" u="none" strike="noStrike" kern="0" cap="none" spc="140" normalizeH="0" baseline="0" noProof="0" dirty="0">
                <a:ln>
                  <a:noFill/>
                </a:ln>
                <a:solidFill>
                  <a:srgbClr val="375F92"/>
                </a:solidFill>
                <a:effectLst/>
                <a:uLnTx/>
                <a:uFillTx/>
                <a:latin typeface="Calibri"/>
                <a:cs typeface="Calibri"/>
              </a:rPr>
              <a:t>POR</a:t>
            </a:r>
            <a:r>
              <a:rPr kumimoji="0" sz="2200" b="1" i="0" u="none" strike="noStrike" kern="0" cap="none" spc="-25" normalizeH="0" baseline="0" noProof="0" dirty="0">
                <a:ln>
                  <a:noFill/>
                </a:ln>
                <a:solidFill>
                  <a:srgbClr val="375F92"/>
                </a:solidFill>
                <a:effectLst/>
                <a:uLnTx/>
                <a:uFillTx/>
                <a:latin typeface="Calibri"/>
                <a:cs typeface="Calibri"/>
              </a:rPr>
              <a:t> </a:t>
            </a:r>
            <a:r>
              <a:rPr kumimoji="0" sz="2200" b="1" i="0" u="none" strike="noStrike" kern="0" cap="none" spc="170" normalizeH="0" baseline="0" noProof="0" dirty="0">
                <a:ln>
                  <a:noFill/>
                </a:ln>
                <a:solidFill>
                  <a:srgbClr val="375F92"/>
                </a:solidFill>
                <a:effectLst/>
                <a:uLnTx/>
                <a:uFillTx/>
                <a:latin typeface="Calibri"/>
                <a:cs typeface="Calibri"/>
              </a:rPr>
              <a:t>LEY</a:t>
            </a:r>
            <a:r>
              <a:rPr kumimoji="0" sz="2200" b="1" i="0" u="none" strike="noStrike" kern="0" cap="none" spc="-50" normalizeH="0" baseline="0" noProof="0" dirty="0">
                <a:ln>
                  <a:noFill/>
                </a:ln>
                <a:solidFill>
                  <a:srgbClr val="375F92"/>
                </a:solidFill>
                <a:effectLst/>
                <a:uLnTx/>
                <a:uFillTx/>
                <a:latin typeface="Calibri"/>
                <a:cs typeface="Calibri"/>
              </a:rPr>
              <a:t> </a:t>
            </a:r>
            <a:r>
              <a:rPr kumimoji="0" sz="2200" b="1" i="0" u="none" strike="noStrike" kern="0" cap="none" spc="145" normalizeH="0" baseline="0" noProof="0" dirty="0">
                <a:ln>
                  <a:noFill/>
                </a:ln>
                <a:solidFill>
                  <a:srgbClr val="375F92"/>
                </a:solidFill>
                <a:effectLst/>
                <a:uLnTx/>
                <a:uFillTx/>
                <a:latin typeface="Calibri"/>
                <a:cs typeface="Calibri"/>
              </a:rPr>
              <a:t>Y</a:t>
            </a:r>
            <a:r>
              <a:rPr kumimoji="0" sz="2200" b="1" i="0" u="none" strike="noStrike" kern="0" cap="none" spc="-45" normalizeH="0" baseline="0" noProof="0" dirty="0">
                <a:ln>
                  <a:noFill/>
                </a:ln>
                <a:solidFill>
                  <a:srgbClr val="375F92"/>
                </a:solidFill>
                <a:effectLst/>
                <a:uLnTx/>
                <a:uFillTx/>
                <a:latin typeface="Calibri"/>
                <a:cs typeface="Calibri"/>
              </a:rPr>
              <a:t> </a:t>
            </a:r>
            <a:r>
              <a:rPr kumimoji="0" sz="2200" b="1" i="0" u="none" strike="noStrike" kern="0" cap="none" spc="80" normalizeH="0" baseline="0" noProof="0" dirty="0">
                <a:ln>
                  <a:noFill/>
                </a:ln>
                <a:solidFill>
                  <a:srgbClr val="375F92"/>
                </a:solidFill>
                <a:effectLst/>
                <a:uLnTx/>
                <a:uFillTx/>
                <a:latin typeface="Calibri"/>
                <a:cs typeface="Calibri"/>
              </a:rPr>
              <a:t>REGLAMENTO</a:t>
            </a: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550"/>
              </a:spcBef>
              <a:spcAft>
                <a:spcPts val="0"/>
              </a:spcAft>
              <a:buClrTx/>
              <a:buSzTx/>
              <a:buFontTx/>
              <a:buNone/>
              <a:tabLst/>
              <a:defRPr/>
            </a:pPr>
            <a:endParaRPr kumimoji="0" sz="22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algn="just" defTabSz="914400" eaLnBrk="1" fontAlgn="auto" latinLnBrk="0" hangingPunct="1">
              <a:lnSpc>
                <a:spcPct val="100000"/>
              </a:lnSpc>
              <a:spcBef>
                <a:spcPts val="0"/>
              </a:spcBef>
              <a:spcAft>
                <a:spcPts val="0"/>
              </a:spcAft>
              <a:buClrTx/>
              <a:buSzTx/>
              <a:buFontTx/>
              <a:buNone/>
              <a:tabLst/>
              <a:defRPr/>
            </a:pPr>
            <a:r>
              <a:rPr kumimoji="0" sz="2100" b="1" i="0" u="none" strike="noStrike" kern="0" cap="none" spc="160" normalizeH="0" baseline="0" noProof="0" dirty="0">
                <a:ln>
                  <a:noFill/>
                </a:ln>
                <a:solidFill>
                  <a:sysClr val="windowText" lastClr="000000"/>
                </a:solidFill>
                <a:effectLst/>
                <a:uLnTx/>
                <a:uFillTx/>
                <a:latin typeface="Calibri"/>
                <a:cs typeface="Calibri"/>
              </a:rPr>
              <a:t>Cálculo</a:t>
            </a:r>
            <a:r>
              <a:rPr kumimoji="0" sz="2100" b="1" i="0" u="none" strike="noStrike" kern="0" cap="none" spc="-45" normalizeH="0" baseline="0" noProof="0" dirty="0">
                <a:ln>
                  <a:noFill/>
                </a:ln>
                <a:solidFill>
                  <a:sysClr val="windowText" lastClr="000000"/>
                </a:solidFill>
                <a:effectLst/>
                <a:uLnTx/>
                <a:uFillTx/>
                <a:latin typeface="Calibri"/>
                <a:cs typeface="Calibri"/>
              </a:rPr>
              <a:t> </a:t>
            </a:r>
            <a:r>
              <a:rPr kumimoji="0" sz="2100" b="1" i="0" u="none" strike="noStrike" kern="0" cap="none" spc="110" normalizeH="0" baseline="0" noProof="0" dirty="0">
                <a:ln>
                  <a:noFill/>
                </a:ln>
                <a:solidFill>
                  <a:sysClr val="windowText" lastClr="000000"/>
                </a:solidFill>
                <a:effectLst/>
                <a:uLnTx/>
                <a:uFillTx/>
                <a:latin typeface="Calibri"/>
                <a:cs typeface="Calibri"/>
              </a:rPr>
              <a:t>opcional</a:t>
            </a:r>
            <a:r>
              <a:rPr kumimoji="0" sz="2100" b="1" i="0" u="none" strike="noStrike" kern="0" cap="none" spc="-35" normalizeH="0" baseline="0" noProof="0" dirty="0">
                <a:ln>
                  <a:noFill/>
                </a:ln>
                <a:solidFill>
                  <a:sysClr val="windowText" lastClr="000000"/>
                </a:solidFill>
                <a:effectLst/>
                <a:uLnTx/>
                <a:uFillTx/>
                <a:latin typeface="Calibri"/>
                <a:cs typeface="Calibri"/>
              </a:rPr>
              <a:t> </a:t>
            </a:r>
            <a:r>
              <a:rPr kumimoji="0" sz="2100" b="1" i="0" u="none" strike="noStrike" kern="0" cap="none" spc="95" normalizeH="0" baseline="0" noProof="0" dirty="0">
                <a:ln>
                  <a:noFill/>
                </a:ln>
                <a:solidFill>
                  <a:sysClr val="windowText" lastClr="000000"/>
                </a:solidFill>
                <a:effectLst/>
                <a:uLnTx/>
                <a:uFillTx/>
                <a:latin typeface="Calibri"/>
                <a:cs typeface="Calibri"/>
              </a:rPr>
              <a:t>del</a:t>
            </a:r>
            <a:r>
              <a:rPr kumimoji="0" sz="2100" b="1" i="0" u="none" strike="noStrike" kern="0" cap="none" spc="-55" normalizeH="0" baseline="0" noProof="0" dirty="0">
                <a:ln>
                  <a:noFill/>
                </a:ln>
                <a:solidFill>
                  <a:sysClr val="windowText" lastClr="000000"/>
                </a:solidFill>
                <a:effectLst/>
                <a:uLnTx/>
                <a:uFillTx/>
                <a:latin typeface="Calibri"/>
                <a:cs typeface="Calibri"/>
              </a:rPr>
              <a:t> </a:t>
            </a:r>
            <a:r>
              <a:rPr kumimoji="0" sz="2100" b="1" i="0" u="none" strike="noStrike" kern="0" cap="none" spc="65" normalizeH="0" baseline="0" noProof="0" dirty="0">
                <a:ln>
                  <a:noFill/>
                </a:ln>
                <a:solidFill>
                  <a:sysClr val="windowText" lastClr="000000"/>
                </a:solidFill>
                <a:effectLst/>
                <a:uLnTx/>
                <a:uFillTx/>
                <a:latin typeface="Calibri"/>
                <a:cs typeface="Calibri"/>
              </a:rPr>
              <a:t>reglamento</a:t>
            </a:r>
            <a:endParaRPr kumimoji="0" sz="2100" b="0" i="0" u="none" strike="noStrike" kern="0" cap="none" spc="0" normalizeH="0" baseline="0" noProof="0" dirty="0">
              <a:ln>
                <a:noFill/>
              </a:ln>
              <a:solidFill>
                <a:sysClr val="windowText" lastClr="000000"/>
              </a:solidFill>
              <a:effectLst/>
              <a:uLnTx/>
              <a:uFillTx/>
              <a:latin typeface="Calibri"/>
              <a:cs typeface="Calibri"/>
            </a:endParaRPr>
          </a:p>
          <a:p>
            <a:pPr marL="12700" marR="5080" lvl="0" indent="0" algn="just" defTabSz="914400" eaLnBrk="1" fontAlgn="auto" latinLnBrk="0" hangingPunct="1">
              <a:lnSpc>
                <a:spcPct val="100000"/>
              </a:lnSpc>
              <a:spcBef>
                <a:spcPts val="505"/>
              </a:spcBef>
              <a:spcAft>
                <a:spcPts val="0"/>
              </a:spcAft>
              <a:buClrTx/>
              <a:buSzTx/>
              <a:buFontTx/>
              <a:buNone/>
              <a:tabLst/>
              <a:defRPr/>
            </a:pPr>
            <a:r>
              <a:rPr kumimoji="0" sz="2100" b="1" i="0" u="none" strike="noStrike" kern="0" cap="none" spc="0" normalizeH="0" baseline="0" noProof="0" dirty="0">
                <a:ln>
                  <a:noFill/>
                </a:ln>
                <a:solidFill>
                  <a:sysClr val="windowText" lastClr="000000"/>
                </a:solidFill>
                <a:effectLst/>
                <a:uLnTx/>
                <a:uFillTx/>
                <a:latin typeface="Calibri"/>
                <a:cs typeface="Calibri"/>
              </a:rPr>
              <a:t>Art.</a:t>
            </a:r>
            <a:r>
              <a:rPr kumimoji="0" sz="2100" b="1" i="0" u="none" strike="noStrike" kern="0" cap="none" spc="75" normalizeH="0" baseline="0" noProof="0" dirty="0">
                <a:ln>
                  <a:noFill/>
                </a:ln>
                <a:solidFill>
                  <a:sysClr val="windowText" lastClr="000000"/>
                </a:solidFill>
                <a:effectLst/>
                <a:uLnTx/>
                <a:uFillTx/>
                <a:latin typeface="Calibri"/>
                <a:cs typeface="Calibri"/>
              </a:rPr>
              <a:t> </a:t>
            </a:r>
            <a:r>
              <a:rPr kumimoji="0" sz="2100" b="1" i="0" u="none" strike="noStrike" kern="0" cap="none" spc="55" normalizeH="0" baseline="0" noProof="0" dirty="0">
                <a:ln>
                  <a:noFill/>
                </a:ln>
                <a:solidFill>
                  <a:sysClr val="windowText" lastClr="000000"/>
                </a:solidFill>
                <a:effectLst/>
                <a:uLnTx/>
                <a:uFillTx/>
                <a:latin typeface="Calibri"/>
                <a:cs typeface="Calibri"/>
              </a:rPr>
              <a:t>176,</a:t>
            </a:r>
            <a:r>
              <a:rPr kumimoji="0" sz="2100" b="1" i="0" u="none" strike="noStrike" kern="0" cap="none" spc="90" normalizeH="0" baseline="0" noProof="0" dirty="0">
                <a:ln>
                  <a:noFill/>
                </a:ln>
                <a:solidFill>
                  <a:sysClr val="windowText" lastClr="000000"/>
                </a:solidFill>
                <a:effectLst/>
                <a:uLnTx/>
                <a:uFillTx/>
                <a:latin typeface="Calibri"/>
                <a:cs typeface="Calibri"/>
              </a:rPr>
              <a:t> </a:t>
            </a:r>
            <a:r>
              <a:rPr kumimoji="0" sz="2100" b="1" i="0" u="none" strike="noStrike" kern="0" cap="none" spc="135" normalizeH="0" baseline="0" noProof="0" dirty="0">
                <a:ln>
                  <a:noFill/>
                </a:ln>
                <a:solidFill>
                  <a:sysClr val="windowText" lastClr="000000"/>
                </a:solidFill>
                <a:effectLst/>
                <a:uLnTx/>
                <a:uFillTx/>
                <a:latin typeface="Calibri"/>
                <a:cs typeface="Calibri"/>
              </a:rPr>
              <a:t>RLISR.</a:t>
            </a:r>
            <a:r>
              <a:rPr kumimoji="0" sz="2100" b="1"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160" normalizeH="0" baseline="0" noProof="0" dirty="0">
                <a:ln>
                  <a:noFill/>
                </a:ln>
                <a:solidFill>
                  <a:sysClr val="windowText" lastClr="000000"/>
                </a:solidFill>
                <a:effectLst/>
                <a:uLnTx/>
                <a:uFillTx/>
                <a:latin typeface="Calibri"/>
                <a:cs typeface="Calibri"/>
              </a:rPr>
              <a:t>Las</a:t>
            </a:r>
            <a:r>
              <a:rPr kumimoji="0" sz="2100" b="0" i="0" u="none" strike="noStrike" kern="0" cap="none" spc="90"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personas</a:t>
            </a:r>
            <a:r>
              <a:rPr kumimoji="0" sz="2100" b="0" i="0" u="none" strike="noStrike" kern="0" cap="none" spc="9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obligadas</a:t>
            </a:r>
            <a:r>
              <a:rPr kumimoji="0" sz="2100" b="0" i="0" u="none" strike="noStrike" kern="0" cap="none" spc="100"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90"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efectuar</a:t>
            </a:r>
            <a:r>
              <a:rPr kumimoji="0" sz="2100" b="0" i="0" u="none" strike="noStrike" kern="0" cap="none" spc="7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retenciones</a:t>
            </a:r>
            <a:r>
              <a:rPr kumimoji="0" sz="2100" b="0" i="0" u="none" strike="noStrike" kern="0" cap="none" spc="11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en</a:t>
            </a:r>
            <a:r>
              <a:rPr kumimoji="0" sz="2100" b="0" i="0" u="none" strike="noStrike" kern="0" cap="none" spc="90"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8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términos</a:t>
            </a:r>
            <a:r>
              <a:rPr kumimoji="0" sz="2100" b="0" i="0" u="none" strike="noStrike" kern="0" cap="none" spc="10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100" normalizeH="0" baseline="0" noProof="0" dirty="0">
                <a:ln>
                  <a:noFill/>
                </a:ln>
                <a:solidFill>
                  <a:sysClr val="windowText" lastClr="000000"/>
                </a:solidFill>
                <a:effectLst/>
                <a:uLnTx/>
                <a:uFillTx/>
                <a:latin typeface="Calibri"/>
                <a:cs typeface="Calibri"/>
              </a:rPr>
              <a:t> </a:t>
            </a:r>
            <a:r>
              <a:rPr kumimoji="0" sz="2100" b="0" i="0" u="none" strike="noStrike" kern="0" cap="none" spc="-10" normalizeH="0" baseline="0" noProof="0" dirty="0">
                <a:ln>
                  <a:noFill/>
                </a:ln>
                <a:solidFill>
                  <a:sysClr val="windowText" lastClr="000000"/>
                </a:solidFill>
                <a:effectLst/>
                <a:uLnTx/>
                <a:uFillTx/>
                <a:latin typeface="Calibri"/>
                <a:cs typeface="Calibri"/>
              </a:rPr>
              <a:t>artículo </a:t>
            </a:r>
            <a:r>
              <a:rPr kumimoji="0" sz="2100" b="0" i="0" u="none" strike="noStrike" kern="0" cap="none" spc="0" normalizeH="0" baseline="0" noProof="0" dirty="0">
                <a:ln>
                  <a:noFill/>
                </a:ln>
                <a:solidFill>
                  <a:sysClr val="windowText" lastClr="000000"/>
                </a:solidFill>
                <a:effectLst/>
                <a:uLnTx/>
                <a:uFillTx/>
                <a:latin typeface="Calibri"/>
                <a:cs typeface="Calibri"/>
              </a:rPr>
              <a:t>96</a:t>
            </a:r>
            <a:r>
              <a:rPr kumimoji="0" sz="2100" b="0" i="0" u="none" strike="noStrike" kern="0" cap="none" spc="14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15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15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Ley,</a:t>
            </a:r>
            <a:r>
              <a:rPr kumimoji="0" sz="2100" b="0" i="0" u="none" strike="noStrike" kern="0" cap="none" spc="155" normalizeH="0" baseline="0" noProof="0" dirty="0">
                <a:ln>
                  <a:noFill/>
                </a:ln>
                <a:solidFill>
                  <a:sysClr val="windowText" lastClr="000000"/>
                </a:solidFill>
                <a:effectLst/>
                <a:uLnTx/>
                <a:uFillTx/>
                <a:latin typeface="Calibri"/>
                <a:cs typeface="Calibri"/>
              </a:rPr>
              <a:t> </a:t>
            </a:r>
            <a:r>
              <a:rPr kumimoji="0" sz="2100" b="0" i="0" u="none" strike="noStrike" kern="0" cap="none" spc="90" normalizeH="0" baseline="0" noProof="0" dirty="0">
                <a:ln>
                  <a:noFill/>
                </a:ln>
                <a:solidFill>
                  <a:sysClr val="windowText" lastClr="000000"/>
                </a:solidFill>
                <a:effectLst/>
                <a:uLnTx/>
                <a:uFillTx/>
                <a:latin typeface="Calibri"/>
                <a:cs typeface="Calibri"/>
              </a:rPr>
              <a:t>cuando</a:t>
            </a:r>
            <a:r>
              <a:rPr kumimoji="0" sz="2100" b="0" i="0" u="none" strike="noStrike" kern="0" cap="none" spc="15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hagan</a:t>
            </a:r>
            <a:r>
              <a:rPr kumimoji="0" sz="2100" b="0" i="0" u="none" strike="noStrike" kern="0" cap="none" spc="150"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pagos</a:t>
            </a:r>
            <a:r>
              <a:rPr kumimoji="0" sz="2100" b="0" i="0" u="none" strike="noStrike" kern="0" cap="none" spc="15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14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comprendan</a:t>
            </a:r>
            <a:r>
              <a:rPr kumimoji="0" sz="2100" b="0" i="0" u="none" strike="noStrike" kern="0" cap="none" spc="14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un</a:t>
            </a:r>
            <a:r>
              <a:rPr kumimoji="0" sz="2100" b="0" i="0" u="none" strike="noStrike" kern="0" cap="none" spc="14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periodo</a:t>
            </a:r>
            <a:r>
              <a:rPr kumimoji="0" sz="2100" b="0" i="0" u="none" strike="noStrike" kern="0" cap="none" spc="15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de</a:t>
            </a:r>
            <a:r>
              <a:rPr kumimoji="0" sz="2100" b="0" i="0" u="none" strike="noStrike" kern="0" cap="none" spc="15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siete,</a:t>
            </a:r>
            <a:r>
              <a:rPr kumimoji="0" sz="2100" b="0" i="0" u="none" strike="noStrike" kern="0" cap="none" spc="15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diez</a:t>
            </a:r>
            <a:r>
              <a:rPr kumimoji="0" sz="2100" b="0" i="0" u="none" strike="noStrike" kern="0" cap="none" spc="13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a:t>
            </a:r>
            <a:r>
              <a:rPr kumimoji="0" sz="2100" b="0" i="0" u="none" strike="noStrike" kern="0" cap="none" spc="16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quince</a:t>
            </a:r>
            <a:r>
              <a:rPr kumimoji="0" sz="2100" b="0" i="0" u="none" strike="noStrike" kern="0" cap="none" spc="14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días, </a:t>
            </a:r>
            <a:r>
              <a:rPr kumimoji="0" sz="2100" b="0" i="0" u="none" strike="noStrike" kern="0" cap="none" spc="0" normalizeH="0" baseline="0" noProof="0" dirty="0">
                <a:ln>
                  <a:noFill/>
                </a:ln>
                <a:solidFill>
                  <a:sysClr val="windowText" lastClr="000000"/>
                </a:solidFill>
                <a:effectLst/>
                <a:uLnTx/>
                <a:uFillTx/>
                <a:latin typeface="Calibri"/>
                <a:cs typeface="Calibri"/>
              </a:rPr>
              <a:t>podrán</a:t>
            </a:r>
            <a:r>
              <a:rPr kumimoji="0" sz="2100" b="0" i="0" u="none" strike="noStrike" kern="0" cap="none" spc="29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optar</a:t>
            </a:r>
            <a:r>
              <a:rPr kumimoji="0" sz="2100" b="0" i="0" u="none" strike="noStrike" kern="0" cap="none" spc="29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por</a:t>
            </a:r>
            <a:r>
              <a:rPr kumimoji="0" sz="2100" b="0" i="0" u="none" strike="noStrike" kern="0" cap="none" spc="295"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efectuar</a:t>
            </a:r>
            <a:r>
              <a:rPr kumimoji="0" sz="2100" b="0" i="0" u="none" strike="noStrike" kern="0" cap="none" spc="29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27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retención</a:t>
            </a:r>
            <a:r>
              <a:rPr kumimoji="0" sz="2100" b="0" i="0" u="none" strike="noStrike" kern="0" cap="none" spc="300"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9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acuerdo</a:t>
            </a:r>
            <a:r>
              <a:rPr kumimoji="0" sz="2100" b="0" i="0" u="none" strike="noStrike" kern="0" cap="none" spc="285" normalizeH="0" baseline="0" noProof="0" dirty="0">
                <a:ln>
                  <a:noFill/>
                </a:ln>
                <a:solidFill>
                  <a:sysClr val="windowText" lastClr="000000"/>
                </a:solidFill>
                <a:effectLst/>
                <a:uLnTx/>
                <a:uFillTx/>
                <a:latin typeface="Calibri"/>
                <a:cs typeface="Calibri"/>
              </a:rPr>
              <a:t> </a:t>
            </a:r>
            <a:r>
              <a:rPr kumimoji="0" sz="2100" b="0" i="0" u="none" strike="noStrike" kern="0" cap="none" spc="105" normalizeH="0" baseline="0" noProof="0" dirty="0">
                <a:ln>
                  <a:noFill/>
                </a:ln>
                <a:solidFill>
                  <a:sysClr val="windowText" lastClr="000000"/>
                </a:solidFill>
                <a:effectLst/>
                <a:uLnTx/>
                <a:uFillTx/>
                <a:latin typeface="Calibri"/>
                <a:cs typeface="Calibri"/>
              </a:rPr>
              <a:t>con</a:t>
            </a:r>
            <a:r>
              <a:rPr kumimoji="0" sz="2100" b="0" i="0" u="none" strike="noStrike" kern="0" cap="none" spc="29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lo</a:t>
            </a:r>
            <a:r>
              <a:rPr kumimoji="0" sz="2100" b="0" i="0" u="none" strike="noStrike" kern="0" cap="none" spc="29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establecido</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29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dicho</a:t>
            </a:r>
            <a:r>
              <a:rPr kumimoji="0" sz="2100" b="0" i="0" u="none" strike="noStrike" kern="0" cap="none" spc="300"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artículo,</a:t>
            </a:r>
            <a:r>
              <a:rPr kumimoji="0" sz="2100" b="0" i="0" u="none" strike="noStrike" kern="0" cap="none" spc="27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o </a:t>
            </a:r>
            <a:r>
              <a:rPr kumimoji="0" sz="2100" b="0" i="0" u="none" strike="noStrike" kern="0" cap="none" spc="0" normalizeH="0" baseline="0" noProof="0" dirty="0">
                <a:ln>
                  <a:noFill/>
                </a:ln>
                <a:solidFill>
                  <a:sysClr val="windowText" lastClr="000000"/>
                </a:solidFill>
                <a:effectLst/>
                <a:uLnTx/>
                <a:uFillTx/>
                <a:latin typeface="Calibri"/>
                <a:cs typeface="Calibri"/>
              </a:rPr>
              <a:t>bien,</a:t>
            </a:r>
            <a:r>
              <a:rPr kumimoji="0" sz="2100" b="0" i="0" u="none" strike="noStrike" kern="0" cap="none" spc="320"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aplicando</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110" normalizeH="0" baseline="0" noProof="0" dirty="0">
                <a:ln>
                  <a:noFill/>
                </a:ln>
                <a:solidFill>
                  <a:sysClr val="windowText" lastClr="000000"/>
                </a:solidFill>
                <a:effectLst/>
                <a:uLnTx/>
                <a:uFillTx/>
                <a:latin typeface="Calibri"/>
                <a:cs typeface="Calibri"/>
              </a:rPr>
              <a:t>a</a:t>
            </a:r>
            <a:r>
              <a:rPr kumimoji="0" sz="2100" b="0" i="0" u="none" strike="noStrike" kern="0" cap="none" spc="30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30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totalidad</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95" normalizeH="0" baseline="0" noProof="0" dirty="0">
                <a:ln>
                  <a:noFill/>
                </a:ln>
                <a:solidFill>
                  <a:sysClr val="windowText" lastClr="000000"/>
                </a:solidFill>
                <a:effectLst/>
                <a:uLnTx/>
                <a:uFillTx/>
                <a:latin typeface="Calibri"/>
                <a:cs typeface="Calibri"/>
              </a:rPr>
              <a:t>los</a:t>
            </a:r>
            <a:r>
              <a:rPr kumimoji="0" sz="2100" b="0" i="0" u="none" strike="noStrike" kern="0" cap="none" spc="32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ingresos</a:t>
            </a:r>
            <a:r>
              <a:rPr kumimoji="0" sz="2100" b="0" i="0" u="none" strike="noStrike" kern="0" cap="none" spc="32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percibidos</a:t>
            </a:r>
            <a:r>
              <a:rPr kumimoji="0" sz="2100" b="0" i="0" u="none" strike="noStrike" kern="0" cap="none" spc="32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31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32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periodo</a:t>
            </a:r>
            <a:r>
              <a:rPr kumimoji="0" sz="2100" b="0" i="0" u="none" strike="noStrike" kern="0" cap="none" spc="32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que</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120" normalizeH="0" baseline="0" noProof="0" dirty="0">
                <a:ln>
                  <a:noFill/>
                </a:ln>
                <a:solidFill>
                  <a:sysClr val="windowText" lastClr="000000"/>
                </a:solidFill>
                <a:effectLst/>
                <a:uLnTx/>
                <a:uFillTx/>
                <a:latin typeface="Calibri"/>
                <a:cs typeface="Calibri"/>
              </a:rPr>
              <a:t>se</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trate,</a:t>
            </a:r>
            <a:r>
              <a:rPr kumimoji="0" sz="2100" b="0" i="0" u="none" strike="noStrike" kern="0" cap="none" spc="315" normalizeH="0" baseline="0" noProof="0" dirty="0">
                <a:ln>
                  <a:noFill/>
                </a:ln>
                <a:solidFill>
                  <a:sysClr val="windowText" lastClr="000000"/>
                </a:solidFill>
                <a:effectLst/>
                <a:uLnTx/>
                <a:uFillTx/>
                <a:latin typeface="Calibri"/>
                <a:cs typeface="Calibri"/>
              </a:rPr>
              <a:t> </a:t>
            </a:r>
            <a:r>
              <a:rPr kumimoji="0" sz="2100" b="0" i="0" u="none" strike="noStrike" kern="0" cap="none" spc="45" normalizeH="0" baseline="0" noProof="0" dirty="0">
                <a:ln>
                  <a:noFill/>
                </a:ln>
                <a:solidFill>
                  <a:sysClr val="windowText" lastClr="000000"/>
                </a:solidFill>
                <a:effectLst/>
                <a:uLnTx/>
                <a:uFillTx/>
                <a:latin typeface="Calibri"/>
                <a:cs typeface="Calibri"/>
              </a:rPr>
              <a:t>la </a:t>
            </a:r>
            <a:r>
              <a:rPr kumimoji="0" sz="2100" b="0" i="0" u="none" strike="noStrike" kern="0" cap="none" spc="0" normalizeH="0" baseline="0" noProof="0" dirty="0">
                <a:ln>
                  <a:noFill/>
                </a:ln>
                <a:solidFill>
                  <a:sysClr val="windowText" lastClr="000000"/>
                </a:solidFill>
                <a:effectLst/>
                <a:uLnTx/>
                <a:uFillTx/>
                <a:latin typeface="Calibri"/>
                <a:cs typeface="Calibri"/>
              </a:rPr>
              <a:t>tarifa</a:t>
            </a:r>
            <a:r>
              <a:rPr kumimoji="0" sz="2100" b="0" i="0" u="none" strike="noStrike" kern="0" cap="none" spc="155"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del</a:t>
            </a:r>
            <a:r>
              <a:rPr kumimoji="0" sz="2100" b="0" i="0" u="none" strike="noStrike" kern="0" cap="none" spc="16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artículo</a:t>
            </a:r>
            <a:r>
              <a:rPr kumimoji="0" sz="2100" b="0" i="0" u="none" strike="noStrike" kern="0" cap="none" spc="165"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mencionado,</a:t>
            </a:r>
            <a:r>
              <a:rPr kumimoji="0" sz="2100" b="0" i="0" u="none" strike="noStrike" kern="0" cap="none" spc="150" normalizeH="0" baseline="0" noProof="0" dirty="0">
                <a:ln>
                  <a:noFill/>
                </a:ln>
                <a:solidFill>
                  <a:sysClr val="windowText" lastClr="000000"/>
                </a:solidFill>
                <a:effectLst/>
                <a:uLnTx/>
                <a:uFillTx/>
                <a:latin typeface="Calibri"/>
                <a:cs typeface="Calibri"/>
              </a:rPr>
              <a:t>  </a:t>
            </a:r>
            <a:r>
              <a:rPr kumimoji="0" sz="2100" b="0" i="0" u="none" strike="noStrike" kern="0" cap="none" spc="105" normalizeH="0" baseline="0" noProof="0" dirty="0">
                <a:ln>
                  <a:noFill/>
                </a:ln>
                <a:solidFill>
                  <a:sysClr val="windowText" lastClr="000000"/>
                </a:solidFill>
                <a:effectLst/>
                <a:uLnTx/>
                <a:uFillTx/>
                <a:latin typeface="Calibri"/>
                <a:cs typeface="Calibri"/>
              </a:rPr>
              <a:t>calculada</a:t>
            </a:r>
            <a:r>
              <a:rPr kumimoji="0" sz="2100" b="0" i="0" u="none" strike="noStrike" kern="0" cap="none" spc="16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160" normalizeH="0" baseline="0" noProof="0" dirty="0">
                <a:ln>
                  <a:noFill/>
                </a:ln>
                <a:solidFill>
                  <a:sysClr val="windowText" lastClr="000000"/>
                </a:solidFill>
                <a:effectLst/>
                <a:uLnTx/>
                <a:uFillTx/>
                <a:latin typeface="Calibri"/>
                <a:cs typeface="Calibri"/>
              </a:rPr>
              <a:t>  </a:t>
            </a:r>
            <a:r>
              <a:rPr kumimoji="0" sz="2100" b="0" i="0" u="none" strike="noStrike" kern="0" cap="none" spc="105" normalizeH="0" baseline="0" noProof="0" dirty="0">
                <a:ln>
                  <a:noFill/>
                </a:ln>
                <a:solidFill>
                  <a:sysClr val="windowText" lastClr="000000"/>
                </a:solidFill>
                <a:effectLst/>
                <a:uLnTx/>
                <a:uFillTx/>
                <a:latin typeface="Calibri"/>
                <a:cs typeface="Calibri"/>
              </a:rPr>
              <a:t>semanas,</a:t>
            </a:r>
            <a:r>
              <a:rPr kumimoji="0" sz="2100" b="0" i="0" u="none" strike="noStrike" kern="0" cap="none" spc="160" normalizeH="0" baseline="0" noProof="0" dirty="0">
                <a:ln>
                  <a:noFill/>
                </a:ln>
                <a:solidFill>
                  <a:sysClr val="windowText" lastClr="000000"/>
                </a:solidFill>
                <a:effectLst/>
                <a:uLnTx/>
                <a:uFillTx/>
                <a:latin typeface="Calibri"/>
                <a:cs typeface="Calibri"/>
              </a:rPr>
              <a:t>  </a:t>
            </a:r>
            <a:r>
              <a:rPr kumimoji="0" sz="2100" b="0" i="0" u="none" strike="noStrike" kern="0" cap="none" spc="100" normalizeH="0" baseline="0" noProof="0" dirty="0">
                <a:ln>
                  <a:noFill/>
                </a:ln>
                <a:solidFill>
                  <a:sysClr val="windowText" lastClr="000000"/>
                </a:solidFill>
                <a:effectLst/>
                <a:uLnTx/>
                <a:uFillTx/>
                <a:latin typeface="Calibri"/>
                <a:cs typeface="Calibri"/>
              </a:rPr>
              <a:t>decenas</a:t>
            </a:r>
            <a:r>
              <a:rPr kumimoji="0" sz="2100" b="0" i="0" u="none" strike="noStrike" kern="0" cap="none" spc="15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o</a:t>
            </a:r>
            <a:r>
              <a:rPr kumimoji="0" sz="2100" b="0" i="0" u="none" strike="noStrike" kern="0" cap="none" spc="165" normalizeH="0" baseline="0" noProof="0" dirty="0">
                <a:ln>
                  <a:noFill/>
                </a:ln>
                <a:solidFill>
                  <a:sysClr val="windowText" lastClr="000000"/>
                </a:solidFill>
                <a:effectLst/>
                <a:uLnTx/>
                <a:uFillTx/>
                <a:latin typeface="Calibri"/>
                <a:cs typeface="Calibri"/>
              </a:rPr>
              <a:t>  </a:t>
            </a:r>
            <a:r>
              <a:rPr kumimoji="0" sz="2100" b="0" i="0" u="none" strike="noStrike" kern="0" cap="none" spc="85" normalizeH="0" baseline="0" noProof="0" dirty="0">
                <a:ln>
                  <a:noFill/>
                </a:ln>
                <a:solidFill>
                  <a:sysClr val="windowText" lastClr="000000"/>
                </a:solidFill>
                <a:effectLst/>
                <a:uLnTx/>
                <a:uFillTx/>
                <a:latin typeface="Calibri"/>
                <a:cs typeface="Calibri"/>
              </a:rPr>
              <a:t>quincenas,</a:t>
            </a:r>
            <a:r>
              <a:rPr kumimoji="0" sz="2100" b="0" i="0" u="none" strike="noStrike" kern="0" cap="none" spc="165"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según </a:t>
            </a:r>
            <a:r>
              <a:rPr kumimoji="0" sz="2100" b="0" i="0" u="none" strike="noStrike" kern="0" cap="none" spc="70" normalizeH="0" baseline="0" noProof="0" dirty="0">
                <a:ln>
                  <a:noFill/>
                </a:ln>
                <a:solidFill>
                  <a:sysClr val="windowText" lastClr="000000"/>
                </a:solidFill>
                <a:effectLst/>
                <a:uLnTx/>
                <a:uFillTx/>
                <a:latin typeface="Calibri"/>
                <a:cs typeface="Calibri"/>
              </a:rPr>
              <a:t>corresponda,</a:t>
            </a:r>
            <a:r>
              <a:rPr kumimoji="0" sz="2100" b="0" i="0" u="none" strike="noStrike" kern="0" cap="none" spc="10" normalizeH="0" baseline="0" noProof="0" dirty="0">
                <a:ln>
                  <a:noFill/>
                </a:ln>
                <a:solidFill>
                  <a:sysClr val="windowText" lastClr="000000"/>
                </a:solidFill>
                <a:effectLst/>
                <a:uLnTx/>
                <a:uFillTx/>
                <a:latin typeface="Calibri"/>
                <a:cs typeface="Calibri"/>
              </a:rPr>
              <a:t> </a:t>
            </a:r>
            <a:r>
              <a:rPr kumimoji="0" sz="2100" b="0" i="0" u="none" strike="noStrike" kern="0" cap="none" spc="65" normalizeH="0" baseline="0" noProof="0" dirty="0">
                <a:ln>
                  <a:noFill/>
                </a:ln>
                <a:solidFill>
                  <a:sysClr val="windowText" lastClr="000000"/>
                </a:solidFill>
                <a:effectLst/>
                <a:uLnTx/>
                <a:uFillTx/>
                <a:latin typeface="Calibri"/>
                <a:cs typeface="Calibri"/>
              </a:rPr>
              <a:t>que</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para tal</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efecto</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0" i="0" u="none" strike="noStrike" kern="0" cap="none" spc="55" normalizeH="0" baseline="0" noProof="0" dirty="0">
                <a:ln>
                  <a:noFill/>
                </a:ln>
                <a:solidFill>
                  <a:sysClr val="windowText" lastClr="000000"/>
                </a:solidFill>
                <a:effectLst/>
                <a:uLnTx/>
                <a:uFillTx/>
                <a:latin typeface="Calibri"/>
                <a:cs typeface="Calibri"/>
              </a:rPr>
              <a:t>publique</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en</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Diario</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75" normalizeH="0" baseline="0" noProof="0" dirty="0">
                <a:ln>
                  <a:noFill/>
                </a:ln>
                <a:solidFill>
                  <a:sysClr val="windowText" lastClr="000000"/>
                </a:solidFill>
                <a:effectLst/>
                <a:uLnTx/>
                <a:uFillTx/>
                <a:latin typeface="Calibri"/>
                <a:cs typeface="Calibri"/>
              </a:rPr>
              <a:t>Oficial</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de</a:t>
            </a:r>
            <a:r>
              <a:rPr kumimoji="0" sz="2100" b="0" i="0" u="none" strike="noStrike" kern="0" cap="none" spc="25" normalizeH="0" baseline="0" noProof="0" dirty="0">
                <a:ln>
                  <a:noFill/>
                </a:ln>
                <a:solidFill>
                  <a:sysClr val="windowText" lastClr="000000"/>
                </a:solidFill>
                <a:effectLst/>
                <a:uLnTx/>
                <a:uFillTx/>
                <a:latin typeface="Calibri"/>
                <a:cs typeface="Calibri"/>
              </a:rPr>
              <a:t> </a:t>
            </a:r>
            <a:r>
              <a:rPr kumimoji="0" sz="2100" b="0" i="0" u="none" strike="noStrike" kern="0" cap="none" spc="80" normalizeH="0" baseline="0" noProof="0" dirty="0">
                <a:ln>
                  <a:noFill/>
                </a:ln>
                <a:solidFill>
                  <a:sysClr val="windowText" lastClr="000000"/>
                </a:solidFill>
                <a:effectLst/>
                <a:uLnTx/>
                <a:uFillTx/>
                <a:latin typeface="Calibri"/>
                <a:cs typeface="Calibri"/>
              </a:rPr>
              <a:t>la</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60" normalizeH="0" baseline="0" noProof="0" dirty="0">
                <a:ln>
                  <a:noFill/>
                </a:ln>
                <a:solidFill>
                  <a:sysClr val="windowText" lastClr="000000"/>
                </a:solidFill>
                <a:effectLst/>
                <a:uLnTx/>
                <a:uFillTx/>
                <a:latin typeface="Calibri"/>
                <a:cs typeface="Calibri"/>
              </a:rPr>
              <a:t>Federación</a:t>
            </a:r>
            <a:r>
              <a:rPr kumimoji="0" sz="2100" b="0" i="0" u="none" strike="noStrike" kern="0" cap="none" spc="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el</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20" normalizeH="0" baseline="0" noProof="0" dirty="0">
                <a:ln>
                  <a:noFill/>
                </a:ln>
                <a:solidFill>
                  <a:sysClr val="windowText" lastClr="000000"/>
                </a:solidFill>
                <a:effectLst/>
                <a:uLnTx/>
                <a:uFillTx/>
                <a:latin typeface="Calibri"/>
                <a:cs typeface="Calibri"/>
              </a:rPr>
              <a:t>SAT.</a:t>
            </a:r>
            <a:endParaRPr kumimoji="0" sz="2100" b="0" i="0" u="none" strike="noStrike" kern="0" cap="none" spc="0" normalizeH="0" baseline="0" noProof="0" dirty="0">
              <a:ln>
                <a:noFill/>
              </a:ln>
              <a:solidFill>
                <a:sysClr val="windowText" lastClr="000000"/>
              </a:solidFill>
              <a:effectLst/>
              <a:uLnTx/>
              <a:uFillTx/>
              <a:latin typeface="Calibri"/>
              <a:cs typeface="Calibri"/>
            </a:endParaRPr>
          </a:p>
        </p:txBody>
      </p:sp>
      <p:sp>
        <p:nvSpPr>
          <p:cNvPr id="4" name="object 4"/>
          <p:cNvSpPr txBox="1"/>
          <p:nvPr/>
        </p:nvSpPr>
        <p:spPr>
          <a:xfrm>
            <a:off x="1206500" y="5721197"/>
            <a:ext cx="5295265" cy="34607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100" b="1" i="0" u="none" strike="noStrike" kern="0" cap="none" spc="85" normalizeH="0" baseline="0" noProof="0" dirty="0">
                <a:ln>
                  <a:noFill/>
                </a:ln>
                <a:solidFill>
                  <a:sysClr val="windowText" lastClr="000000"/>
                </a:solidFill>
                <a:effectLst/>
                <a:uLnTx/>
                <a:uFillTx/>
                <a:latin typeface="Calibri"/>
                <a:cs typeface="Calibri"/>
              </a:rPr>
              <a:t>Fundamento:</a:t>
            </a:r>
            <a:r>
              <a:rPr kumimoji="0" sz="2100" b="1" i="0" u="none" strike="noStrike" kern="0" cap="none" spc="-3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Arts.</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96,</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125" normalizeH="0" baseline="0" noProof="0" dirty="0">
                <a:ln>
                  <a:noFill/>
                </a:ln>
                <a:solidFill>
                  <a:sysClr val="windowText" lastClr="000000"/>
                </a:solidFill>
                <a:effectLst/>
                <a:uLnTx/>
                <a:uFillTx/>
                <a:latin typeface="Calibri"/>
                <a:cs typeface="Calibri"/>
              </a:rPr>
              <a:t>LISR</a:t>
            </a:r>
            <a:r>
              <a:rPr kumimoji="0" sz="2100" b="0" i="0" u="none" strike="noStrike" kern="0" cap="none" spc="0" normalizeH="0" baseline="0" noProof="0" dirty="0">
                <a:ln>
                  <a:noFill/>
                </a:ln>
                <a:solidFill>
                  <a:sysClr val="windowText" lastClr="000000"/>
                </a:solidFill>
                <a:effectLst/>
                <a:uLnTx/>
                <a:uFillTx/>
                <a:latin typeface="Calibri"/>
                <a:cs typeface="Calibri"/>
              </a:rPr>
              <a:t> </a:t>
            </a:r>
            <a:r>
              <a:rPr kumimoji="0" sz="2100" b="0" i="0" u="none" strike="noStrike" kern="0" cap="none" spc="70" normalizeH="0" baseline="0" noProof="0" dirty="0">
                <a:ln>
                  <a:noFill/>
                </a:ln>
                <a:solidFill>
                  <a:sysClr val="windowText" lastClr="000000"/>
                </a:solidFill>
                <a:effectLst/>
                <a:uLnTx/>
                <a:uFillTx/>
                <a:latin typeface="Calibri"/>
                <a:cs typeface="Calibri"/>
              </a:rPr>
              <a:t>,</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168</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y</a:t>
            </a:r>
            <a:r>
              <a:rPr kumimoji="0" sz="2100" b="0" i="0" u="none" strike="noStrike" kern="0" cap="none" spc="-15" normalizeH="0" baseline="0" noProof="0" dirty="0">
                <a:ln>
                  <a:noFill/>
                </a:ln>
                <a:solidFill>
                  <a:sysClr val="windowText" lastClr="000000"/>
                </a:solidFill>
                <a:effectLst/>
                <a:uLnTx/>
                <a:uFillTx/>
                <a:latin typeface="Calibri"/>
                <a:cs typeface="Calibri"/>
              </a:rPr>
              <a:t> </a:t>
            </a:r>
            <a:r>
              <a:rPr kumimoji="0" sz="2100" b="0" i="0" u="none" strike="noStrike" kern="0" cap="none" spc="50" normalizeH="0" baseline="0" noProof="0" dirty="0">
                <a:ln>
                  <a:noFill/>
                </a:ln>
                <a:solidFill>
                  <a:sysClr val="windowText" lastClr="000000"/>
                </a:solidFill>
                <a:effectLst/>
                <a:uLnTx/>
                <a:uFillTx/>
                <a:latin typeface="Calibri"/>
                <a:cs typeface="Calibri"/>
              </a:rPr>
              <a:t>176,</a:t>
            </a:r>
            <a:r>
              <a:rPr kumimoji="0" sz="2100" b="0" i="0" u="none" strike="noStrike" kern="0" cap="none" spc="30" normalizeH="0" baseline="0" noProof="0" dirty="0">
                <a:ln>
                  <a:noFill/>
                </a:ln>
                <a:solidFill>
                  <a:sysClr val="windowText" lastClr="000000"/>
                </a:solidFill>
                <a:effectLst/>
                <a:uLnTx/>
                <a:uFillTx/>
                <a:latin typeface="Calibri"/>
                <a:cs typeface="Calibri"/>
              </a:rPr>
              <a:t> </a:t>
            </a:r>
            <a:r>
              <a:rPr kumimoji="0" sz="2100" b="0" i="0" u="none" strike="noStrike" kern="0" cap="none" spc="120" normalizeH="0" baseline="0" noProof="0" dirty="0">
                <a:ln>
                  <a:noFill/>
                </a:ln>
                <a:solidFill>
                  <a:sysClr val="windowText" lastClr="000000"/>
                </a:solidFill>
                <a:effectLst/>
                <a:uLnTx/>
                <a:uFillTx/>
                <a:latin typeface="Calibri"/>
                <a:cs typeface="Calibri"/>
              </a:rPr>
              <a:t>RLISR</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624586"/>
            <a:ext cx="8594090" cy="124587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50" normalizeH="0" baseline="0" noProof="0" dirty="0">
                <a:ln>
                  <a:noFill/>
                </a:ln>
                <a:solidFill>
                  <a:sysClr val="windowText" lastClr="000000"/>
                </a:solidFill>
                <a:effectLst/>
                <a:uLnTx/>
                <a:uFillTx/>
                <a:latin typeface="Calibri"/>
                <a:cs typeface="Calibri"/>
              </a:rPr>
              <a:t>PTU</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17145" marR="0" lvl="0" indent="0" defTabSz="914400" eaLnBrk="1" fontAlgn="auto" latinLnBrk="0" hangingPunct="1">
              <a:lnSpc>
                <a:spcPct val="100000"/>
              </a:lnSpc>
              <a:spcBef>
                <a:spcPts val="2400"/>
              </a:spcBef>
              <a:spcAft>
                <a:spcPts val="0"/>
              </a:spcAft>
              <a:buClrTx/>
              <a:buSzTx/>
              <a:buFontTx/>
              <a:buNone/>
              <a:tabLst/>
              <a:defRPr/>
            </a:pPr>
            <a:r>
              <a:rPr kumimoji="0" sz="2000" b="1" i="0" u="none" strike="noStrike" kern="0" cap="none" spc="90" normalizeH="0" baseline="0" noProof="0" dirty="0">
                <a:ln>
                  <a:noFill/>
                </a:ln>
                <a:solidFill>
                  <a:srgbClr val="0F243E"/>
                </a:solidFill>
                <a:effectLst/>
                <a:uLnTx/>
                <a:uFillTx/>
                <a:latin typeface="Calibri"/>
                <a:cs typeface="Calibri"/>
              </a:rPr>
              <a:t>Guía</a:t>
            </a:r>
            <a:r>
              <a:rPr kumimoji="0" sz="2000" b="1" i="0" u="none" strike="noStrike" kern="0" cap="none" spc="-50" normalizeH="0" baseline="0" noProof="0" dirty="0">
                <a:ln>
                  <a:noFill/>
                </a:ln>
                <a:solidFill>
                  <a:srgbClr val="0F243E"/>
                </a:solidFill>
                <a:effectLst/>
                <a:uLnTx/>
                <a:uFillTx/>
                <a:latin typeface="Calibri"/>
                <a:cs typeface="Calibri"/>
              </a:rPr>
              <a:t> </a:t>
            </a:r>
            <a:r>
              <a:rPr kumimoji="0" sz="2000" b="1" i="0" u="none" strike="noStrike" kern="0" cap="none" spc="65" normalizeH="0" baseline="0" noProof="0" dirty="0">
                <a:ln>
                  <a:noFill/>
                </a:ln>
                <a:solidFill>
                  <a:srgbClr val="0F243E"/>
                </a:solidFill>
                <a:effectLst/>
                <a:uLnTx/>
                <a:uFillTx/>
                <a:latin typeface="Calibri"/>
                <a:cs typeface="Calibri"/>
              </a:rPr>
              <a:t>para</a:t>
            </a:r>
            <a:r>
              <a:rPr kumimoji="0" sz="2000" b="1" i="0" u="none" strike="noStrike" kern="0" cap="none" spc="-60" normalizeH="0" baseline="0" noProof="0" dirty="0">
                <a:ln>
                  <a:noFill/>
                </a:ln>
                <a:solidFill>
                  <a:srgbClr val="0F243E"/>
                </a:solidFill>
                <a:effectLst/>
                <a:uLnTx/>
                <a:uFillTx/>
                <a:latin typeface="Calibri"/>
                <a:cs typeface="Calibri"/>
              </a:rPr>
              <a:t> </a:t>
            </a:r>
            <a:r>
              <a:rPr kumimoji="0" sz="2000" b="1" i="0" u="none" strike="noStrike" kern="0" cap="none" spc="105" normalizeH="0" baseline="0" noProof="0" dirty="0">
                <a:ln>
                  <a:noFill/>
                </a:ln>
                <a:solidFill>
                  <a:srgbClr val="0F243E"/>
                </a:solidFill>
                <a:effectLst/>
                <a:uLnTx/>
                <a:uFillTx/>
                <a:latin typeface="Calibri"/>
                <a:cs typeface="Calibri"/>
              </a:rPr>
              <a:t>cumplir</a:t>
            </a:r>
            <a:r>
              <a:rPr kumimoji="0" sz="2000" b="1" i="0" u="none" strike="noStrike" kern="0" cap="none" spc="-55" normalizeH="0" baseline="0" noProof="0" dirty="0">
                <a:ln>
                  <a:noFill/>
                </a:ln>
                <a:solidFill>
                  <a:srgbClr val="0F243E"/>
                </a:solidFill>
                <a:effectLst/>
                <a:uLnTx/>
                <a:uFillTx/>
                <a:latin typeface="Calibri"/>
                <a:cs typeface="Calibri"/>
              </a:rPr>
              <a:t> </a:t>
            </a:r>
            <a:r>
              <a:rPr kumimoji="0" sz="2000" b="1" i="0" u="none" strike="noStrike" kern="0" cap="none" spc="135" normalizeH="0" baseline="0" noProof="0" dirty="0">
                <a:ln>
                  <a:noFill/>
                </a:ln>
                <a:solidFill>
                  <a:srgbClr val="0F243E"/>
                </a:solidFill>
                <a:effectLst/>
                <a:uLnTx/>
                <a:uFillTx/>
                <a:latin typeface="Calibri"/>
                <a:cs typeface="Calibri"/>
              </a:rPr>
              <a:t>con</a:t>
            </a:r>
            <a:r>
              <a:rPr kumimoji="0" sz="2000" b="1" i="0" u="none" strike="noStrike" kern="0" cap="none" spc="-40" normalizeH="0" baseline="0" noProof="0" dirty="0">
                <a:ln>
                  <a:noFill/>
                </a:ln>
                <a:solidFill>
                  <a:srgbClr val="0F243E"/>
                </a:solidFill>
                <a:effectLst/>
                <a:uLnTx/>
                <a:uFillTx/>
                <a:latin typeface="Calibri"/>
                <a:cs typeface="Calibri"/>
              </a:rPr>
              <a:t> </a:t>
            </a:r>
            <a:r>
              <a:rPr kumimoji="0" sz="2000" b="1" i="0" u="none" strike="noStrike" kern="0" cap="none" spc="145" normalizeH="0" baseline="0" noProof="0" dirty="0">
                <a:ln>
                  <a:noFill/>
                </a:ln>
                <a:solidFill>
                  <a:srgbClr val="0F243E"/>
                </a:solidFill>
                <a:effectLst/>
                <a:uLnTx/>
                <a:uFillTx/>
                <a:latin typeface="Calibri"/>
                <a:cs typeface="Calibri"/>
              </a:rPr>
              <a:t>las</a:t>
            </a:r>
            <a:r>
              <a:rPr kumimoji="0" sz="2000" b="1" i="0" u="none" strike="noStrike" kern="0" cap="none" spc="-35" normalizeH="0" baseline="0" noProof="0" dirty="0">
                <a:ln>
                  <a:noFill/>
                </a:ln>
                <a:solidFill>
                  <a:srgbClr val="0F243E"/>
                </a:solidFill>
                <a:effectLst/>
                <a:uLnTx/>
                <a:uFillTx/>
                <a:latin typeface="Calibri"/>
                <a:cs typeface="Calibri"/>
              </a:rPr>
              <a:t> </a:t>
            </a:r>
            <a:r>
              <a:rPr kumimoji="0" sz="2000" b="1" i="0" u="none" strike="noStrike" kern="0" cap="none" spc="100" normalizeH="0" baseline="0" noProof="0" dirty="0">
                <a:ln>
                  <a:noFill/>
                </a:ln>
                <a:solidFill>
                  <a:srgbClr val="0F243E"/>
                </a:solidFill>
                <a:effectLst/>
                <a:uLnTx/>
                <a:uFillTx/>
                <a:latin typeface="Calibri"/>
                <a:cs typeface="Calibri"/>
              </a:rPr>
              <a:t>obligaciones</a:t>
            </a:r>
            <a:r>
              <a:rPr kumimoji="0" sz="2000" b="1" i="0" u="none" strike="noStrike" kern="0" cap="none" spc="-75"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en</a:t>
            </a:r>
            <a:r>
              <a:rPr kumimoji="0" sz="2000" b="1" i="0" u="none" strike="noStrike" kern="0" cap="none" spc="-40" normalizeH="0" baseline="0" noProof="0" dirty="0">
                <a:ln>
                  <a:noFill/>
                </a:ln>
                <a:solidFill>
                  <a:srgbClr val="0F243E"/>
                </a:solidFill>
                <a:effectLst/>
                <a:uLnTx/>
                <a:uFillTx/>
                <a:latin typeface="Calibri"/>
                <a:cs typeface="Calibri"/>
              </a:rPr>
              <a:t> </a:t>
            </a:r>
            <a:r>
              <a:rPr kumimoji="0" sz="2000" b="1" i="0" u="none" strike="noStrike" kern="0" cap="none" spc="70" normalizeH="0" baseline="0" noProof="0" dirty="0">
                <a:ln>
                  <a:noFill/>
                </a:ln>
                <a:solidFill>
                  <a:srgbClr val="0F243E"/>
                </a:solidFill>
                <a:effectLst/>
                <a:uLnTx/>
                <a:uFillTx/>
                <a:latin typeface="Calibri"/>
                <a:cs typeface="Calibri"/>
              </a:rPr>
              <a:t>materia</a:t>
            </a:r>
            <a:r>
              <a:rPr kumimoji="0" sz="2000" b="1" i="0" u="none" strike="noStrike" kern="0" cap="none" spc="-55"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de</a:t>
            </a:r>
            <a:r>
              <a:rPr kumimoji="0" sz="2000" b="1" i="0" u="none" strike="noStrike" kern="0" cap="none" spc="-45" normalizeH="0" baseline="0" noProof="0" dirty="0">
                <a:ln>
                  <a:noFill/>
                </a:ln>
                <a:solidFill>
                  <a:srgbClr val="0F243E"/>
                </a:solidFill>
                <a:effectLst/>
                <a:uLnTx/>
                <a:uFillTx/>
                <a:latin typeface="Calibri"/>
                <a:cs typeface="Calibri"/>
              </a:rPr>
              <a:t> </a:t>
            </a:r>
            <a:r>
              <a:rPr kumimoji="0" sz="2000" b="1" i="0" u="none" strike="noStrike" kern="0" cap="none" spc="50" normalizeH="0" baseline="0" noProof="0" dirty="0">
                <a:ln>
                  <a:noFill/>
                </a:ln>
                <a:solidFill>
                  <a:srgbClr val="0F243E"/>
                </a:solidFill>
                <a:effectLst/>
                <a:uLnTx/>
                <a:uFillTx/>
                <a:latin typeface="Calibri"/>
                <a:cs typeface="Calibri"/>
              </a:rPr>
              <a:t>reparto</a:t>
            </a:r>
            <a:r>
              <a:rPr kumimoji="0" sz="2000" b="1" i="0" u="none" strike="noStrike" kern="0" cap="none" spc="-50"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de</a:t>
            </a:r>
            <a:r>
              <a:rPr kumimoji="0" sz="2000" b="1" i="0" u="none" strike="noStrike" kern="0" cap="none" spc="-30" normalizeH="0" baseline="0" noProof="0" dirty="0">
                <a:ln>
                  <a:noFill/>
                </a:ln>
                <a:solidFill>
                  <a:srgbClr val="0F243E"/>
                </a:solidFill>
                <a:effectLst/>
                <a:uLnTx/>
                <a:uFillTx/>
                <a:latin typeface="Calibri"/>
                <a:cs typeface="Calibri"/>
              </a:rPr>
              <a:t> </a:t>
            </a:r>
            <a:r>
              <a:rPr kumimoji="0" sz="2000" b="1" i="0" u="none" strike="noStrike" kern="0" cap="none" spc="80" normalizeH="0" baseline="0" noProof="0" dirty="0">
                <a:ln>
                  <a:noFill/>
                </a:ln>
                <a:solidFill>
                  <a:srgbClr val="0F243E"/>
                </a:solidFill>
                <a:effectLst/>
                <a:uLnTx/>
                <a:uFillTx/>
                <a:latin typeface="Calibri"/>
                <a:cs typeface="Calibri"/>
              </a:rPr>
              <a:t>utilidades</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210185" marR="0" lvl="0" indent="-193040" defTabSz="914400" eaLnBrk="1" fontAlgn="auto" latinLnBrk="0" hangingPunct="1">
              <a:lnSpc>
                <a:spcPct val="100000"/>
              </a:lnSpc>
              <a:spcBef>
                <a:spcPts val="0"/>
              </a:spcBef>
              <a:spcAft>
                <a:spcPts val="0"/>
              </a:spcAft>
              <a:buClrTx/>
              <a:buSzTx/>
              <a:buFont typeface="Wingdings"/>
              <a:buChar char=""/>
              <a:tabLst>
                <a:tab pos="210185" algn="l"/>
              </a:tabLst>
              <a:defRPr/>
            </a:pPr>
            <a:r>
              <a:rPr kumimoji="0" sz="2000" b="0" i="0" u="none" strike="noStrike" kern="0" cap="none" spc="60" normalizeH="0" baseline="0" noProof="0" dirty="0">
                <a:ln>
                  <a:noFill/>
                </a:ln>
                <a:solidFill>
                  <a:srgbClr val="0F243E"/>
                </a:solidFill>
                <a:effectLst/>
                <a:uLnTx/>
                <a:uFillTx/>
                <a:latin typeface="Calibri"/>
                <a:cs typeface="Calibri"/>
              </a:rPr>
              <a:t>Frac.</a:t>
            </a:r>
            <a:r>
              <a:rPr kumimoji="0" sz="2000" b="0" i="0" u="none" strike="noStrike" kern="0" cap="none" spc="-60" normalizeH="0" baseline="0" noProof="0" dirty="0">
                <a:ln>
                  <a:noFill/>
                </a:ln>
                <a:solidFill>
                  <a:srgbClr val="0F243E"/>
                </a:solidFill>
                <a:effectLst/>
                <a:uLnTx/>
                <a:uFillTx/>
                <a:latin typeface="Calibri"/>
                <a:cs typeface="Calibri"/>
              </a:rPr>
              <a:t> </a:t>
            </a:r>
            <a:r>
              <a:rPr kumimoji="0" sz="2000" b="0" i="0" u="none" strike="noStrike" kern="0" cap="none" spc="-20" normalizeH="0" baseline="0" noProof="0" dirty="0">
                <a:ln>
                  <a:noFill/>
                </a:ln>
                <a:solidFill>
                  <a:srgbClr val="0F243E"/>
                </a:solidFill>
                <a:effectLst/>
                <a:uLnTx/>
                <a:uFillTx/>
                <a:latin typeface="Calibri"/>
                <a:cs typeface="Calibri"/>
              </a:rPr>
              <a:t>IV.</a:t>
            </a:r>
            <a:r>
              <a:rPr kumimoji="0" sz="2000" b="0" i="0" u="none" strike="noStrike" kern="0" cap="none" spc="-35" normalizeH="0" baseline="0" noProof="0" dirty="0">
                <a:ln>
                  <a:noFill/>
                </a:ln>
                <a:solidFill>
                  <a:srgbClr val="0F243E"/>
                </a:solidFill>
                <a:effectLst/>
                <a:uLnTx/>
                <a:uFillTx/>
                <a:latin typeface="Calibri"/>
                <a:cs typeface="Calibri"/>
              </a:rPr>
              <a:t> </a:t>
            </a:r>
            <a:r>
              <a:rPr kumimoji="0" sz="2000" b="0" i="0" u="none" strike="noStrike" kern="0" cap="none" spc="100" normalizeH="0" baseline="0" noProof="0" dirty="0">
                <a:ln>
                  <a:noFill/>
                </a:ln>
                <a:solidFill>
                  <a:srgbClr val="0F243E"/>
                </a:solidFill>
                <a:effectLst/>
                <a:uLnTx/>
                <a:uFillTx/>
                <a:latin typeface="Calibri"/>
                <a:cs typeface="Calibri"/>
              </a:rPr>
              <a:t>Alcances</a:t>
            </a:r>
            <a:r>
              <a:rPr kumimoji="0" sz="2000" b="0" i="0" u="none" strike="noStrike" kern="0" cap="none" spc="-8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de</a:t>
            </a:r>
            <a:r>
              <a:rPr kumimoji="0" sz="2000" b="0" i="0" u="none" strike="noStrike" kern="0" cap="none" spc="-45" normalizeH="0" baseline="0" noProof="0" dirty="0">
                <a:ln>
                  <a:noFill/>
                </a:ln>
                <a:solidFill>
                  <a:srgbClr val="0F243E"/>
                </a:solidFill>
                <a:effectLst/>
                <a:uLnTx/>
                <a:uFillTx/>
                <a:latin typeface="Calibri"/>
                <a:cs typeface="Calibri"/>
              </a:rPr>
              <a:t> </a:t>
            </a:r>
            <a:r>
              <a:rPr kumimoji="0" sz="2000" b="0" i="0" u="none" strike="noStrike" kern="0" cap="none" spc="70" normalizeH="0" baseline="0" noProof="0" dirty="0">
                <a:ln>
                  <a:noFill/>
                </a:ln>
                <a:solidFill>
                  <a:srgbClr val="0F243E"/>
                </a:solidFill>
                <a:effectLst/>
                <a:uLnTx/>
                <a:uFillTx/>
                <a:latin typeface="Calibri"/>
                <a:cs typeface="Calibri"/>
              </a:rPr>
              <a:t>la</a:t>
            </a:r>
            <a:r>
              <a:rPr kumimoji="0" sz="2000" b="0" i="0" u="none" strike="noStrike" kern="0" cap="none" spc="-40" normalizeH="0" baseline="0" noProof="0" dirty="0">
                <a:ln>
                  <a:noFill/>
                </a:ln>
                <a:solidFill>
                  <a:srgbClr val="0F243E"/>
                </a:solidFill>
                <a:effectLst/>
                <a:uLnTx/>
                <a:uFillTx/>
                <a:latin typeface="Calibri"/>
                <a:cs typeface="Calibri"/>
              </a:rPr>
              <a:t> </a:t>
            </a:r>
            <a:r>
              <a:rPr kumimoji="0" sz="2000" b="0" i="0" u="none" strike="noStrike" kern="0" cap="none" spc="80" normalizeH="0" baseline="0" noProof="0" dirty="0">
                <a:ln>
                  <a:noFill/>
                </a:ln>
                <a:solidFill>
                  <a:srgbClr val="0F243E"/>
                </a:solidFill>
                <a:effectLst/>
                <a:uLnTx/>
                <a:uFillTx/>
                <a:latin typeface="Calibri"/>
                <a:cs typeface="Calibri"/>
              </a:rPr>
              <a:t>aplicación</a:t>
            </a:r>
            <a:r>
              <a:rPr kumimoji="0" sz="2000" b="0" i="0" u="none" strike="noStrike" kern="0" cap="none" spc="-7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de</a:t>
            </a:r>
            <a:r>
              <a:rPr kumimoji="0" sz="2000" b="0" i="0" u="none" strike="noStrike" kern="0" cap="none" spc="-55" normalizeH="0" baseline="0" noProof="0" dirty="0">
                <a:ln>
                  <a:noFill/>
                </a:ln>
                <a:solidFill>
                  <a:srgbClr val="0F243E"/>
                </a:solidFill>
                <a:effectLst/>
                <a:uLnTx/>
                <a:uFillTx/>
                <a:latin typeface="Calibri"/>
                <a:cs typeface="Calibri"/>
              </a:rPr>
              <a:t> </a:t>
            </a:r>
            <a:r>
              <a:rPr kumimoji="0" sz="2000" b="0" i="0" u="none" strike="noStrike" kern="0" cap="none" spc="70" normalizeH="0" baseline="0" noProof="0" dirty="0">
                <a:ln>
                  <a:noFill/>
                </a:ln>
                <a:solidFill>
                  <a:srgbClr val="0F243E"/>
                </a:solidFill>
                <a:effectLst/>
                <a:uLnTx/>
                <a:uFillTx/>
                <a:latin typeface="Calibri"/>
                <a:cs typeface="Calibri"/>
              </a:rPr>
              <a:t>la</a:t>
            </a:r>
            <a:r>
              <a:rPr kumimoji="0" sz="2000" b="0" i="0" u="none" strike="noStrike" kern="0" cap="none" spc="-35" normalizeH="0" baseline="0" noProof="0" dirty="0">
                <a:ln>
                  <a:noFill/>
                </a:ln>
                <a:solidFill>
                  <a:srgbClr val="0F243E"/>
                </a:solidFill>
                <a:effectLst/>
                <a:uLnTx/>
                <a:uFillTx/>
                <a:latin typeface="Calibri"/>
                <a:cs typeface="Calibri"/>
              </a:rPr>
              <a:t> </a:t>
            </a:r>
            <a:r>
              <a:rPr kumimoji="0" sz="2000" b="0" i="0" u="none" strike="noStrike" kern="0" cap="none" spc="65" normalizeH="0" baseline="0" noProof="0" dirty="0">
                <a:ln>
                  <a:noFill/>
                </a:ln>
                <a:solidFill>
                  <a:srgbClr val="0F243E"/>
                </a:solidFill>
                <a:effectLst/>
                <a:uLnTx/>
                <a:uFillTx/>
                <a:latin typeface="Calibri"/>
                <a:cs typeface="Calibri"/>
              </a:rPr>
              <a:t>adición</a:t>
            </a:r>
            <a:r>
              <a:rPr kumimoji="0" sz="2000" b="0" i="0" u="none" strike="noStrike" kern="0" cap="none" spc="-45"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de</a:t>
            </a:r>
            <a:r>
              <a:rPr kumimoji="0" sz="2000" b="0" i="0" u="none" strike="noStrike" kern="0" cap="none" spc="-70" normalizeH="0" baseline="0" noProof="0" dirty="0">
                <a:ln>
                  <a:noFill/>
                </a:ln>
                <a:solidFill>
                  <a:srgbClr val="0F243E"/>
                </a:solidFill>
                <a:effectLst/>
                <a:uLnTx/>
                <a:uFillTx/>
                <a:latin typeface="Calibri"/>
                <a:cs typeface="Calibri"/>
              </a:rPr>
              <a:t> </a:t>
            </a:r>
            <a:r>
              <a:rPr kumimoji="0" sz="2000" b="0" i="0" u="none" strike="noStrike" kern="0" cap="none" spc="70" normalizeH="0" baseline="0" noProof="0" dirty="0">
                <a:ln>
                  <a:noFill/>
                </a:ln>
                <a:solidFill>
                  <a:srgbClr val="0F243E"/>
                </a:solidFill>
                <a:effectLst/>
                <a:uLnTx/>
                <a:uFillTx/>
                <a:latin typeface="Calibri"/>
                <a:cs typeface="Calibri"/>
              </a:rPr>
              <a:t>la</a:t>
            </a:r>
            <a:r>
              <a:rPr kumimoji="0" sz="2000" b="0" i="0" u="none" strike="noStrike" kern="0" cap="none" spc="-4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Frac.</a:t>
            </a:r>
            <a:r>
              <a:rPr kumimoji="0" sz="2000" b="0" i="0" u="none" strike="noStrike" kern="0" cap="none" spc="-55" normalizeH="0" baseline="0" noProof="0" dirty="0">
                <a:ln>
                  <a:noFill/>
                </a:ln>
                <a:solidFill>
                  <a:srgbClr val="0F243E"/>
                </a:solidFill>
                <a:effectLst/>
                <a:uLnTx/>
                <a:uFillTx/>
                <a:latin typeface="Calibri"/>
                <a:cs typeface="Calibri"/>
              </a:rPr>
              <a:t> </a:t>
            </a:r>
            <a:r>
              <a:rPr kumimoji="0" sz="2000" b="0" i="0" u="none" strike="noStrike" kern="0" cap="none" spc="0" normalizeH="0" baseline="0" noProof="0" dirty="0">
                <a:ln>
                  <a:noFill/>
                </a:ln>
                <a:solidFill>
                  <a:srgbClr val="0F243E"/>
                </a:solidFill>
                <a:effectLst/>
                <a:uLnTx/>
                <a:uFillTx/>
                <a:latin typeface="Calibri"/>
                <a:cs typeface="Calibri"/>
              </a:rPr>
              <a:t>VIII</a:t>
            </a:r>
            <a:r>
              <a:rPr kumimoji="0" sz="2000" b="0" i="0" u="none" strike="noStrike" kern="0" cap="none" spc="-30" normalizeH="0" baseline="0" noProof="0" dirty="0">
                <a:ln>
                  <a:noFill/>
                </a:ln>
                <a:solidFill>
                  <a:srgbClr val="0F243E"/>
                </a:solidFill>
                <a:effectLst/>
                <a:uLnTx/>
                <a:uFillTx/>
                <a:latin typeface="Calibri"/>
                <a:cs typeface="Calibri"/>
              </a:rPr>
              <a:t> </a:t>
            </a:r>
            <a:r>
              <a:rPr kumimoji="0" sz="2000" b="0" i="0" u="none" strike="noStrike" kern="0" cap="none" spc="80" normalizeH="0" baseline="0" noProof="0" dirty="0">
                <a:ln>
                  <a:noFill/>
                </a:ln>
                <a:solidFill>
                  <a:srgbClr val="0F243E"/>
                </a:solidFill>
                <a:effectLst/>
                <a:uLnTx/>
                <a:uFillTx/>
                <a:latin typeface="Calibri"/>
                <a:cs typeface="Calibri"/>
              </a:rPr>
              <a:t>al</a:t>
            </a:r>
            <a:r>
              <a:rPr kumimoji="0" sz="2000" b="0" i="0" u="none" strike="noStrike" kern="0" cap="none" spc="-50" normalizeH="0" baseline="0" noProof="0" dirty="0">
                <a:ln>
                  <a:noFill/>
                </a:ln>
                <a:solidFill>
                  <a:srgbClr val="0F243E"/>
                </a:solidFill>
                <a:effectLst/>
                <a:uLnTx/>
                <a:uFillTx/>
                <a:latin typeface="Calibri"/>
                <a:cs typeface="Calibri"/>
              </a:rPr>
              <a:t> </a:t>
            </a:r>
            <a:r>
              <a:rPr kumimoji="0" sz="2000" b="0" i="0" u="none" strike="noStrike" kern="0" cap="none" spc="0" normalizeH="0" baseline="0" noProof="0" dirty="0">
                <a:ln>
                  <a:noFill/>
                </a:ln>
                <a:solidFill>
                  <a:srgbClr val="0F243E"/>
                </a:solidFill>
                <a:effectLst/>
                <a:uLnTx/>
                <a:uFillTx/>
                <a:latin typeface="Calibri"/>
                <a:cs typeface="Calibri"/>
              </a:rPr>
              <a:t>Art.</a:t>
            </a:r>
            <a:r>
              <a:rPr kumimoji="0" sz="2000" b="0" i="0" u="none" strike="noStrike" kern="0" cap="none" spc="-35" normalizeH="0" baseline="0" noProof="0" dirty="0">
                <a:ln>
                  <a:noFill/>
                </a:ln>
                <a:solidFill>
                  <a:srgbClr val="0F243E"/>
                </a:solidFill>
                <a:effectLst/>
                <a:uLnTx/>
                <a:uFillTx/>
                <a:latin typeface="Calibri"/>
                <a:cs typeface="Calibri"/>
              </a:rPr>
              <a:t> </a:t>
            </a:r>
            <a:r>
              <a:rPr kumimoji="0" sz="2000" b="0" i="0" u="none" strike="noStrike" kern="0" cap="none" spc="50" normalizeH="0" baseline="0" noProof="0" dirty="0">
                <a:ln>
                  <a:noFill/>
                </a:ln>
                <a:solidFill>
                  <a:srgbClr val="0F243E"/>
                </a:solidFill>
                <a:effectLst/>
                <a:uLnTx/>
                <a:uFillTx/>
                <a:latin typeface="Calibri"/>
                <a:cs typeface="Calibri"/>
              </a:rPr>
              <a:t>128,</a:t>
            </a:r>
            <a:r>
              <a:rPr kumimoji="0" sz="2000" b="0" i="0" u="none" strike="noStrike" kern="0" cap="none" spc="-6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LFT</a:t>
            </a:r>
            <a:endParaRPr kumimoji="0" sz="2000" b="0" i="0" u="none" strike="noStrike" kern="0" cap="none" spc="0" normalizeH="0" baseline="0" noProof="0">
              <a:ln>
                <a:noFill/>
              </a:ln>
              <a:solidFill>
                <a:sysClr val="windowText" lastClr="000000"/>
              </a:solidFill>
              <a:effectLst/>
              <a:uLnTx/>
              <a:uFillTx/>
              <a:latin typeface="Calibri"/>
              <a:cs typeface="Calibri"/>
            </a:endParaRPr>
          </a:p>
        </p:txBody>
      </p:sp>
      <p:grpSp>
        <p:nvGrpSpPr>
          <p:cNvPr id="3" name="object 3"/>
          <p:cNvGrpSpPr/>
          <p:nvPr/>
        </p:nvGrpSpPr>
        <p:grpSpPr>
          <a:xfrm>
            <a:off x="1922017" y="2040508"/>
            <a:ext cx="7019290" cy="3835400"/>
            <a:chOff x="1922017" y="2040508"/>
            <a:chExt cx="7019290" cy="3835400"/>
          </a:xfrm>
        </p:grpSpPr>
        <p:pic>
          <p:nvPicPr>
            <p:cNvPr id="4" name="object 4"/>
            <p:cNvPicPr/>
            <p:nvPr/>
          </p:nvPicPr>
          <p:blipFill>
            <a:blip r:embed="rId2" cstate="print"/>
            <a:stretch>
              <a:fillRect/>
            </a:stretch>
          </p:blipFill>
          <p:spPr>
            <a:xfrm>
              <a:off x="1922017" y="2040508"/>
              <a:ext cx="7018782" cy="1747012"/>
            </a:xfrm>
            <a:prstGeom prst="rect">
              <a:avLst/>
            </a:prstGeom>
          </p:spPr>
        </p:pic>
        <p:pic>
          <p:nvPicPr>
            <p:cNvPr id="5" name="object 5"/>
            <p:cNvPicPr/>
            <p:nvPr/>
          </p:nvPicPr>
          <p:blipFill>
            <a:blip r:embed="rId3" cstate="print"/>
            <a:stretch>
              <a:fillRect/>
            </a:stretch>
          </p:blipFill>
          <p:spPr>
            <a:xfrm>
              <a:off x="2279522" y="3796601"/>
              <a:ext cx="6661277" cy="2079117"/>
            </a:xfrm>
            <a:prstGeom prst="rect">
              <a:avLst/>
            </a:prstGeom>
          </p:spPr>
        </p:pic>
      </p:grpSp>
      <p:sp>
        <p:nvSpPr>
          <p:cNvPr id="6" name="object 6"/>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7" name="object 7"/>
          <p:cNvSpPr txBox="1"/>
          <p:nvPr/>
        </p:nvSpPr>
        <p:spPr>
          <a:xfrm>
            <a:off x="5175250" y="6464680"/>
            <a:ext cx="2451735" cy="156068"/>
          </a:xfrm>
          <a:prstGeom prst="rect">
            <a:avLst/>
          </a:prstGeom>
        </p:spPr>
        <p:txBody>
          <a:bodyPr vert="horz" wrap="square" lIns="0" tIns="0" rIns="0" bIns="0" rtlCol="0">
            <a:spAutoFit/>
          </a:bodyPr>
          <a:lstStyle/>
          <a:p>
            <a:pPr marL="12700" marR="0" lvl="0" indent="0" defTabSz="914400" eaLnBrk="1" fontAlgn="auto" latinLnBrk="0" hangingPunct="1">
              <a:lnSpc>
                <a:spcPts val="1240"/>
              </a:lnSpc>
              <a:spcBef>
                <a:spcPts val="0"/>
              </a:spcBef>
              <a:spcAft>
                <a:spcPts val="0"/>
              </a:spcAft>
              <a:buClrTx/>
              <a:buSzTx/>
              <a:buFontTx/>
              <a:buNone/>
              <a:tabLst/>
              <a:defRPr/>
            </a:pPr>
            <a:r>
              <a:rPr kumimoji="0" lang="es-MX" sz="1200" b="0" i="0" u="none" strike="noStrike" kern="0" cap="none" spc="-10" normalizeH="0" baseline="0" noProof="0" dirty="0">
                <a:ln>
                  <a:noFill/>
                </a:ln>
                <a:solidFill>
                  <a:srgbClr val="888888"/>
                </a:solidFill>
                <a:effectLst/>
                <a:uLnTx/>
                <a:uFillTx/>
                <a:latin typeface="Calibri"/>
                <a:cs typeface="Calibri"/>
              </a:rPr>
              <a:t>NOMINA 2025</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8100" marR="0" lvl="0" indent="0" defTabSz="914400" eaLnBrk="1" fontAlgn="auto" latinLnBrk="0" hangingPunct="1">
                <a:lnSpc>
                  <a:spcPts val="1240"/>
                </a:lnSpc>
                <a:spcBef>
                  <a:spcPts val="0"/>
                </a:spcBef>
                <a:spcAft>
                  <a:spcPts val="0"/>
                </a:spcAft>
                <a:buClrTx/>
                <a:buSzTx/>
                <a:buFontTx/>
                <a:buNone/>
                <a:tabLst/>
                <a:defRPr/>
              </a:pPr>
              <a:t>15</a:t>
            </a:fld>
            <a:endParaRPr kumimoji="0" sz="1200" b="0" i="0" u="none" strike="noStrike" kern="0" cap="none" spc="-25" normalizeH="0" baseline="0" noProof="0" dirty="0">
              <a:ln>
                <a:noFill/>
              </a:ln>
              <a:solidFill>
                <a:srgbClr val="888888"/>
              </a:solidFill>
              <a:effectLst/>
              <a:uLnTx/>
              <a:uFillTx/>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35504" y="2054479"/>
            <a:ext cx="7329170" cy="3896360"/>
            <a:chOff x="2135504" y="2054479"/>
            <a:chExt cx="7329170" cy="3896360"/>
          </a:xfrm>
        </p:grpSpPr>
        <p:pic>
          <p:nvPicPr>
            <p:cNvPr id="3" name="object 3"/>
            <p:cNvPicPr/>
            <p:nvPr/>
          </p:nvPicPr>
          <p:blipFill>
            <a:blip r:embed="rId2" cstate="print"/>
            <a:stretch>
              <a:fillRect/>
            </a:stretch>
          </p:blipFill>
          <p:spPr>
            <a:xfrm>
              <a:off x="2135504" y="2054479"/>
              <a:ext cx="7328916" cy="1824228"/>
            </a:xfrm>
            <a:prstGeom prst="rect">
              <a:avLst/>
            </a:prstGeom>
          </p:spPr>
        </p:pic>
        <p:pic>
          <p:nvPicPr>
            <p:cNvPr id="4" name="object 4"/>
            <p:cNvPicPr/>
            <p:nvPr/>
          </p:nvPicPr>
          <p:blipFill>
            <a:blip r:embed="rId3" cstate="print"/>
            <a:stretch>
              <a:fillRect/>
            </a:stretch>
          </p:blipFill>
          <p:spPr>
            <a:xfrm>
              <a:off x="2626994" y="3878668"/>
              <a:ext cx="6637401" cy="2071738"/>
            </a:xfrm>
            <a:prstGeom prst="rect">
              <a:avLst/>
            </a:prstGeom>
          </p:spPr>
        </p:pic>
      </p:grpSp>
      <p:sp>
        <p:nvSpPr>
          <p:cNvPr id="5" name="object 5"/>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7" name="object 7"/>
          <p:cNvSpPr txBox="1"/>
          <p:nvPr/>
        </p:nvSpPr>
        <p:spPr>
          <a:xfrm>
            <a:off x="5175250" y="6464680"/>
            <a:ext cx="2451735" cy="156068"/>
          </a:xfrm>
          <a:prstGeom prst="rect">
            <a:avLst/>
          </a:prstGeom>
        </p:spPr>
        <p:txBody>
          <a:bodyPr vert="horz" wrap="square" lIns="0" tIns="0" rIns="0" bIns="0" rtlCol="0">
            <a:spAutoFit/>
          </a:bodyPr>
          <a:lstStyle/>
          <a:p>
            <a:pPr marL="12700" marR="0" lvl="0" indent="0" defTabSz="914400" eaLnBrk="1" fontAlgn="auto" latinLnBrk="0" hangingPunct="1">
              <a:lnSpc>
                <a:spcPts val="1240"/>
              </a:lnSpc>
              <a:spcBef>
                <a:spcPts val="0"/>
              </a:spcBef>
              <a:spcAft>
                <a:spcPts val="0"/>
              </a:spcAft>
              <a:buClrTx/>
              <a:buSzTx/>
              <a:buFontTx/>
              <a:buNone/>
              <a:tabLst/>
              <a:defRPr/>
            </a:pPr>
            <a:r>
              <a:rPr kumimoji="0" lang="es-MX" sz="1200" b="0" i="0" u="none" strike="noStrike" kern="0" cap="none" spc="-10" normalizeH="0" baseline="0" noProof="0" dirty="0">
                <a:ln>
                  <a:noFill/>
                </a:ln>
                <a:solidFill>
                  <a:srgbClr val="888888"/>
                </a:solidFill>
                <a:effectLst/>
                <a:uLnTx/>
                <a:uFillTx/>
                <a:latin typeface="Calibri"/>
                <a:cs typeface="Calibri"/>
              </a:rPr>
              <a:t>NOMINA 2025</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8100" marR="0" lvl="0" indent="0" defTabSz="914400" eaLnBrk="1" fontAlgn="auto" latinLnBrk="0" hangingPunct="1">
                <a:lnSpc>
                  <a:spcPts val="1240"/>
                </a:lnSpc>
                <a:spcBef>
                  <a:spcPts val="0"/>
                </a:spcBef>
                <a:spcAft>
                  <a:spcPts val="0"/>
                </a:spcAft>
                <a:buClrTx/>
                <a:buSzTx/>
                <a:buFontTx/>
                <a:buNone/>
                <a:tabLst/>
                <a:defRPr/>
              </a:pPr>
              <a:t>16</a:t>
            </a:fld>
            <a:endParaRPr kumimoji="0" sz="1200" b="0" i="0" u="none" strike="noStrike" kern="0" cap="none" spc="-25" normalizeH="0" baseline="0" noProof="0" dirty="0">
              <a:ln>
                <a:noFill/>
              </a:ln>
              <a:solidFill>
                <a:srgbClr val="888888"/>
              </a:solidFill>
              <a:effectLst/>
              <a:uLnTx/>
              <a:uFillTx/>
              <a:latin typeface="Calibri"/>
              <a:cs typeface="Calibri"/>
            </a:endParaRPr>
          </a:p>
        </p:txBody>
      </p:sp>
      <p:sp>
        <p:nvSpPr>
          <p:cNvPr id="6" name="object 6"/>
          <p:cNvSpPr txBox="1"/>
          <p:nvPr/>
        </p:nvSpPr>
        <p:spPr>
          <a:xfrm>
            <a:off x="1206500" y="688086"/>
            <a:ext cx="8594090" cy="118237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50" normalizeH="0" baseline="0" noProof="0" dirty="0">
                <a:ln>
                  <a:noFill/>
                </a:ln>
                <a:solidFill>
                  <a:sysClr val="windowText" lastClr="000000"/>
                </a:solidFill>
                <a:effectLst/>
                <a:uLnTx/>
                <a:uFillTx/>
                <a:latin typeface="Calibri"/>
                <a:cs typeface="Calibri"/>
              </a:rPr>
              <a:t>PTU</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17145" marR="0" lvl="0" indent="0" defTabSz="914400" eaLnBrk="1" fontAlgn="auto" latinLnBrk="0" hangingPunct="1">
              <a:lnSpc>
                <a:spcPct val="100000"/>
              </a:lnSpc>
              <a:spcBef>
                <a:spcPts val="1900"/>
              </a:spcBef>
              <a:spcAft>
                <a:spcPts val="0"/>
              </a:spcAft>
              <a:buClrTx/>
              <a:buSzTx/>
              <a:buFontTx/>
              <a:buNone/>
              <a:tabLst/>
              <a:defRPr/>
            </a:pPr>
            <a:r>
              <a:rPr kumimoji="0" sz="2000" b="1" i="0" u="none" strike="noStrike" kern="0" cap="none" spc="90" normalizeH="0" baseline="0" noProof="0" dirty="0">
                <a:ln>
                  <a:noFill/>
                </a:ln>
                <a:solidFill>
                  <a:srgbClr val="0F243E"/>
                </a:solidFill>
                <a:effectLst/>
                <a:uLnTx/>
                <a:uFillTx/>
                <a:latin typeface="Calibri"/>
                <a:cs typeface="Calibri"/>
              </a:rPr>
              <a:t>Guía</a:t>
            </a:r>
            <a:r>
              <a:rPr kumimoji="0" sz="2000" b="1" i="0" u="none" strike="noStrike" kern="0" cap="none" spc="-50" normalizeH="0" baseline="0" noProof="0" dirty="0">
                <a:ln>
                  <a:noFill/>
                </a:ln>
                <a:solidFill>
                  <a:srgbClr val="0F243E"/>
                </a:solidFill>
                <a:effectLst/>
                <a:uLnTx/>
                <a:uFillTx/>
                <a:latin typeface="Calibri"/>
                <a:cs typeface="Calibri"/>
              </a:rPr>
              <a:t> </a:t>
            </a:r>
            <a:r>
              <a:rPr kumimoji="0" sz="2000" b="1" i="0" u="none" strike="noStrike" kern="0" cap="none" spc="65" normalizeH="0" baseline="0" noProof="0" dirty="0">
                <a:ln>
                  <a:noFill/>
                </a:ln>
                <a:solidFill>
                  <a:srgbClr val="0F243E"/>
                </a:solidFill>
                <a:effectLst/>
                <a:uLnTx/>
                <a:uFillTx/>
                <a:latin typeface="Calibri"/>
                <a:cs typeface="Calibri"/>
              </a:rPr>
              <a:t>para</a:t>
            </a:r>
            <a:r>
              <a:rPr kumimoji="0" sz="2000" b="1" i="0" u="none" strike="noStrike" kern="0" cap="none" spc="-60" normalizeH="0" baseline="0" noProof="0" dirty="0">
                <a:ln>
                  <a:noFill/>
                </a:ln>
                <a:solidFill>
                  <a:srgbClr val="0F243E"/>
                </a:solidFill>
                <a:effectLst/>
                <a:uLnTx/>
                <a:uFillTx/>
                <a:latin typeface="Calibri"/>
                <a:cs typeface="Calibri"/>
              </a:rPr>
              <a:t> </a:t>
            </a:r>
            <a:r>
              <a:rPr kumimoji="0" sz="2000" b="1" i="0" u="none" strike="noStrike" kern="0" cap="none" spc="105" normalizeH="0" baseline="0" noProof="0" dirty="0">
                <a:ln>
                  <a:noFill/>
                </a:ln>
                <a:solidFill>
                  <a:srgbClr val="0F243E"/>
                </a:solidFill>
                <a:effectLst/>
                <a:uLnTx/>
                <a:uFillTx/>
                <a:latin typeface="Calibri"/>
                <a:cs typeface="Calibri"/>
              </a:rPr>
              <a:t>cumplir</a:t>
            </a:r>
            <a:r>
              <a:rPr kumimoji="0" sz="2000" b="1" i="0" u="none" strike="noStrike" kern="0" cap="none" spc="-55" normalizeH="0" baseline="0" noProof="0" dirty="0">
                <a:ln>
                  <a:noFill/>
                </a:ln>
                <a:solidFill>
                  <a:srgbClr val="0F243E"/>
                </a:solidFill>
                <a:effectLst/>
                <a:uLnTx/>
                <a:uFillTx/>
                <a:latin typeface="Calibri"/>
                <a:cs typeface="Calibri"/>
              </a:rPr>
              <a:t> </a:t>
            </a:r>
            <a:r>
              <a:rPr kumimoji="0" sz="2000" b="1" i="0" u="none" strike="noStrike" kern="0" cap="none" spc="135" normalizeH="0" baseline="0" noProof="0" dirty="0">
                <a:ln>
                  <a:noFill/>
                </a:ln>
                <a:solidFill>
                  <a:srgbClr val="0F243E"/>
                </a:solidFill>
                <a:effectLst/>
                <a:uLnTx/>
                <a:uFillTx/>
                <a:latin typeface="Calibri"/>
                <a:cs typeface="Calibri"/>
              </a:rPr>
              <a:t>con</a:t>
            </a:r>
            <a:r>
              <a:rPr kumimoji="0" sz="2000" b="1" i="0" u="none" strike="noStrike" kern="0" cap="none" spc="-40" normalizeH="0" baseline="0" noProof="0" dirty="0">
                <a:ln>
                  <a:noFill/>
                </a:ln>
                <a:solidFill>
                  <a:srgbClr val="0F243E"/>
                </a:solidFill>
                <a:effectLst/>
                <a:uLnTx/>
                <a:uFillTx/>
                <a:latin typeface="Calibri"/>
                <a:cs typeface="Calibri"/>
              </a:rPr>
              <a:t> </a:t>
            </a:r>
            <a:r>
              <a:rPr kumimoji="0" sz="2000" b="1" i="0" u="none" strike="noStrike" kern="0" cap="none" spc="145" normalizeH="0" baseline="0" noProof="0" dirty="0">
                <a:ln>
                  <a:noFill/>
                </a:ln>
                <a:solidFill>
                  <a:srgbClr val="0F243E"/>
                </a:solidFill>
                <a:effectLst/>
                <a:uLnTx/>
                <a:uFillTx/>
                <a:latin typeface="Calibri"/>
                <a:cs typeface="Calibri"/>
              </a:rPr>
              <a:t>las</a:t>
            </a:r>
            <a:r>
              <a:rPr kumimoji="0" sz="2000" b="1" i="0" u="none" strike="noStrike" kern="0" cap="none" spc="-35" normalizeH="0" baseline="0" noProof="0" dirty="0">
                <a:ln>
                  <a:noFill/>
                </a:ln>
                <a:solidFill>
                  <a:srgbClr val="0F243E"/>
                </a:solidFill>
                <a:effectLst/>
                <a:uLnTx/>
                <a:uFillTx/>
                <a:latin typeface="Calibri"/>
                <a:cs typeface="Calibri"/>
              </a:rPr>
              <a:t> </a:t>
            </a:r>
            <a:r>
              <a:rPr kumimoji="0" sz="2000" b="1" i="0" u="none" strike="noStrike" kern="0" cap="none" spc="100" normalizeH="0" baseline="0" noProof="0" dirty="0">
                <a:ln>
                  <a:noFill/>
                </a:ln>
                <a:solidFill>
                  <a:srgbClr val="0F243E"/>
                </a:solidFill>
                <a:effectLst/>
                <a:uLnTx/>
                <a:uFillTx/>
                <a:latin typeface="Calibri"/>
                <a:cs typeface="Calibri"/>
              </a:rPr>
              <a:t>obligaciones</a:t>
            </a:r>
            <a:r>
              <a:rPr kumimoji="0" sz="2000" b="1" i="0" u="none" strike="noStrike" kern="0" cap="none" spc="-75"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en</a:t>
            </a:r>
            <a:r>
              <a:rPr kumimoji="0" sz="2000" b="1" i="0" u="none" strike="noStrike" kern="0" cap="none" spc="-40" normalizeH="0" baseline="0" noProof="0" dirty="0">
                <a:ln>
                  <a:noFill/>
                </a:ln>
                <a:solidFill>
                  <a:srgbClr val="0F243E"/>
                </a:solidFill>
                <a:effectLst/>
                <a:uLnTx/>
                <a:uFillTx/>
                <a:latin typeface="Calibri"/>
                <a:cs typeface="Calibri"/>
              </a:rPr>
              <a:t> </a:t>
            </a:r>
            <a:r>
              <a:rPr kumimoji="0" sz="2000" b="1" i="0" u="none" strike="noStrike" kern="0" cap="none" spc="70" normalizeH="0" baseline="0" noProof="0" dirty="0">
                <a:ln>
                  <a:noFill/>
                </a:ln>
                <a:solidFill>
                  <a:srgbClr val="0F243E"/>
                </a:solidFill>
                <a:effectLst/>
                <a:uLnTx/>
                <a:uFillTx/>
                <a:latin typeface="Calibri"/>
                <a:cs typeface="Calibri"/>
              </a:rPr>
              <a:t>materia</a:t>
            </a:r>
            <a:r>
              <a:rPr kumimoji="0" sz="2000" b="1" i="0" u="none" strike="noStrike" kern="0" cap="none" spc="-55"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de</a:t>
            </a:r>
            <a:r>
              <a:rPr kumimoji="0" sz="2000" b="1" i="0" u="none" strike="noStrike" kern="0" cap="none" spc="-45" normalizeH="0" baseline="0" noProof="0" dirty="0">
                <a:ln>
                  <a:noFill/>
                </a:ln>
                <a:solidFill>
                  <a:srgbClr val="0F243E"/>
                </a:solidFill>
                <a:effectLst/>
                <a:uLnTx/>
                <a:uFillTx/>
                <a:latin typeface="Calibri"/>
                <a:cs typeface="Calibri"/>
              </a:rPr>
              <a:t> </a:t>
            </a:r>
            <a:r>
              <a:rPr kumimoji="0" sz="2000" b="1" i="0" u="none" strike="noStrike" kern="0" cap="none" spc="50" normalizeH="0" baseline="0" noProof="0" dirty="0">
                <a:ln>
                  <a:noFill/>
                </a:ln>
                <a:solidFill>
                  <a:srgbClr val="0F243E"/>
                </a:solidFill>
                <a:effectLst/>
                <a:uLnTx/>
                <a:uFillTx/>
                <a:latin typeface="Calibri"/>
                <a:cs typeface="Calibri"/>
              </a:rPr>
              <a:t>reparto</a:t>
            </a:r>
            <a:r>
              <a:rPr kumimoji="0" sz="2000" b="1" i="0" u="none" strike="noStrike" kern="0" cap="none" spc="-50"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de</a:t>
            </a:r>
            <a:r>
              <a:rPr kumimoji="0" sz="2000" b="1" i="0" u="none" strike="noStrike" kern="0" cap="none" spc="-30" normalizeH="0" baseline="0" noProof="0" dirty="0">
                <a:ln>
                  <a:noFill/>
                </a:ln>
                <a:solidFill>
                  <a:srgbClr val="0F243E"/>
                </a:solidFill>
                <a:effectLst/>
                <a:uLnTx/>
                <a:uFillTx/>
                <a:latin typeface="Calibri"/>
                <a:cs typeface="Calibri"/>
              </a:rPr>
              <a:t> </a:t>
            </a:r>
            <a:r>
              <a:rPr kumimoji="0" sz="2000" b="1" i="0" u="none" strike="noStrike" kern="0" cap="none" spc="80" normalizeH="0" baseline="0" noProof="0" dirty="0">
                <a:ln>
                  <a:noFill/>
                </a:ln>
                <a:solidFill>
                  <a:srgbClr val="0F243E"/>
                </a:solidFill>
                <a:effectLst/>
                <a:uLnTx/>
                <a:uFillTx/>
                <a:latin typeface="Calibri"/>
                <a:cs typeface="Calibri"/>
              </a:rPr>
              <a:t>utilidades</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210185" marR="0" lvl="0" indent="-193040" defTabSz="914400" eaLnBrk="1" fontAlgn="auto" latinLnBrk="0" hangingPunct="1">
              <a:lnSpc>
                <a:spcPct val="100000"/>
              </a:lnSpc>
              <a:spcBef>
                <a:spcPts val="0"/>
              </a:spcBef>
              <a:spcAft>
                <a:spcPts val="0"/>
              </a:spcAft>
              <a:buClrTx/>
              <a:buSzTx/>
              <a:buFont typeface="Wingdings"/>
              <a:buChar char=""/>
              <a:tabLst>
                <a:tab pos="210185" algn="l"/>
              </a:tabLst>
              <a:defRPr/>
            </a:pPr>
            <a:r>
              <a:rPr kumimoji="0" sz="2000" b="0" i="0" u="none" strike="noStrike" kern="0" cap="none" spc="60" normalizeH="0" baseline="0" noProof="0" dirty="0">
                <a:ln>
                  <a:noFill/>
                </a:ln>
                <a:solidFill>
                  <a:srgbClr val="0F243E"/>
                </a:solidFill>
                <a:effectLst/>
                <a:uLnTx/>
                <a:uFillTx/>
                <a:latin typeface="Calibri"/>
                <a:cs typeface="Calibri"/>
              </a:rPr>
              <a:t>Frac.</a:t>
            </a:r>
            <a:r>
              <a:rPr kumimoji="0" sz="2000" b="0" i="0" u="none" strike="noStrike" kern="0" cap="none" spc="-60" normalizeH="0" baseline="0" noProof="0" dirty="0">
                <a:ln>
                  <a:noFill/>
                </a:ln>
                <a:solidFill>
                  <a:srgbClr val="0F243E"/>
                </a:solidFill>
                <a:effectLst/>
                <a:uLnTx/>
                <a:uFillTx/>
                <a:latin typeface="Calibri"/>
                <a:cs typeface="Calibri"/>
              </a:rPr>
              <a:t> </a:t>
            </a:r>
            <a:r>
              <a:rPr kumimoji="0" sz="2000" b="0" i="0" u="none" strike="noStrike" kern="0" cap="none" spc="-20" normalizeH="0" baseline="0" noProof="0" dirty="0">
                <a:ln>
                  <a:noFill/>
                </a:ln>
                <a:solidFill>
                  <a:srgbClr val="0F243E"/>
                </a:solidFill>
                <a:effectLst/>
                <a:uLnTx/>
                <a:uFillTx/>
                <a:latin typeface="Calibri"/>
                <a:cs typeface="Calibri"/>
              </a:rPr>
              <a:t>IV.</a:t>
            </a:r>
            <a:r>
              <a:rPr kumimoji="0" sz="2000" b="0" i="0" u="none" strike="noStrike" kern="0" cap="none" spc="-35" normalizeH="0" baseline="0" noProof="0" dirty="0">
                <a:ln>
                  <a:noFill/>
                </a:ln>
                <a:solidFill>
                  <a:srgbClr val="0F243E"/>
                </a:solidFill>
                <a:effectLst/>
                <a:uLnTx/>
                <a:uFillTx/>
                <a:latin typeface="Calibri"/>
                <a:cs typeface="Calibri"/>
              </a:rPr>
              <a:t> </a:t>
            </a:r>
            <a:r>
              <a:rPr kumimoji="0" sz="2000" b="0" i="0" u="none" strike="noStrike" kern="0" cap="none" spc="100" normalizeH="0" baseline="0" noProof="0" dirty="0">
                <a:ln>
                  <a:noFill/>
                </a:ln>
                <a:solidFill>
                  <a:srgbClr val="0F243E"/>
                </a:solidFill>
                <a:effectLst/>
                <a:uLnTx/>
                <a:uFillTx/>
                <a:latin typeface="Calibri"/>
                <a:cs typeface="Calibri"/>
              </a:rPr>
              <a:t>Alcances</a:t>
            </a:r>
            <a:r>
              <a:rPr kumimoji="0" sz="2000" b="0" i="0" u="none" strike="noStrike" kern="0" cap="none" spc="-8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de</a:t>
            </a:r>
            <a:r>
              <a:rPr kumimoji="0" sz="2000" b="0" i="0" u="none" strike="noStrike" kern="0" cap="none" spc="-45" normalizeH="0" baseline="0" noProof="0" dirty="0">
                <a:ln>
                  <a:noFill/>
                </a:ln>
                <a:solidFill>
                  <a:srgbClr val="0F243E"/>
                </a:solidFill>
                <a:effectLst/>
                <a:uLnTx/>
                <a:uFillTx/>
                <a:latin typeface="Calibri"/>
                <a:cs typeface="Calibri"/>
              </a:rPr>
              <a:t> </a:t>
            </a:r>
            <a:r>
              <a:rPr kumimoji="0" sz="2000" b="0" i="0" u="none" strike="noStrike" kern="0" cap="none" spc="70" normalizeH="0" baseline="0" noProof="0" dirty="0">
                <a:ln>
                  <a:noFill/>
                </a:ln>
                <a:solidFill>
                  <a:srgbClr val="0F243E"/>
                </a:solidFill>
                <a:effectLst/>
                <a:uLnTx/>
                <a:uFillTx/>
                <a:latin typeface="Calibri"/>
                <a:cs typeface="Calibri"/>
              </a:rPr>
              <a:t>la</a:t>
            </a:r>
            <a:r>
              <a:rPr kumimoji="0" sz="2000" b="0" i="0" u="none" strike="noStrike" kern="0" cap="none" spc="-40" normalizeH="0" baseline="0" noProof="0" dirty="0">
                <a:ln>
                  <a:noFill/>
                </a:ln>
                <a:solidFill>
                  <a:srgbClr val="0F243E"/>
                </a:solidFill>
                <a:effectLst/>
                <a:uLnTx/>
                <a:uFillTx/>
                <a:latin typeface="Calibri"/>
                <a:cs typeface="Calibri"/>
              </a:rPr>
              <a:t> </a:t>
            </a:r>
            <a:r>
              <a:rPr kumimoji="0" sz="2000" b="0" i="0" u="none" strike="noStrike" kern="0" cap="none" spc="80" normalizeH="0" baseline="0" noProof="0" dirty="0">
                <a:ln>
                  <a:noFill/>
                </a:ln>
                <a:solidFill>
                  <a:srgbClr val="0F243E"/>
                </a:solidFill>
                <a:effectLst/>
                <a:uLnTx/>
                <a:uFillTx/>
                <a:latin typeface="Calibri"/>
                <a:cs typeface="Calibri"/>
              </a:rPr>
              <a:t>aplicación</a:t>
            </a:r>
            <a:r>
              <a:rPr kumimoji="0" sz="2000" b="0" i="0" u="none" strike="noStrike" kern="0" cap="none" spc="-7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de</a:t>
            </a:r>
            <a:r>
              <a:rPr kumimoji="0" sz="2000" b="0" i="0" u="none" strike="noStrike" kern="0" cap="none" spc="-55" normalizeH="0" baseline="0" noProof="0" dirty="0">
                <a:ln>
                  <a:noFill/>
                </a:ln>
                <a:solidFill>
                  <a:srgbClr val="0F243E"/>
                </a:solidFill>
                <a:effectLst/>
                <a:uLnTx/>
                <a:uFillTx/>
                <a:latin typeface="Calibri"/>
                <a:cs typeface="Calibri"/>
              </a:rPr>
              <a:t> </a:t>
            </a:r>
            <a:r>
              <a:rPr kumimoji="0" sz="2000" b="0" i="0" u="none" strike="noStrike" kern="0" cap="none" spc="70" normalizeH="0" baseline="0" noProof="0" dirty="0">
                <a:ln>
                  <a:noFill/>
                </a:ln>
                <a:solidFill>
                  <a:srgbClr val="0F243E"/>
                </a:solidFill>
                <a:effectLst/>
                <a:uLnTx/>
                <a:uFillTx/>
                <a:latin typeface="Calibri"/>
                <a:cs typeface="Calibri"/>
              </a:rPr>
              <a:t>la</a:t>
            </a:r>
            <a:r>
              <a:rPr kumimoji="0" sz="2000" b="0" i="0" u="none" strike="noStrike" kern="0" cap="none" spc="-35" normalizeH="0" baseline="0" noProof="0" dirty="0">
                <a:ln>
                  <a:noFill/>
                </a:ln>
                <a:solidFill>
                  <a:srgbClr val="0F243E"/>
                </a:solidFill>
                <a:effectLst/>
                <a:uLnTx/>
                <a:uFillTx/>
                <a:latin typeface="Calibri"/>
                <a:cs typeface="Calibri"/>
              </a:rPr>
              <a:t> </a:t>
            </a:r>
            <a:r>
              <a:rPr kumimoji="0" sz="2000" b="0" i="0" u="none" strike="noStrike" kern="0" cap="none" spc="65" normalizeH="0" baseline="0" noProof="0" dirty="0">
                <a:ln>
                  <a:noFill/>
                </a:ln>
                <a:solidFill>
                  <a:srgbClr val="0F243E"/>
                </a:solidFill>
                <a:effectLst/>
                <a:uLnTx/>
                <a:uFillTx/>
                <a:latin typeface="Calibri"/>
                <a:cs typeface="Calibri"/>
              </a:rPr>
              <a:t>adición</a:t>
            </a:r>
            <a:r>
              <a:rPr kumimoji="0" sz="2000" b="0" i="0" u="none" strike="noStrike" kern="0" cap="none" spc="-45"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de</a:t>
            </a:r>
            <a:r>
              <a:rPr kumimoji="0" sz="2000" b="0" i="0" u="none" strike="noStrike" kern="0" cap="none" spc="-70" normalizeH="0" baseline="0" noProof="0" dirty="0">
                <a:ln>
                  <a:noFill/>
                </a:ln>
                <a:solidFill>
                  <a:srgbClr val="0F243E"/>
                </a:solidFill>
                <a:effectLst/>
                <a:uLnTx/>
                <a:uFillTx/>
                <a:latin typeface="Calibri"/>
                <a:cs typeface="Calibri"/>
              </a:rPr>
              <a:t> </a:t>
            </a:r>
            <a:r>
              <a:rPr kumimoji="0" sz="2000" b="0" i="0" u="none" strike="noStrike" kern="0" cap="none" spc="70" normalizeH="0" baseline="0" noProof="0" dirty="0">
                <a:ln>
                  <a:noFill/>
                </a:ln>
                <a:solidFill>
                  <a:srgbClr val="0F243E"/>
                </a:solidFill>
                <a:effectLst/>
                <a:uLnTx/>
                <a:uFillTx/>
                <a:latin typeface="Calibri"/>
                <a:cs typeface="Calibri"/>
              </a:rPr>
              <a:t>la</a:t>
            </a:r>
            <a:r>
              <a:rPr kumimoji="0" sz="2000" b="0" i="0" u="none" strike="noStrike" kern="0" cap="none" spc="-4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Frac.</a:t>
            </a:r>
            <a:r>
              <a:rPr kumimoji="0" sz="2000" b="0" i="0" u="none" strike="noStrike" kern="0" cap="none" spc="-55" normalizeH="0" baseline="0" noProof="0" dirty="0">
                <a:ln>
                  <a:noFill/>
                </a:ln>
                <a:solidFill>
                  <a:srgbClr val="0F243E"/>
                </a:solidFill>
                <a:effectLst/>
                <a:uLnTx/>
                <a:uFillTx/>
                <a:latin typeface="Calibri"/>
                <a:cs typeface="Calibri"/>
              </a:rPr>
              <a:t> </a:t>
            </a:r>
            <a:r>
              <a:rPr kumimoji="0" sz="2000" b="0" i="0" u="none" strike="noStrike" kern="0" cap="none" spc="0" normalizeH="0" baseline="0" noProof="0" dirty="0">
                <a:ln>
                  <a:noFill/>
                </a:ln>
                <a:solidFill>
                  <a:srgbClr val="0F243E"/>
                </a:solidFill>
                <a:effectLst/>
                <a:uLnTx/>
                <a:uFillTx/>
                <a:latin typeface="Calibri"/>
                <a:cs typeface="Calibri"/>
              </a:rPr>
              <a:t>VIII</a:t>
            </a:r>
            <a:r>
              <a:rPr kumimoji="0" sz="2000" b="0" i="0" u="none" strike="noStrike" kern="0" cap="none" spc="-30" normalizeH="0" baseline="0" noProof="0" dirty="0">
                <a:ln>
                  <a:noFill/>
                </a:ln>
                <a:solidFill>
                  <a:srgbClr val="0F243E"/>
                </a:solidFill>
                <a:effectLst/>
                <a:uLnTx/>
                <a:uFillTx/>
                <a:latin typeface="Calibri"/>
                <a:cs typeface="Calibri"/>
              </a:rPr>
              <a:t> </a:t>
            </a:r>
            <a:r>
              <a:rPr kumimoji="0" sz="2000" b="0" i="0" u="none" strike="noStrike" kern="0" cap="none" spc="80" normalizeH="0" baseline="0" noProof="0" dirty="0">
                <a:ln>
                  <a:noFill/>
                </a:ln>
                <a:solidFill>
                  <a:srgbClr val="0F243E"/>
                </a:solidFill>
                <a:effectLst/>
                <a:uLnTx/>
                <a:uFillTx/>
                <a:latin typeface="Calibri"/>
                <a:cs typeface="Calibri"/>
              </a:rPr>
              <a:t>al</a:t>
            </a:r>
            <a:r>
              <a:rPr kumimoji="0" sz="2000" b="0" i="0" u="none" strike="noStrike" kern="0" cap="none" spc="-50" normalizeH="0" baseline="0" noProof="0" dirty="0">
                <a:ln>
                  <a:noFill/>
                </a:ln>
                <a:solidFill>
                  <a:srgbClr val="0F243E"/>
                </a:solidFill>
                <a:effectLst/>
                <a:uLnTx/>
                <a:uFillTx/>
                <a:latin typeface="Calibri"/>
                <a:cs typeface="Calibri"/>
              </a:rPr>
              <a:t> </a:t>
            </a:r>
            <a:r>
              <a:rPr kumimoji="0" sz="2000" b="0" i="0" u="none" strike="noStrike" kern="0" cap="none" spc="0" normalizeH="0" baseline="0" noProof="0" dirty="0">
                <a:ln>
                  <a:noFill/>
                </a:ln>
                <a:solidFill>
                  <a:srgbClr val="0F243E"/>
                </a:solidFill>
                <a:effectLst/>
                <a:uLnTx/>
                <a:uFillTx/>
                <a:latin typeface="Calibri"/>
                <a:cs typeface="Calibri"/>
              </a:rPr>
              <a:t>Art.</a:t>
            </a:r>
            <a:r>
              <a:rPr kumimoji="0" sz="2000" b="0" i="0" u="none" strike="noStrike" kern="0" cap="none" spc="-35" normalizeH="0" baseline="0" noProof="0" dirty="0">
                <a:ln>
                  <a:noFill/>
                </a:ln>
                <a:solidFill>
                  <a:srgbClr val="0F243E"/>
                </a:solidFill>
                <a:effectLst/>
                <a:uLnTx/>
                <a:uFillTx/>
                <a:latin typeface="Calibri"/>
                <a:cs typeface="Calibri"/>
              </a:rPr>
              <a:t> </a:t>
            </a:r>
            <a:r>
              <a:rPr kumimoji="0" sz="2000" b="0" i="0" u="none" strike="noStrike" kern="0" cap="none" spc="50" normalizeH="0" baseline="0" noProof="0" dirty="0">
                <a:ln>
                  <a:noFill/>
                </a:ln>
                <a:solidFill>
                  <a:srgbClr val="0F243E"/>
                </a:solidFill>
                <a:effectLst/>
                <a:uLnTx/>
                <a:uFillTx/>
                <a:latin typeface="Calibri"/>
                <a:cs typeface="Calibri"/>
              </a:rPr>
              <a:t>128,</a:t>
            </a:r>
            <a:r>
              <a:rPr kumimoji="0" sz="2000" b="0" i="0" u="none" strike="noStrike" kern="0" cap="none" spc="-6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LFT</a:t>
            </a:r>
            <a:endParaRPr kumimoji="0" sz="20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3" name="object 3"/>
          <p:cNvSpPr txBox="1"/>
          <p:nvPr/>
        </p:nvSpPr>
        <p:spPr>
          <a:xfrm>
            <a:off x="1206500" y="688086"/>
            <a:ext cx="8594090" cy="118237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50" normalizeH="0" baseline="0" noProof="0" dirty="0">
                <a:ln>
                  <a:noFill/>
                </a:ln>
                <a:solidFill>
                  <a:sysClr val="windowText" lastClr="000000"/>
                </a:solidFill>
                <a:effectLst/>
                <a:uLnTx/>
                <a:uFillTx/>
                <a:latin typeface="Calibri"/>
                <a:cs typeface="Calibri"/>
              </a:rPr>
              <a:t>PTU</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17145" marR="0" lvl="0" indent="0" defTabSz="914400" eaLnBrk="1" fontAlgn="auto" latinLnBrk="0" hangingPunct="1">
              <a:lnSpc>
                <a:spcPct val="100000"/>
              </a:lnSpc>
              <a:spcBef>
                <a:spcPts val="1900"/>
              </a:spcBef>
              <a:spcAft>
                <a:spcPts val="0"/>
              </a:spcAft>
              <a:buClrTx/>
              <a:buSzTx/>
              <a:buFontTx/>
              <a:buNone/>
              <a:tabLst/>
              <a:defRPr/>
            </a:pPr>
            <a:r>
              <a:rPr kumimoji="0" sz="2000" b="1" i="0" u="none" strike="noStrike" kern="0" cap="none" spc="90" normalizeH="0" baseline="0" noProof="0" dirty="0">
                <a:ln>
                  <a:noFill/>
                </a:ln>
                <a:solidFill>
                  <a:srgbClr val="0F243E"/>
                </a:solidFill>
                <a:effectLst/>
                <a:uLnTx/>
                <a:uFillTx/>
                <a:latin typeface="Calibri"/>
                <a:cs typeface="Calibri"/>
              </a:rPr>
              <a:t>Guía</a:t>
            </a:r>
            <a:r>
              <a:rPr kumimoji="0" sz="2000" b="1" i="0" u="none" strike="noStrike" kern="0" cap="none" spc="-50" normalizeH="0" baseline="0" noProof="0" dirty="0">
                <a:ln>
                  <a:noFill/>
                </a:ln>
                <a:solidFill>
                  <a:srgbClr val="0F243E"/>
                </a:solidFill>
                <a:effectLst/>
                <a:uLnTx/>
                <a:uFillTx/>
                <a:latin typeface="Calibri"/>
                <a:cs typeface="Calibri"/>
              </a:rPr>
              <a:t> </a:t>
            </a:r>
            <a:r>
              <a:rPr kumimoji="0" sz="2000" b="1" i="0" u="none" strike="noStrike" kern="0" cap="none" spc="65" normalizeH="0" baseline="0" noProof="0" dirty="0">
                <a:ln>
                  <a:noFill/>
                </a:ln>
                <a:solidFill>
                  <a:srgbClr val="0F243E"/>
                </a:solidFill>
                <a:effectLst/>
                <a:uLnTx/>
                <a:uFillTx/>
                <a:latin typeface="Calibri"/>
                <a:cs typeface="Calibri"/>
              </a:rPr>
              <a:t>para</a:t>
            </a:r>
            <a:r>
              <a:rPr kumimoji="0" sz="2000" b="1" i="0" u="none" strike="noStrike" kern="0" cap="none" spc="-60" normalizeH="0" baseline="0" noProof="0" dirty="0">
                <a:ln>
                  <a:noFill/>
                </a:ln>
                <a:solidFill>
                  <a:srgbClr val="0F243E"/>
                </a:solidFill>
                <a:effectLst/>
                <a:uLnTx/>
                <a:uFillTx/>
                <a:latin typeface="Calibri"/>
                <a:cs typeface="Calibri"/>
              </a:rPr>
              <a:t> </a:t>
            </a:r>
            <a:r>
              <a:rPr kumimoji="0" sz="2000" b="1" i="0" u="none" strike="noStrike" kern="0" cap="none" spc="105" normalizeH="0" baseline="0" noProof="0" dirty="0">
                <a:ln>
                  <a:noFill/>
                </a:ln>
                <a:solidFill>
                  <a:srgbClr val="0F243E"/>
                </a:solidFill>
                <a:effectLst/>
                <a:uLnTx/>
                <a:uFillTx/>
                <a:latin typeface="Calibri"/>
                <a:cs typeface="Calibri"/>
              </a:rPr>
              <a:t>cumplir</a:t>
            </a:r>
            <a:r>
              <a:rPr kumimoji="0" sz="2000" b="1" i="0" u="none" strike="noStrike" kern="0" cap="none" spc="-55" normalizeH="0" baseline="0" noProof="0" dirty="0">
                <a:ln>
                  <a:noFill/>
                </a:ln>
                <a:solidFill>
                  <a:srgbClr val="0F243E"/>
                </a:solidFill>
                <a:effectLst/>
                <a:uLnTx/>
                <a:uFillTx/>
                <a:latin typeface="Calibri"/>
                <a:cs typeface="Calibri"/>
              </a:rPr>
              <a:t> </a:t>
            </a:r>
            <a:r>
              <a:rPr kumimoji="0" sz="2000" b="1" i="0" u="none" strike="noStrike" kern="0" cap="none" spc="135" normalizeH="0" baseline="0" noProof="0" dirty="0">
                <a:ln>
                  <a:noFill/>
                </a:ln>
                <a:solidFill>
                  <a:srgbClr val="0F243E"/>
                </a:solidFill>
                <a:effectLst/>
                <a:uLnTx/>
                <a:uFillTx/>
                <a:latin typeface="Calibri"/>
                <a:cs typeface="Calibri"/>
              </a:rPr>
              <a:t>con</a:t>
            </a:r>
            <a:r>
              <a:rPr kumimoji="0" sz="2000" b="1" i="0" u="none" strike="noStrike" kern="0" cap="none" spc="-40" normalizeH="0" baseline="0" noProof="0" dirty="0">
                <a:ln>
                  <a:noFill/>
                </a:ln>
                <a:solidFill>
                  <a:srgbClr val="0F243E"/>
                </a:solidFill>
                <a:effectLst/>
                <a:uLnTx/>
                <a:uFillTx/>
                <a:latin typeface="Calibri"/>
                <a:cs typeface="Calibri"/>
              </a:rPr>
              <a:t> </a:t>
            </a:r>
            <a:r>
              <a:rPr kumimoji="0" sz="2000" b="1" i="0" u="none" strike="noStrike" kern="0" cap="none" spc="145" normalizeH="0" baseline="0" noProof="0" dirty="0">
                <a:ln>
                  <a:noFill/>
                </a:ln>
                <a:solidFill>
                  <a:srgbClr val="0F243E"/>
                </a:solidFill>
                <a:effectLst/>
                <a:uLnTx/>
                <a:uFillTx/>
                <a:latin typeface="Calibri"/>
                <a:cs typeface="Calibri"/>
              </a:rPr>
              <a:t>las</a:t>
            </a:r>
            <a:r>
              <a:rPr kumimoji="0" sz="2000" b="1" i="0" u="none" strike="noStrike" kern="0" cap="none" spc="-35" normalizeH="0" baseline="0" noProof="0" dirty="0">
                <a:ln>
                  <a:noFill/>
                </a:ln>
                <a:solidFill>
                  <a:srgbClr val="0F243E"/>
                </a:solidFill>
                <a:effectLst/>
                <a:uLnTx/>
                <a:uFillTx/>
                <a:latin typeface="Calibri"/>
                <a:cs typeface="Calibri"/>
              </a:rPr>
              <a:t> </a:t>
            </a:r>
            <a:r>
              <a:rPr kumimoji="0" sz="2000" b="1" i="0" u="none" strike="noStrike" kern="0" cap="none" spc="100" normalizeH="0" baseline="0" noProof="0" dirty="0">
                <a:ln>
                  <a:noFill/>
                </a:ln>
                <a:solidFill>
                  <a:srgbClr val="0F243E"/>
                </a:solidFill>
                <a:effectLst/>
                <a:uLnTx/>
                <a:uFillTx/>
                <a:latin typeface="Calibri"/>
                <a:cs typeface="Calibri"/>
              </a:rPr>
              <a:t>obligaciones</a:t>
            </a:r>
            <a:r>
              <a:rPr kumimoji="0" sz="2000" b="1" i="0" u="none" strike="noStrike" kern="0" cap="none" spc="-75"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en</a:t>
            </a:r>
            <a:r>
              <a:rPr kumimoji="0" sz="2000" b="1" i="0" u="none" strike="noStrike" kern="0" cap="none" spc="-40" normalizeH="0" baseline="0" noProof="0" dirty="0">
                <a:ln>
                  <a:noFill/>
                </a:ln>
                <a:solidFill>
                  <a:srgbClr val="0F243E"/>
                </a:solidFill>
                <a:effectLst/>
                <a:uLnTx/>
                <a:uFillTx/>
                <a:latin typeface="Calibri"/>
                <a:cs typeface="Calibri"/>
              </a:rPr>
              <a:t> </a:t>
            </a:r>
            <a:r>
              <a:rPr kumimoji="0" sz="2000" b="1" i="0" u="none" strike="noStrike" kern="0" cap="none" spc="70" normalizeH="0" baseline="0" noProof="0" dirty="0">
                <a:ln>
                  <a:noFill/>
                </a:ln>
                <a:solidFill>
                  <a:srgbClr val="0F243E"/>
                </a:solidFill>
                <a:effectLst/>
                <a:uLnTx/>
                <a:uFillTx/>
                <a:latin typeface="Calibri"/>
                <a:cs typeface="Calibri"/>
              </a:rPr>
              <a:t>materia</a:t>
            </a:r>
            <a:r>
              <a:rPr kumimoji="0" sz="2000" b="1" i="0" u="none" strike="noStrike" kern="0" cap="none" spc="-55"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de</a:t>
            </a:r>
            <a:r>
              <a:rPr kumimoji="0" sz="2000" b="1" i="0" u="none" strike="noStrike" kern="0" cap="none" spc="-45" normalizeH="0" baseline="0" noProof="0" dirty="0">
                <a:ln>
                  <a:noFill/>
                </a:ln>
                <a:solidFill>
                  <a:srgbClr val="0F243E"/>
                </a:solidFill>
                <a:effectLst/>
                <a:uLnTx/>
                <a:uFillTx/>
                <a:latin typeface="Calibri"/>
                <a:cs typeface="Calibri"/>
              </a:rPr>
              <a:t> </a:t>
            </a:r>
            <a:r>
              <a:rPr kumimoji="0" sz="2000" b="1" i="0" u="none" strike="noStrike" kern="0" cap="none" spc="50" normalizeH="0" baseline="0" noProof="0" dirty="0">
                <a:ln>
                  <a:noFill/>
                </a:ln>
                <a:solidFill>
                  <a:srgbClr val="0F243E"/>
                </a:solidFill>
                <a:effectLst/>
                <a:uLnTx/>
                <a:uFillTx/>
                <a:latin typeface="Calibri"/>
                <a:cs typeface="Calibri"/>
              </a:rPr>
              <a:t>reparto</a:t>
            </a:r>
            <a:r>
              <a:rPr kumimoji="0" sz="2000" b="1" i="0" u="none" strike="noStrike" kern="0" cap="none" spc="-50"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de</a:t>
            </a:r>
            <a:r>
              <a:rPr kumimoji="0" sz="2000" b="1" i="0" u="none" strike="noStrike" kern="0" cap="none" spc="-30" normalizeH="0" baseline="0" noProof="0" dirty="0">
                <a:ln>
                  <a:noFill/>
                </a:ln>
                <a:solidFill>
                  <a:srgbClr val="0F243E"/>
                </a:solidFill>
                <a:effectLst/>
                <a:uLnTx/>
                <a:uFillTx/>
                <a:latin typeface="Calibri"/>
                <a:cs typeface="Calibri"/>
              </a:rPr>
              <a:t> </a:t>
            </a:r>
            <a:r>
              <a:rPr kumimoji="0" sz="2000" b="1" i="0" u="none" strike="noStrike" kern="0" cap="none" spc="80" normalizeH="0" baseline="0" noProof="0" dirty="0">
                <a:ln>
                  <a:noFill/>
                </a:ln>
                <a:solidFill>
                  <a:srgbClr val="0F243E"/>
                </a:solidFill>
                <a:effectLst/>
                <a:uLnTx/>
                <a:uFillTx/>
                <a:latin typeface="Calibri"/>
                <a:cs typeface="Calibri"/>
              </a:rPr>
              <a:t>utilidades</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210185" marR="0" lvl="0" indent="-193040" defTabSz="914400" eaLnBrk="1" fontAlgn="auto" latinLnBrk="0" hangingPunct="1">
              <a:lnSpc>
                <a:spcPct val="100000"/>
              </a:lnSpc>
              <a:spcBef>
                <a:spcPts val="0"/>
              </a:spcBef>
              <a:spcAft>
                <a:spcPts val="0"/>
              </a:spcAft>
              <a:buClrTx/>
              <a:buSzTx/>
              <a:buFont typeface="Wingdings"/>
              <a:buChar char=""/>
              <a:tabLst>
                <a:tab pos="210185" algn="l"/>
              </a:tabLst>
              <a:defRPr/>
            </a:pPr>
            <a:r>
              <a:rPr kumimoji="0" sz="2000" b="0" i="0" u="none" strike="noStrike" kern="0" cap="none" spc="60" normalizeH="0" baseline="0" noProof="0" dirty="0">
                <a:ln>
                  <a:noFill/>
                </a:ln>
                <a:solidFill>
                  <a:srgbClr val="0F243E"/>
                </a:solidFill>
                <a:effectLst/>
                <a:uLnTx/>
                <a:uFillTx/>
                <a:latin typeface="Calibri"/>
                <a:cs typeface="Calibri"/>
              </a:rPr>
              <a:t>Frac.</a:t>
            </a:r>
            <a:r>
              <a:rPr kumimoji="0" sz="2000" b="0" i="0" u="none" strike="noStrike" kern="0" cap="none" spc="-60" normalizeH="0" baseline="0" noProof="0" dirty="0">
                <a:ln>
                  <a:noFill/>
                </a:ln>
                <a:solidFill>
                  <a:srgbClr val="0F243E"/>
                </a:solidFill>
                <a:effectLst/>
                <a:uLnTx/>
                <a:uFillTx/>
                <a:latin typeface="Calibri"/>
                <a:cs typeface="Calibri"/>
              </a:rPr>
              <a:t> </a:t>
            </a:r>
            <a:r>
              <a:rPr kumimoji="0" sz="2000" b="0" i="0" u="none" strike="noStrike" kern="0" cap="none" spc="-20" normalizeH="0" baseline="0" noProof="0" dirty="0">
                <a:ln>
                  <a:noFill/>
                </a:ln>
                <a:solidFill>
                  <a:srgbClr val="0F243E"/>
                </a:solidFill>
                <a:effectLst/>
                <a:uLnTx/>
                <a:uFillTx/>
                <a:latin typeface="Calibri"/>
                <a:cs typeface="Calibri"/>
              </a:rPr>
              <a:t>IV.</a:t>
            </a:r>
            <a:r>
              <a:rPr kumimoji="0" sz="2000" b="0" i="0" u="none" strike="noStrike" kern="0" cap="none" spc="-35" normalizeH="0" baseline="0" noProof="0" dirty="0">
                <a:ln>
                  <a:noFill/>
                </a:ln>
                <a:solidFill>
                  <a:srgbClr val="0F243E"/>
                </a:solidFill>
                <a:effectLst/>
                <a:uLnTx/>
                <a:uFillTx/>
                <a:latin typeface="Calibri"/>
                <a:cs typeface="Calibri"/>
              </a:rPr>
              <a:t> </a:t>
            </a:r>
            <a:r>
              <a:rPr kumimoji="0" sz="2000" b="0" i="0" u="none" strike="noStrike" kern="0" cap="none" spc="100" normalizeH="0" baseline="0" noProof="0" dirty="0">
                <a:ln>
                  <a:noFill/>
                </a:ln>
                <a:solidFill>
                  <a:srgbClr val="0F243E"/>
                </a:solidFill>
                <a:effectLst/>
                <a:uLnTx/>
                <a:uFillTx/>
                <a:latin typeface="Calibri"/>
                <a:cs typeface="Calibri"/>
              </a:rPr>
              <a:t>Alcances</a:t>
            </a:r>
            <a:r>
              <a:rPr kumimoji="0" sz="2000" b="0" i="0" u="none" strike="noStrike" kern="0" cap="none" spc="-8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de</a:t>
            </a:r>
            <a:r>
              <a:rPr kumimoji="0" sz="2000" b="0" i="0" u="none" strike="noStrike" kern="0" cap="none" spc="-45" normalizeH="0" baseline="0" noProof="0" dirty="0">
                <a:ln>
                  <a:noFill/>
                </a:ln>
                <a:solidFill>
                  <a:srgbClr val="0F243E"/>
                </a:solidFill>
                <a:effectLst/>
                <a:uLnTx/>
                <a:uFillTx/>
                <a:latin typeface="Calibri"/>
                <a:cs typeface="Calibri"/>
              </a:rPr>
              <a:t> </a:t>
            </a:r>
            <a:r>
              <a:rPr kumimoji="0" sz="2000" b="0" i="0" u="none" strike="noStrike" kern="0" cap="none" spc="70" normalizeH="0" baseline="0" noProof="0" dirty="0">
                <a:ln>
                  <a:noFill/>
                </a:ln>
                <a:solidFill>
                  <a:srgbClr val="0F243E"/>
                </a:solidFill>
                <a:effectLst/>
                <a:uLnTx/>
                <a:uFillTx/>
                <a:latin typeface="Calibri"/>
                <a:cs typeface="Calibri"/>
              </a:rPr>
              <a:t>la</a:t>
            </a:r>
            <a:r>
              <a:rPr kumimoji="0" sz="2000" b="0" i="0" u="none" strike="noStrike" kern="0" cap="none" spc="-40" normalizeH="0" baseline="0" noProof="0" dirty="0">
                <a:ln>
                  <a:noFill/>
                </a:ln>
                <a:solidFill>
                  <a:srgbClr val="0F243E"/>
                </a:solidFill>
                <a:effectLst/>
                <a:uLnTx/>
                <a:uFillTx/>
                <a:latin typeface="Calibri"/>
                <a:cs typeface="Calibri"/>
              </a:rPr>
              <a:t> </a:t>
            </a:r>
            <a:r>
              <a:rPr kumimoji="0" sz="2000" b="0" i="0" u="none" strike="noStrike" kern="0" cap="none" spc="80" normalizeH="0" baseline="0" noProof="0" dirty="0">
                <a:ln>
                  <a:noFill/>
                </a:ln>
                <a:solidFill>
                  <a:srgbClr val="0F243E"/>
                </a:solidFill>
                <a:effectLst/>
                <a:uLnTx/>
                <a:uFillTx/>
                <a:latin typeface="Calibri"/>
                <a:cs typeface="Calibri"/>
              </a:rPr>
              <a:t>aplicación</a:t>
            </a:r>
            <a:r>
              <a:rPr kumimoji="0" sz="2000" b="0" i="0" u="none" strike="noStrike" kern="0" cap="none" spc="-7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de</a:t>
            </a:r>
            <a:r>
              <a:rPr kumimoji="0" sz="2000" b="0" i="0" u="none" strike="noStrike" kern="0" cap="none" spc="-55" normalizeH="0" baseline="0" noProof="0" dirty="0">
                <a:ln>
                  <a:noFill/>
                </a:ln>
                <a:solidFill>
                  <a:srgbClr val="0F243E"/>
                </a:solidFill>
                <a:effectLst/>
                <a:uLnTx/>
                <a:uFillTx/>
                <a:latin typeface="Calibri"/>
                <a:cs typeface="Calibri"/>
              </a:rPr>
              <a:t> </a:t>
            </a:r>
            <a:r>
              <a:rPr kumimoji="0" sz="2000" b="0" i="0" u="none" strike="noStrike" kern="0" cap="none" spc="70" normalizeH="0" baseline="0" noProof="0" dirty="0">
                <a:ln>
                  <a:noFill/>
                </a:ln>
                <a:solidFill>
                  <a:srgbClr val="0F243E"/>
                </a:solidFill>
                <a:effectLst/>
                <a:uLnTx/>
                <a:uFillTx/>
                <a:latin typeface="Calibri"/>
                <a:cs typeface="Calibri"/>
              </a:rPr>
              <a:t>la</a:t>
            </a:r>
            <a:r>
              <a:rPr kumimoji="0" sz="2000" b="0" i="0" u="none" strike="noStrike" kern="0" cap="none" spc="-35" normalizeH="0" baseline="0" noProof="0" dirty="0">
                <a:ln>
                  <a:noFill/>
                </a:ln>
                <a:solidFill>
                  <a:srgbClr val="0F243E"/>
                </a:solidFill>
                <a:effectLst/>
                <a:uLnTx/>
                <a:uFillTx/>
                <a:latin typeface="Calibri"/>
                <a:cs typeface="Calibri"/>
              </a:rPr>
              <a:t> </a:t>
            </a:r>
            <a:r>
              <a:rPr kumimoji="0" sz="2000" b="0" i="0" u="none" strike="noStrike" kern="0" cap="none" spc="65" normalizeH="0" baseline="0" noProof="0" dirty="0">
                <a:ln>
                  <a:noFill/>
                </a:ln>
                <a:solidFill>
                  <a:srgbClr val="0F243E"/>
                </a:solidFill>
                <a:effectLst/>
                <a:uLnTx/>
                <a:uFillTx/>
                <a:latin typeface="Calibri"/>
                <a:cs typeface="Calibri"/>
              </a:rPr>
              <a:t>adición</a:t>
            </a:r>
            <a:r>
              <a:rPr kumimoji="0" sz="2000" b="0" i="0" u="none" strike="noStrike" kern="0" cap="none" spc="-45"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de</a:t>
            </a:r>
            <a:r>
              <a:rPr kumimoji="0" sz="2000" b="0" i="0" u="none" strike="noStrike" kern="0" cap="none" spc="-70" normalizeH="0" baseline="0" noProof="0" dirty="0">
                <a:ln>
                  <a:noFill/>
                </a:ln>
                <a:solidFill>
                  <a:srgbClr val="0F243E"/>
                </a:solidFill>
                <a:effectLst/>
                <a:uLnTx/>
                <a:uFillTx/>
                <a:latin typeface="Calibri"/>
                <a:cs typeface="Calibri"/>
              </a:rPr>
              <a:t> </a:t>
            </a:r>
            <a:r>
              <a:rPr kumimoji="0" sz="2000" b="0" i="0" u="none" strike="noStrike" kern="0" cap="none" spc="70" normalizeH="0" baseline="0" noProof="0" dirty="0">
                <a:ln>
                  <a:noFill/>
                </a:ln>
                <a:solidFill>
                  <a:srgbClr val="0F243E"/>
                </a:solidFill>
                <a:effectLst/>
                <a:uLnTx/>
                <a:uFillTx/>
                <a:latin typeface="Calibri"/>
                <a:cs typeface="Calibri"/>
              </a:rPr>
              <a:t>la</a:t>
            </a:r>
            <a:r>
              <a:rPr kumimoji="0" sz="2000" b="0" i="0" u="none" strike="noStrike" kern="0" cap="none" spc="-4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Frac.</a:t>
            </a:r>
            <a:r>
              <a:rPr kumimoji="0" sz="2000" b="0" i="0" u="none" strike="noStrike" kern="0" cap="none" spc="-55" normalizeH="0" baseline="0" noProof="0" dirty="0">
                <a:ln>
                  <a:noFill/>
                </a:ln>
                <a:solidFill>
                  <a:srgbClr val="0F243E"/>
                </a:solidFill>
                <a:effectLst/>
                <a:uLnTx/>
                <a:uFillTx/>
                <a:latin typeface="Calibri"/>
                <a:cs typeface="Calibri"/>
              </a:rPr>
              <a:t> </a:t>
            </a:r>
            <a:r>
              <a:rPr kumimoji="0" sz="2000" b="0" i="0" u="none" strike="noStrike" kern="0" cap="none" spc="0" normalizeH="0" baseline="0" noProof="0" dirty="0">
                <a:ln>
                  <a:noFill/>
                </a:ln>
                <a:solidFill>
                  <a:srgbClr val="0F243E"/>
                </a:solidFill>
                <a:effectLst/>
                <a:uLnTx/>
                <a:uFillTx/>
                <a:latin typeface="Calibri"/>
                <a:cs typeface="Calibri"/>
              </a:rPr>
              <a:t>VIII</a:t>
            </a:r>
            <a:r>
              <a:rPr kumimoji="0" sz="2000" b="0" i="0" u="none" strike="noStrike" kern="0" cap="none" spc="-30" normalizeH="0" baseline="0" noProof="0" dirty="0">
                <a:ln>
                  <a:noFill/>
                </a:ln>
                <a:solidFill>
                  <a:srgbClr val="0F243E"/>
                </a:solidFill>
                <a:effectLst/>
                <a:uLnTx/>
                <a:uFillTx/>
                <a:latin typeface="Calibri"/>
                <a:cs typeface="Calibri"/>
              </a:rPr>
              <a:t> </a:t>
            </a:r>
            <a:r>
              <a:rPr kumimoji="0" sz="2000" b="0" i="0" u="none" strike="noStrike" kern="0" cap="none" spc="80" normalizeH="0" baseline="0" noProof="0" dirty="0">
                <a:ln>
                  <a:noFill/>
                </a:ln>
                <a:solidFill>
                  <a:srgbClr val="0F243E"/>
                </a:solidFill>
                <a:effectLst/>
                <a:uLnTx/>
                <a:uFillTx/>
                <a:latin typeface="Calibri"/>
                <a:cs typeface="Calibri"/>
              </a:rPr>
              <a:t>al</a:t>
            </a:r>
            <a:r>
              <a:rPr kumimoji="0" sz="2000" b="0" i="0" u="none" strike="noStrike" kern="0" cap="none" spc="-50" normalizeH="0" baseline="0" noProof="0" dirty="0">
                <a:ln>
                  <a:noFill/>
                </a:ln>
                <a:solidFill>
                  <a:srgbClr val="0F243E"/>
                </a:solidFill>
                <a:effectLst/>
                <a:uLnTx/>
                <a:uFillTx/>
                <a:latin typeface="Calibri"/>
                <a:cs typeface="Calibri"/>
              </a:rPr>
              <a:t> </a:t>
            </a:r>
            <a:r>
              <a:rPr kumimoji="0" sz="2000" b="0" i="0" u="none" strike="noStrike" kern="0" cap="none" spc="0" normalizeH="0" baseline="0" noProof="0" dirty="0">
                <a:ln>
                  <a:noFill/>
                </a:ln>
                <a:solidFill>
                  <a:srgbClr val="0F243E"/>
                </a:solidFill>
                <a:effectLst/>
                <a:uLnTx/>
                <a:uFillTx/>
                <a:latin typeface="Calibri"/>
                <a:cs typeface="Calibri"/>
              </a:rPr>
              <a:t>Art.</a:t>
            </a:r>
            <a:r>
              <a:rPr kumimoji="0" sz="2000" b="0" i="0" u="none" strike="noStrike" kern="0" cap="none" spc="-35" normalizeH="0" baseline="0" noProof="0" dirty="0">
                <a:ln>
                  <a:noFill/>
                </a:ln>
                <a:solidFill>
                  <a:srgbClr val="0F243E"/>
                </a:solidFill>
                <a:effectLst/>
                <a:uLnTx/>
                <a:uFillTx/>
                <a:latin typeface="Calibri"/>
                <a:cs typeface="Calibri"/>
              </a:rPr>
              <a:t> </a:t>
            </a:r>
            <a:r>
              <a:rPr kumimoji="0" sz="2000" b="0" i="0" u="none" strike="noStrike" kern="0" cap="none" spc="50" normalizeH="0" baseline="0" noProof="0" dirty="0">
                <a:ln>
                  <a:noFill/>
                </a:ln>
                <a:solidFill>
                  <a:srgbClr val="0F243E"/>
                </a:solidFill>
                <a:effectLst/>
                <a:uLnTx/>
                <a:uFillTx/>
                <a:latin typeface="Calibri"/>
                <a:cs typeface="Calibri"/>
              </a:rPr>
              <a:t>128,</a:t>
            </a:r>
            <a:r>
              <a:rPr kumimoji="0" sz="2000" b="0" i="0" u="none" strike="noStrike" kern="0" cap="none" spc="-60" normalizeH="0" baseline="0" noProof="0" dirty="0">
                <a:ln>
                  <a:noFill/>
                </a:ln>
                <a:solidFill>
                  <a:srgbClr val="0F243E"/>
                </a:solidFill>
                <a:effectLst/>
                <a:uLnTx/>
                <a:uFillTx/>
                <a:latin typeface="Calibri"/>
                <a:cs typeface="Calibri"/>
              </a:rPr>
              <a:t> </a:t>
            </a:r>
            <a:r>
              <a:rPr kumimoji="0" sz="2000" b="0" i="0" u="none" strike="noStrike" kern="0" cap="none" spc="60" normalizeH="0" baseline="0" noProof="0" dirty="0">
                <a:ln>
                  <a:noFill/>
                </a:ln>
                <a:solidFill>
                  <a:srgbClr val="0F243E"/>
                </a:solidFill>
                <a:effectLst/>
                <a:uLnTx/>
                <a:uFillTx/>
                <a:latin typeface="Calibri"/>
                <a:cs typeface="Calibri"/>
              </a:rPr>
              <a:t>LFT</a:t>
            </a:r>
            <a:endParaRPr kumimoji="0" sz="20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object 4"/>
          <p:cNvPicPr/>
          <p:nvPr/>
        </p:nvPicPr>
        <p:blipFill>
          <a:blip r:embed="rId2" cstate="print"/>
          <a:stretch>
            <a:fillRect/>
          </a:stretch>
        </p:blipFill>
        <p:spPr>
          <a:xfrm>
            <a:off x="2768345" y="1990115"/>
            <a:ext cx="6856095" cy="4045839"/>
          </a:xfrm>
          <a:prstGeom prst="rect">
            <a:avLst/>
          </a:prstGeom>
        </p:spPr>
      </p:pic>
      <p:sp>
        <p:nvSpPr>
          <p:cNvPr id="5" name="object 5"/>
          <p:cNvSpPr txBox="1"/>
          <p:nvPr/>
        </p:nvSpPr>
        <p:spPr>
          <a:xfrm>
            <a:off x="5175250" y="6464680"/>
            <a:ext cx="2451735" cy="156068"/>
          </a:xfrm>
          <a:prstGeom prst="rect">
            <a:avLst/>
          </a:prstGeom>
        </p:spPr>
        <p:txBody>
          <a:bodyPr vert="horz" wrap="square" lIns="0" tIns="0" rIns="0" bIns="0" rtlCol="0">
            <a:spAutoFit/>
          </a:bodyPr>
          <a:lstStyle/>
          <a:p>
            <a:pPr marL="12700" marR="0" lvl="0" indent="0" defTabSz="914400" eaLnBrk="1" fontAlgn="auto" latinLnBrk="0" hangingPunct="1">
              <a:lnSpc>
                <a:spcPts val="1240"/>
              </a:lnSpc>
              <a:spcBef>
                <a:spcPts val="0"/>
              </a:spcBef>
              <a:spcAft>
                <a:spcPts val="0"/>
              </a:spcAft>
              <a:buClrTx/>
              <a:buSzTx/>
              <a:buFontTx/>
              <a:buNone/>
              <a:tabLst/>
              <a:defRPr/>
            </a:pPr>
            <a:r>
              <a:rPr kumimoji="0" lang="es-MX" sz="1200" b="0" i="0" u="none" strike="noStrike" kern="0" cap="none" spc="-10" normalizeH="0" baseline="0" noProof="0" dirty="0">
                <a:ln>
                  <a:noFill/>
                </a:ln>
                <a:solidFill>
                  <a:srgbClr val="888888"/>
                </a:solidFill>
                <a:effectLst/>
                <a:uLnTx/>
                <a:uFillTx/>
                <a:latin typeface="Calibri"/>
                <a:cs typeface="Calibri"/>
              </a:rPr>
              <a:t>NOMINA 2025</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8100" marR="0" lvl="0" indent="0" defTabSz="914400" eaLnBrk="1" fontAlgn="auto" latinLnBrk="0" hangingPunct="1">
                <a:lnSpc>
                  <a:spcPts val="1240"/>
                </a:lnSpc>
                <a:spcBef>
                  <a:spcPts val="0"/>
                </a:spcBef>
                <a:spcAft>
                  <a:spcPts val="0"/>
                </a:spcAft>
                <a:buClrTx/>
                <a:buSzTx/>
                <a:buFontTx/>
                <a:buNone/>
                <a:tabLst/>
                <a:defRPr/>
              </a:pPr>
              <a:t>17</a:t>
            </a:fld>
            <a:endParaRPr kumimoji="0" sz="1200" b="0" i="0" u="none" strike="noStrike" kern="0" cap="none" spc="-25" normalizeH="0" baseline="0" noProof="0" dirty="0">
              <a:ln>
                <a:noFill/>
              </a:ln>
              <a:solidFill>
                <a:srgbClr val="888888"/>
              </a:solidFill>
              <a:effectLst/>
              <a:uLnTx/>
              <a:uFillTx/>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9327" y="609701"/>
            <a:ext cx="9389110" cy="2098675"/>
          </a:xfrm>
          <a:prstGeom prst="rect">
            <a:avLst/>
          </a:prstGeom>
        </p:spPr>
        <p:txBody>
          <a:bodyPr vert="horz" wrap="square" lIns="0" tIns="134620" rIns="0" bIns="0" rtlCol="0">
            <a:spAutoFit/>
          </a:bodyPr>
          <a:lstStyle/>
          <a:p>
            <a:pPr marL="99695" marR="0" lvl="0" indent="0" defTabSz="914400" eaLnBrk="1" fontAlgn="auto" latinLnBrk="0" hangingPunct="1">
              <a:lnSpc>
                <a:spcPct val="100000"/>
              </a:lnSpc>
              <a:spcBef>
                <a:spcPts val="1060"/>
              </a:spcBef>
              <a:spcAft>
                <a:spcPts val="0"/>
              </a:spcAft>
              <a:buClrTx/>
              <a:buSzTx/>
              <a:buFontTx/>
              <a:buNone/>
              <a:tabLst/>
              <a:defRPr/>
            </a:pPr>
            <a:r>
              <a:rPr kumimoji="0" sz="2000" b="1" i="0" u="none" strike="noStrike" kern="0" cap="none" spc="50" normalizeH="0" baseline="0" noProof="0" dirty="0">
                <a:ln>
                  <a:noFill/>
                </a:ln>
                <a:solidFill>
                  <a:sysClr val="windowText" lastClr="000000"/>
                </a:solidFill>
                <a:effectLst/>
                <a:uLnTx/>
                <a:uFillTx/>
                <a:latin typeface="Calibri"/>
                <a:cs typeface="Calibri"/>
              </a:rPr>
              <a:t>PTU</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1297305" marR="0" lvl="0" indent="0" defTabSz="914400" eaLnBrk="1" fontAlgn="auto" latinLnBrk="0" hangingPunct="1">
              <a:lnSpc>
                <a:spcPct val="100000"/>
              </a:lnSpc>
              <a:spcBef>
                <a:spcPts val="960"/>
              </a:spcBef>
              <a:spcAft>
                <a:spcPts val="0"/>
              </a:spcAft>
              <a:buClrTx/>
              <a:buSzTx/>
              <a:buFontTx/>
              <a:buNone/>
              <a:tabLst/>
              <a:defRPr/>
            </a:pPr>
            <a:r>
              <a:rPr kumimoji="0" sz="2000" b="1" i="0" u="none" strike="noStrike" kern="0" cap="none" spc="90" normalizeH="0" baseline="0" noProof="0" dirty="0">
                <a:ln>
                  <a:noFill/>
                </a:ln>
                <a:solidFill>
                  <a:srgbClr val="0F243E"/>
                </a:solidFill>
                <a:effectLst/>
                <a:uLnTx/>
                <a:uFillTx/>
                <a:latin typeface="Calibri"/>
                <a:cs typeface="Calibri"/>
              </a:rPr>
              <a:t>TRABAJADORES</a:t>
            </a:r>
            <a:r>
              <a:rPr kumimoji="0" sz="2000" b="1" i="0" u="none" strike="noStrike" kern="0" cap="none" spc="-60" normalizeH="0" baseline="0" noProof="0" dirty="0">
                <a:ln>
                  <a:noFill/>
                </a:ln>
                <a:solidFill>
                  <a:srgbClr val="0F243E"/>
                </a:solidFill>
                <a:effectLst/>
                <a:uLnTx/>
                <a:uFillTx/>
                <a:latin typeface="Calibri"/>
                <a:cs typeface="Calibri"/>
              </a:rPr>
              <a:t> </a:t>
            </a:r>
            <a:r>
              <a:rPr kumimoji="0" sz="2000" b="1" i="0" u="none" strike="noStrike" kern="0" cap="none" spc="140" normalizeH="0" baseline="0" noProof="0" dirty="0">
                <a:ln>
                  <a:noFill/>
                </a:ln>
                <a:solidFill>
                  <a:srgbClr val="0F243E"/>
                </a:solidFill>
                <a:effectLst/>
                <a:uLnTx/>
                <a:uFillTx/>
                <a:latin typeface="Calibri"/>
                <a:cs typeface="Calibri"/>
              </a:rPr>
              <a:t>EXCLUIDOS</a:t>
            </a:r>
            <a:r>
              <a:rPr kumimoji="0" sz="2000" b="1" i="0" u="none" strike="noStrike" kern="0" cap="none" spc="-60" normalizeH="0" baseline="0" noProof="0" dirty="0">
                <a:ln>
                  <a:noFill/>
                </a:ln>
                <a:solidFill>
                  <a:srgbClr val="0F243E"/>
                </a:solidFill>
                <a:effectLst/>
                <a:uLnTx/>
                <a:uFillTx/>
                <a:latin typeface="Calibri"/>
                <a:cs typeface="Calibri"/>
              </a:rPr>
              <a:t> </a:t>
            </a:r>
            <a:r>
              <a:rPr kumimoji="0" sz="2000" b="1" i="0" u="none" strike="noStrike" kern="0" cap="none" spc="120" normalizeH="0" baseline="0" noProof="0" dirty="0">
                <a:ln>
                  <a:noFill/>
                </a:ln>
                <a:solidFill>
                  <a:srgbClr val="0F243E"/>
                </a:solidFill>
                <a:effectLst/>
                <a:uLnTx/>
                <a:uFillTx/>
                <a:latin typeface="Calibri"/>
                <a:cs typeface="Calibri"/>
              </a:rPr>
              <a:t>O</a:t>
            </a:r>
            <a:r>
              <a:rPr kumimoji="0" sz="2000" b="1" i="0" u="none" strike="noStrike" kern="0" cap="none" spc="-45" normalizeH="0" baseline="0" noProof="0" dirty="0">
                <a:ln>
                  <a:noFill/>
                </a:ln>
                <a:solidFill>
                  <a:srgbClr val="0F243E"/>
                </a:solidFill>
                <a:effectLst/>
                <a:uLnTx/>
                <a:uFillTx/>
                <a:latin typeface="Calibri"/>
                <a:cs typeface="Calibri"/>
              </a:rPr>
              <a:t> </a:t>
            </a:r>
            <a:r>
              <a:rPr kumimoji="0" sz="2000" b="1" i="0" u="none" strike="noStrike" kern="0" cap="none" spc="60" normalizeH="0" baseline="0" noProof="0" dirty="0">
                <a:ln>
                  <a:noFill/>
                </a:ln>
                <a:solidFill>
                  <a:srgbClr val="0F243E"/>
                </a:solidFill>
                <a:effectLst/>
                <a:uLnTx/>
                <a:uFillTx/>
                <a:latin typeface="Calibri"/>
                <a:cs typeface="Calibri"/>
              </a:rPr>
              <a:t>LIMITADOS</a:t>
            </a:r>
            <a:r>
              <a:rPr kumimoji="0" sz="2000" b="1" i="0" u="none" strike="noStrike" kern="0" cap="none" spc="-75"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AL</a:t>
            </a:r>
            <a:r>
              <a:rPr kumimoji="0" sz="2000" b="1" i="0" u="none" strike="noStrike" kern="0" cap="none" spc="-40" normalizeH="0" baseline="0" noProof="0" dirty="0">
                <a:ln>
                  <a:noFill/>
                </a:ln>
                <a:solidFill>
                  <a:srgbClr val="0F243E"/>
                </a:solidFill>
                <a:effectLst/>
                <a:uLnTx/>
                <a:uFillTx/>
                <a:latin typeface="Calibri"/>
                <a:cs typeface="Calibri"/>
              </a:rPr>
              <a:t> </a:t>
            </a:r>
            <a:r>
              <a:rPr kumimoji="0" sz="2000" b="1" i="0" u="none" strike="noStrike" kern="0" cap="none" spc="70" normalizeH="0" baseline="0" noProof="0" dirty="0">
                <a:ln>
                  <a:noFill/>
                </a:ln>
                <a:solidFill>
                  <a:srgbClr val="0F243E"/>
                </a:solidFill>
                <a:effectLst/>
                <a:uLnTx/>
                <a:uFillTx/>
                <a:latin typeface="Calibri"/>
                <a:cs typeface="Calibri"/>
              </a:rPr>
              <a:t>REPARTO</a:t>
            </a:r>
            <a:r>
              <a:rPr kumimoji="0" sz="2000" b="1" i="0" u="none" strike="noStrike" kern="0" cap="none" spc="-70" normalizeH="0" baseline="0" noProof="0" dirty="0">
                <a:ln>
                  <a:noFill/>
                </a:ln>
                <a:solidFill>
                  <a:srgbClr val="0F243E"/>
                </a:solidFill>
                <a:effectLst/>
                <a:uLnTx/>
                <a:uFillTx/>
                <a:latin typeface="Calibri"/>
                <a:cs typeface="Calibri"/>
              </a:rPr>
              <a:t> </a:t>
            </a:r>
            <a:r>
              <a:rPr kumimoji="0" sz="2000" b="1" i="0" u="none" strike="noStrike" kern="0" cap="none" spc="150" normalizeH="0" baseline="0" noProof="0" dirty="0">
                <a:ln>
                  <a:noFill/>
                </a:ln>
                <a:solidFill>
                  <a:srgbClr val="0F243E"/>
                </a:solidFill>
                <a:effectLst/>
                <a:uLnTx/>
                <a:uFillTx/>
                <a:latin typeface="Calibri"/>
                <a:cs typeface="Calibri"/>
              </a:rPr>
              <a:t>DE</a:t>
            </a:r>
            <a:r>
              <a:rPr kumimoji="0" sz="2000" b="1" i="0" u="none" strike="noStrike" kern="0" cap="none" spc="-35"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UTILIDADES</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355"/>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2000" b="1" i="0" u="none" strike="noStrike" kern="0" cap="none" spc="125" normalizeH="0" baseline="0" noProof="0" dirty="0">
                <a:ln>
                  <a:noFill/>
                </a:ln>
                <a:solidFill>
                  <a:srgbClr val="0F243E"/>
                </a:solidFill>
                <a:effectLst/>
                <a:uLnTx/>
                <a:uFillTx/>
                <a:latin typeface="Calibri"/>
                <a:cs typeface="Calibri"/>
              </a:rPr>
              <a:t>De</a:t>
            </a:r>
            <a:r>
              <a:rPr kumimoji="0" sz="2000" b="1" i="0" u="none" strike="noStrike" kern="0" cap="none" spc="-20" normalizeH="0" baseline="0" noProof="0" dirty="0">
                <a:ln>
                  <a:noFill/>
                </a:ln>
                <a:solidFill>
                  <a:srgbClr val="0F243E"/>
                </a:solidFill>
                <a:effectLst/>
                <a:uLnTx/>
                <a:uFillTx/>
                <a:latin typeface="Calibri"/>
                <a:cs typeface="Calibri"/>
              </a:rPr>
              <a:t> </a:t>
            </a:r>
            <a:r>
              <a:rPr kumimoji="0" sz="2000" b="1" i="0" u="none" strike="noStrike" kern="0" cap="none" spc="95" normalizeH="0" baseline="0" noProof="0" dirty="0">
                <a:ln>
                  <a:noFill/>
                </a:ln>
                <a:solidFill>
                  <a:srgbClr val="0F243E"/>
                </a:solidFill>
                <a:effectLst/>
                <a:uLnTx/>
                <a:uFillTx/>
                <a:latin typeface="Calibri"/>
                <a:cs typeface="Calibri"/>
              </a:rPr>
              <a:t>acuerdo</a:t>
            </a:r>
            <a:r>
              <a:rPr kumimoji="0" sz="2000" b="1" i="0" u="none" strike="noStrike" kern="0" cap="none" spc="-35" normalizeH="0" baseline="0" noProof="0" dirty="0">
                <a:ln>
                  <a:noFill/>
                </a:ln>
                <a:solidFill>
                  <a:srgbClr val="0F243E"/>
                </a:solidFill>
                <a:effectLst/>
                <a:uLnTx/>
                <a:uFillTx/>
                <a:latin typeface="Calibri"/>
                <a:cs typeface="Calibri"/>
              </a:rPr>
              <a:t> </a:t>
            </a:r>
            <a:r>
              <a:rPr kumimoji="0" sz="2000" b="1" i="0" u="none" strike="noStrike" kern="0" cap="none" spc="135" normalizeH="0" baseline="0" noProof="0" dirty="0">
                <a:ln>
                  <a:noFill/>
                </a:ln>
                <a:solidFill>
                  <a:srgbClr val="0F243E"/>
                </a:solidFill>
                <a:effectLst/>
                <a:uLnTx/>
                <a:uFillTx/>
                <a:latin typeface="Calibri"/>
                <a:cs typeface="Calibri"/>
              </a:rPr>
              <a:t>con</a:t>
            </a:r>
            <a:r>
              <a:rPr kumimoji="0" sz="2000" b="1" i="0" u="none" strike="noStrike" kern="0" cap="none" spc="-15" normalizeH="0" baseline="0" noProof="0" dirty="0">
                <a:ln>
                  <a:noFill/>
                </a:ln>
                <a:solidFill>
                  <a:srgbClr val="0F243E"/>
                </a:solidFill>
                <a:effectLst/>
                <a:uLnTx/>
                <a:uFillTx/>
                <a:latin typeface="Calibri"/>
                <a:cs typeface="Calibri"/>
              </a:rPr>
              <a:t> </a:t>
            </a:r>
            <a:r>
              <a:rPr kumimoji="0" sz="2000" b="1" i="0" u="none" strike="noStrike" kern="0" cap="none" spc="95" normalizeH="0" baseline="0" noProof="0" dirty="0">
                <a:ln>
                  <a:noFill/>
                </a:ln>
                <a:solidFill>
                  <a:srgbClr val="0F243E"/>
                </a:solidFill>
                <a:effectLst/>
                <a:uLnTx/>
                <a:uFillTx/>
                <a:latin typeface="Calibri"/>
                <a:cs typeface="Calibri"/>
              </a:rPr>
              <a:t>el</a:t>
            </a:r>
            <a:r>
              <a:rPr kumimoji="0" sz="2000" b="1" i="0" u="none" strike="noStrike" kern="0" cap="none" spc="-25" normalizeH="0" baseline="0" noProof="0" dirty="0">
                <a:ln>
                  <a:noFill/>
                </a:ln>
                <a:solidFill>
                  <a:srgbClr val="0F243E"/>
                </a:solidFill>
                <a:effectLst/>
                <a:uLnTx/>
                <a:uFillTx/>
                <a:latin typeface="Calibri"/>
                <a:cs typeface="Calibri"/>
              </a:rPr>
              <a:t> </a:t>
            </a:r>
            <a:r>
              <a:rPr kumimoji="0" sz="2000" b="1" i="0" u="none" strike="noStrike" kern="0" cap="none" spc="0" normalizeH="0" baseline="0" noProof="0" dirty="0">
                <a:ln>
                  <a:noFill/>
                </a:ln>
                <a:solidFill>
                  <a:srgbClr val="0F243E"/>
                </a:solidFill>
                <a:effectLst/>
                <a:uLnTx/>
                <a:uFillTx/>
                <a:latin typeface="Calibri"/>
                <a:cs typeface="Calibri"/>
              </a:rPr>
              <a:t>Art.</a:t>
            </a:r>
            <a:r>
              <a:rPr kumimoji="0" sz="2000" b="1" i="0" u="none" strike="noStrike" kern="0" cap="none" spc="-15" normalizeH="0" baseline="0" noProof="0" dirty="0">
                <a:ln>
                  <a:noFill/>
                </a:ln>
                <a:solidFill>
                  <a:srgbClr val="0F243E"/>
                </a:solidFill>
                <a:effectLst/>
                <a:uLnTx/>
                <a:uFillTx/>
                <a:latin typeface="Calibri"/>
                <a:cs typeface="Calibri"/>
              </a:rPr>
              <a:t> </a:t>
            </a:r>
            <a:r>
              <a:rPr kumimoji="0" sz="2000" b="1" i="0" u="none" strike="noStrike" kern="0" cap="none" spc="55" normalizeH="0" baseline="0" noProof="0" dirty="0">
                <a:ln>
                  <a:noFill/>
                </a:ln>
                <a:solidFill>
                  <a:srgbClr val="0F243E"/>
                </a:solidFill>
                <a:effectLst/>
                <a:uLnTx/>
                <a:uFillTx/>
                <a:latin typeface="Calibri"/>
                <a:cs typeface="Calibri"/>
              </a:rPr>
              <a:t>127,</a:t>
            </a:r>
            <a:r>
              <a:rPr kumimoji="0" sz="2000" b="1" i="0" u="none" strike="noStrike" kern="0" cap="none" spc="-30" normalizeH="0" baseline="0" noProof="0" dirty="0">
                <a:ln>
                  <a:noFill/>
                </a:ln>
                <a:solidFill>
                  <a:srgbClr val="0F243E"/>
                </a:solidFill>
                <a:effectLst/>
                <a:uLnTx/>
                <a:uFillTx/>
                <a:latin typeface="Calibri"/>
                <a:cs typeface="Calibri"/>
              </a:rPr>
              <a:t> </a:t>
            </a:r>
            <a:r>
              <a:rPr kumimoji="0" sz="2000" b="1" i="0" u="none" strike="noStrike" kern="0" cap="none" spc="90" normalizeH="0" baseline="0" noProof="0" dirty="0">
                <a:ln>
                  <a:noFill/>
                </a:ln>
                <a:solidFill>
                  <a:srgbClr val="0F243E"/>
                </a:solidFill>
                <a:effectLst/>
                <a:uLnTx/>
                <a:uFillTx/>
                <a:latin typeface="Calibri"/>
                <a:cs typeface="Calibri"/>
              </a:rPr>
              <a:t>LFT</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2000" b="1" i="0" u="none" strike="noStrike" kern="0" cap="none" spc="90" normalizeH="0" baseline="0" noProof="0" dirty="0">
                <a:ln>
                  <a:noFill/>
                </a:ln>
                <a:solidFill>
                  <a:srgbClr val="0F243E"/>
                </a:solidFill>
                <a:effectLst/>
                <a:uLnTx/>
                <a:uFillTx/>
                <a:latin typeface="Calibri"/>
                <a:cs typeface="Calibri"/>
              </a:rPr>
              <a:t>Directores,</a:t>
            </a:r>
            <a:r>
              <a:rPr kumimoji="0" sz="2000" b="1" i="0" u="none" strike="noStrike" kern="0" cap="none" spc="-45" normalizeH="0" baseline="0" noProof="0" dirty="0">
                <a:ln>
                  <a:noFill/>
                </a:ln>
                <a:solidFill>
                  <a:srgbClr val="0F243E"/>
                </a:solidFill>
                <a:effectLst/>
                <a:uLnTx/>
                <a:uFillTx/>
                <a:latin typeface="Calibri"/>
                <a:cs typeface="Calibri"/>
              </a:rPr>
              <a:t> </a:t>
            </a:r>
            <a:r>
              <a:rPr kumimoji="0" sz="2000" b="1" i="0" u="none" strike="noStrike" kern="0" cap="none" spc="80" normalizeH="0" baseline="0" noProof="0" dirty="0">
                <a:ln>
                  <a:noFill/>
                </a:ln>
                <a:solidFill>
                  <a:srgbClr val="0F243E"/>
                </a:solidFill>
                <a:effectLst/>
                <a:uLnTx/>
                <a:uFillTx/>
                <a:latin typeface="Calibri"/>
                <a:cs typeface="Calibri"/>
              </a:rPr>
              <a:t>administradores,</a:t>
            </a:r>
            <a:r>
              <a:rPr kumimoji="0" sz="2000" b="1" i="0" u="none" strike="noStrike" kern="0" cap="none" spc="-20" normalizeH="0" baseline="0" noProof="0" dirty="0">
                <a:ln>
                  <a:noFill/>
                </a:ln>
                <a:solidFill>
                  <a:srgbClr val="0F243E"/>
                </a:solidFill>
                <a:effectLst/>
                <a:uLnTx/>
                <a:uFillTx/>
                <a:latin typeface="Calibri"/>
                <a:cs typeface="Calibri"/>
              </a:rPr>
              <a:t> </a:t>
            </a:r>
            <a:r>
              <a:rPr kumimoji="0" sz="2000" b="1" i="0" u="none" strike="noStrike" kern="0" cap="none" spc="0" normalizeH="0" baseline="0" noProof="0" dirty="0">
                <a:ln>
                  <a:noFill/>
                </a:ln>
                <a:solidFill>
                  <a:srgbClr val="0F243E"/>
                </a:solidFill>
                <a:effectLst/>
                <a:uLnTx/>
                <a:uFillTx/>
                <a:latin typeface="Calibri"/>
                <a:cs typeface="Calibri"/>
              </a:rPr>
              <a:t>y</a:t>
            </a:r>
            <a:r>
              <a:rPr kumimoji="0" sz="2000" b="1" i="0" u="none" strike="noStrike" kern="0" cap="none" spc="-15" normalizeH="0" baseline="0" noProof="0" dirty="0">
                <a:ln>
                  <a:noFill/>
                </a:ln>
                <a:solidFill>
                  <a:srgbClr val="0F243E"/>
                </a:solidFill>
                <a:effectLst/>
                <a:uLnTx/>
                <a:uFillTx/>
                <a:latin typeface="Calibri"/>
                <a:cs typeface="Calibri"/>
              </a:rPr>
              <a:t> </a:t>
            </a:r>
            <a:r>
              <a:rPr kumimoji="0" sz="2000" b="1" i="0" u="none" strike="noStrike" kern="0" cap="none" spc="75" normalizeH="0" baseline="0" noProof="0" dirty="0">
                <a:ln>
                  <a:noFill/>
                </a:ln>
                <a:solidFill>
                  <a:srgbClr val="0F243E"/>
                </a:solidFill>
                <a:effectLst/>
                <a:uLnTx/>
                <a:uFillTx/>
                <a:latin typeface="Calibri"/>
                <a:cs typeface="Calibri"/>
              </a:rPr>
              <a:t>gerentes</a:t>
            </a:r>
            <a:r>
              <a:rPr kumimoji="0" sz="2000" b="1" i="0" u="none" strike="noStrike" kern="0" cap="none" spc="5" normalizeH="0" baseline="0" noProof="0" dirty="0">
                <a:ln>
                  <a:noFill/>
                </a:ln>
                <a:solidFill>
                  <a:srgbClr val="0F243E"/>
                </a:solidFill>
                <a:effectLst/>
                <a:uLnTx/>
                <a:uFillTx/>
                <a:latin typeface="Calibri"/>
                <a:cs typeface="Calibri"/>
              </a:rPr>
              <a:t> </a:t>
            </a:r>
            <a:r>
              <a:rPr kumimoji="0" sz="2000" b="1" i="0" u="none" strike="noStrike" kern="0" cap="none" spc="80" normalizeH="0" baseline="0" noProof="0" dirty="0">
                <a:ln>
                  <a:noFill/>
                </a:ln>
                <a:solidFill>
                  <a:srgbClr val="0F243E"/>
                </a:solidFill>
                <a:effectLst/>
                <a:uLnTx/>
                <a:uFillTx/>
                <a:latin typeface="Calibri"/>
                <a:cs typeface="Calibri"/>
              </a:rPr>
              <a:t>generales.</a:t>
            </a:r>
            <a:r>
              <a:rPr kumimoji="0" sz="2000" b="1" i="0" u="none" strike="noStrike" kern="0" cap="none" spc="440" normalizeH="0" baseline="0" noProof="0" dirty="0">
                <a:ln>
                  <a:noFill/>
                </a:ln>
                <a:solidFill>
                  <a:srgbClr val="0F243E"/>
                </a:solidFill>
                <a:effectLst/>
                <a:uLnTx/>
                <a:uFillTx/>
                <a:latin typeface="Calibri"/>
                <a:cs typeface="Calibri"/>
              </a:rPr>
              <a:t> </a:t>
            </a:r>
            <a:r>
              <a:rPr kumimoji="0" sz="2000" b="1" i="0" u="none" strike="noStrike" kern="0" cap="none" spc="0" normalizeH="0" baseline="0" noProof="0" dirty="0">
                <a:ln>
                  <a:noFill/>
                </a:ln>
                <a:solidFill>
                  <a:srgbClr val="0F243E"/>
                </a:solidFill>
                <a:effectLst/>
                <a:uLnTx/>
                <a:uFillTx/>
                <a:latin typeface="Calibri"/>
                <a:cs typeface="Calibri"/>
              </a:rPr>
              <a:t>Art.</a:t>
            </a:r>
            <a:r>
              <a:rPr kumimoji="0" sz="2000" b="1" i="0" u="none" strike="noStrike" kern="0" cap="none" spc="-25" normalizeH="0" baseline="0" noProof="0" dirty="0">
                <a:ln>
                  <a:noFill/>
                </a:ln>
                <a:solidFill>
                  <a:srgbClr val="0F243E"/>
                </a:solidFill>
                <a:effectLst/>
                <a:uLnTx/>
                <a:uFillTx/>
                <a:latin typeface="Calibri"/>
                <a:cs typeface="Calibri"/>
              </a:rPr>
              <a:t> </a:t>
            </a:r>
            <a:r>
              <a:rPr kumimoji="0" sz="2000" b="1" i="0" u="none" strike="noStrike" kern="0" cap="none" spc="55" normalizeH="0" baseline="0" noProof="0" dirty="0">
                <a:ln>
                  <a:noFill/>
                </a:ln>
                <a:solidFill>
                  <a:srgbClr val="0F243E"/>
                </a:solidFill>
                <a:effectLst/>
                <a:uLnTx/>
                <a:uFillTx/>
                <a:latin typeface="Calibri"/>
                <a:cs typeface="Calibri"/>
              </a:rPr>
              <a:t>127,</a:t>
            </a:r>
            <a:r>
              <a:rPr kumimoji="0" sz="2000" b="1" i="0" u="none" strike="noStrike" kern="0" cap="none" spc="-20" normalizeH="0" baseline="0" noProof="0" dirty="0">
                <a:ln>
                  <a:noFill/>
                </a:ln>
                <a:solidFill>
                  <a:srgbClr val="0F243E"/>
                </a:solidFill>
                <a:effectLst/>
                <a:uLnTx/>
                <a:uFillTx/>
                <a:latin typeface="Calibri"/>
                <a:cs typeface="Calibri"/>
              </a:rPr>
              <a:t> </a:t>
            </a:r>
            <a:r>
              <a:rPr kumimoji="0" sz="2000" b="1" i="0" u="none" strike="noStrike" kern="0" cap="none" spc="75" normalizeH="0" baseline="0" noProof="0" dirty="0">
                <a:ln>
                  <a:noFill/>
                </a:ln>
                <a:solidFill>
                  <a:srgbClr val="0F243E"/>
                </a:solidFill>
                <a:effectLst/>
                <a:uLnTx/>
                <a:uFillTx/>
                <a:latin typeface="Calibri"/>
                <a:cs typeface="Calibri"/>
              </a:rPr>
              <a:t>frac.</a:t>
            </a:r>
            <a:r>
              <a:rPr kumimoji="0" sz="2000" b="1" i="0" u="none" strike="noStrike" kern="0" cap="none" spc="-25" normalizeH="0" baseline="0" noProof="0" dirty="0">
                <a:ln>
                  <a:noFill/>
                </a:ln>
                <a:solidFill>
                  <a:srgbClr val="0F243E"/>
                </a:solidFill>
                <a:effectLst/>
                <a:uLnTx/>
                <a:uFillTx/>
                <a:latin typeface="Calibri"/>
                <a:cs typeface="Calibri"/>
              </a:rPr>
              <a:t> </a:t>
            </a:r>
            <a:r>
              <a:rPr kumimoji="0" sz="2000" b="1" i="0" u="none" strike="noStrike" kern="0" cap="none" spc="50" normalizeH="0" baseline="0" noProof="0" dirty="0">
                <a:ln>
                  <a:noFill/>
                </a:ln>
                <a:solidFill>
                  <a:srgbClr val="0F243E"/>
                </a:solidFill>
                <a:effectLst/>
                <a:uLnTx/>
                <a:uFillTx/>
                <a:latin typeface="Calibri"/>
                <a:cs typeface="Calibri"/>
              </a:rPr>
              <a:t>I.</a:t>
            </a:r>
            <a:r>
              <a:rPr kumimoji="0" sz="2000" b="1" i="0" u="none" strike="noStrike" kern="0" cap="none" spc="-10" normalizeH="0" baseline="0" noProof="0" dirty="0">
                <a:ln>
                  <a:noFill/>
                </a:ln>
                <a:solidFill>
                  <a:srgbClr val="0F243E"/>
                </a:solidFill>
                <a:effectLst/>
                <a:uLnTx/>
                <a:uFillTx/>
                <a:latin typeface="Calibri"/>
                <a:cs typeface="Calibri"/>
              </a:rPr>
              <a:t> </a:t>
            </a:r>
            <a:r>
              <a:rPr kumimoji="0" sz="2000" b="1" i="0" u="none" strike="noStrike" kern="0" cap="none" spc="0" normalizeH="0" baseline="0" noProof="0" dirty="0">
                <a:ln>
                  <a:noFill/>
                </a:ln>
                <a:solidFill>
                  <a:srgbClr val="0F243E"/>
                </a:solidFill>
                <a:effectLst/>
                <a:uLnTx/>
                <a:uFillTx/>
                <a:latin typeface="Calibri"/>
                <a:cs typeface="Calibri"/>
              </a:rPr>
              <a:t>y Art.</a:t>
            </a:r>
            <a:r>
              <a:rPr kumimoji="0" sz="2000" b="1" i="0" u="none" strike="noStrike" kern="0" cap="none" spc="-20" normalizeH="0" baseline="0" noProof="0" dirty="0">
                <a:ln>
                  <a:noFill/>
                </a:ln>
                <a:solidFill>
                  <a:srgbClr val="0F243E"/>
                </a:solidFill>
                <a:effectLst/>
                <a:uLnTx/>
                <a:uFillTx/>
                <a:latin typeface="Calibri"/>
                <a:cs typeface="Calibri"/>
              </a:rPr>
              <a:t> </a:t>
            </a:r>
            <a:r>
              <a:rPr kumimoji="0" sz="2000" b="1" i="0" u="none" strike="noStrike" kern="0" cap="none" spc="-60" normalizeH="0" baseline="0" noProof="0" dirty="0">
                <a:ln>
                  <a:noFill/>
                </a:ln>
                <a:solidFill>
                  <a:srgbClr val="0F243E"/>
                </a:solidFill>
                <a:effectLst/>
                <a:uLnTx/>
                <a:uFillTx/>
                <a:latin typeface="Calibri"/>
                <a:cs typeface="Calibri"/>
              </a:rPr>
              <a:t>G,</a:t>
            </a:r>
            <a:r>
              <a:rPr kumimoji="0" sz="2000" b="1" i="0" u="none" strike="noStrike" kern="0" cap="none" spc="-15" normalizeH="0" baseline="0" noProof="0" dirty="0">
                <a:ln>
                  <a:noFill/>
                </a:ln>
                <a:solidFill>
                  <a:srgbClr val="0F243E"/>
                </a:solidFill>
                <a:effectLst/>
                <a:uLnTx/>
                <a:uFillTx/>
                <a:latin typeface="Calibri"/>
                <a:cs typeface="Calibri"/>
              </a:rPr>
              <a:t> </a:t>
            </a:r>
            <a:r>
              <a:rPr kumimoji="0" sz="2000" b="1" i="0" u="none" strike="noStrike" kern="0" cap="none" spc="75" normalizeH="0" baseline="0" noProof="0" dirty="0">
                <a:ln>
                  <a:noFill/>
                </a:ln>
                <a:solidFill>
                  <a:srgbClr val="0F243E"/>
                </a:solidFill>
                <a:effectLst/>
                <a:uLnTx/>
                <a:uFillTx/>
                <a:latin typeface="Calibri"/>
                <a:cs typeface="Calibri"/>
              </a:rPr>
              <a:t>LFT+</a:t>
            </a:r>
            <a:endParaRPr kumimoji="0" sz="2000" b="0" i="0" u="none" strike="noStrike" kern="0" cap="none" spc="0" normalizeH="0" baseline="0" noProof="0">
              <a:ln>
                <a:noFill/>
              </a:ln>
              <a:solidFill>
                <a:sysClr val="windowText" lastClr="000000"/>
              </a:solidFill>
              <a:effectLst/>
              <a:uLnTx/>
              <a:uFillTx/>
              <a:latin typeface="Calibri"/>
              <a:cs typeface="Calibri"/>
            </a:endParaRPr>
          </a:p>
        </p:txBody>
      </p:sp>
      <p:grpSp>
        <p:nvGrpSpPr>
          <p:cNvPr id="3" name="object 3"/>
          <p:cNvGrpSpPr/>
          <p:nvPr/>
        </p:nvGrpSpPr>
        <p:grpSpPr>
          <a:xfrm>
            <a:off x="1758695" y="2903169"/>
            <a:ext cx="9199245" cy="3063240"/>
            <a:chOff x="1758695" y="2903169"/>
            <a:chExt cx="9199245" cy="3063240"/>
          </a:xfrm>
        </p:grpSpPr>
        <p:pic>
          <p:nvPicPr>
            <p:cNvPr id="4" name="object 4"/>
            <p:cNvPicPr/>
            <p:nvPr/>
          </p:nvPicPr>
          <p:blipFill>
            <a:blip r:embed="rId2" cstate="print"/>
            <a:stretch>
              <a:fillRect/>
            </a:stretch>
          </p:blipFill>
          <p:spPr>
            <a:xfrm>
              <a:off x="1758695" y="2903169"/>
              <a:ext cx="9198864" cy="3063240"/>
            </a:xfrm>
            <a:prstGeom prst="rect">
              <a:avLst/>
            </a:prstGeom>
          </p:spPr>
        </p:pic>
        <p:pic>
          <p:nvPicPr>
            <p:cNvPr id="5" name="object 5"/>
            <p:cNvPicPr/>
            <p:nvPr/>
          </p:nvPicPr>
          <p:blipFill>
            <a:blip r:embed="rId3" cstate="print"/>
            <a:stretch>
              <a:fillRect/>
            </a:stretch>
          </p:blipFill>
          <p:spPr>
            <a:xfrm>
              <a:off x="1954656" y="3098037"/>
              <a:ext cx="8628507" cy="2494407"/>
            </a:xfrm>
            <a:prstGeom prst="rect">
              <a:avLst/>
            </a:prstGeom>
          </p:spPr>
        </p:pic>
      </p:grpSp>
      <p:sp>
        <p:nvSpPr>
          <p:cNvPr id="6" name="object 6"/>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15" dirty="0"/>
              <a:t>CASOS</a:t>
            </a:r>
            <a:r>
              <a:rPr spc="-40" dirty="0"/>
              <a:t> </a:t>
            </a:r>
            <a:r>
              <a:rPr spc="170" dirty="0"/>
              <a:t>PRÁCTICOS</a:t>
            </a:r>
            <a:r>
              <a:rPr spc="-70" dirty="0"/>
              <a:t> </a:t>
            </a:r>
            <a:r>
              <a:rPr spc="170" dirty="0"/>
              <a:t>DE</a:t>
            </a:r>
            <a:r>
              <a:rPr spc="-55" dirty="0"/>
              <a:t> </a:t>
            </a:r>
            <a:r>
              <a:rPr spc="50" dirty="0"/>
              <a:t>NÓMINA</a:t>
            </a:r>
            <a:r>
              <a:rPr spc="-50" dirty="0"/>
              <a:t> </a:t>
            </a:r>
            <a:r>
              <a:rPr spc="30" dirty="0"/>
              <a:t>2025</a:t>
            </a:r>
          </a:p>
        </p:txBody>
      </p:sp>
      <p:sp>
        <p:nvSpPr>
          <p:cNvPr id="7" name="object 7"/>
          <p:cNvSpPr txBox="1"/>
          <p:nvPr/>
        </p:nvSpPr>
        <p:spPr>
          <a:xfrm>
            <a:off x="5175250" y="6464680"/>
            <a:ext cx="2451735" cy="156068"/>
          </a:xfrm>
          <a:prstGeom prst="rect">
            <a:avLst/>
          </a:prstGeom>
        </p:spPr>
        <p:txBody>
          <a:bodyPr vert="horz" wrap="square" lIns="0" tIns="0" rIns="0" bIns="0" rtlCol="0">
            <a:spAutoFit/>
          </a:bodyPr>
          <a:lstStyle/>
          <a:p>
            <a:pPr marL="12700" marR="0" lvl="0" indent="0" defTabSz="914400" eaLnBrk="1" fontAlgn="auto" latinLnBrk="0" hangingPunct="1">
              <a:lnSpc>
                <a:spcPts val="1240"/>
              </a:lnSpc>
              <a:spcBef>
                <a:spcPts val="0"/>
              </a:spcBef>
              <a:spcAft>
                <a:spcPts val="0"/>
              </a:spcAft>
              <a:buClrTx/>
              <a:buSzTx/>
              <a:buFontTx/>
              <a:buNone/>
              <a:tabLst/>
              <a:defRPr/>
            </a:pPr>
            <a:r>
              <a:rPr kumimoji="0" lang="es-MX" sz="1200" b="0" i="0" u="none" strike="noStrike" kern="0" cap="none" spc="-10" normalizeH="0" baseline="0" noProof="0" dirty="0">
                <a:ln>
                  <a:noFill/>
                </a:ln>
                <a:solidFill>
                  <a:srgbClr val="888888"/>
                </a:solidFill>
                <a:effectLst/>
                <a:uLnTx/>
                <a:uFillTx/>
                <a:latin typeface="Calibri"/>
                <a:cs typeface="Calibri"/>
              </a:rPr>
              <a:t>NOMINA 2025</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888888"/>
                </a:solidFill>
                <a:effectLst/>
                <a:uLnTx/>
                <a:uFillTx/>
                <a:latin typeface="Calibri"/>
                <a:cs typeface="Calibri"/>
              </a:rPr>
              <a:pPr marL="38100" marR="0" lvl="0" indent="0" defTabSz="914400" eaLnBrk="1" fontAlgn="auto" latinLnBrk="0" hangingPunct="1">
                <a:lnSpc>
                  <a:spcPts val="1240"/>
                </a:lnSpc>
                <a:spcBef>
                  <a:spcPts val="0"/>
                </a:spcBef>
                <a:spcAft>
                  <a:spcPts val="0"/>
                </a:spcAft>
                <a:buClrTx/>
                <a:buSzTx/>
                <a:buFontTx/>
                <a:buNone/>
                <a:tabLst/>
                <a:defRPr/>
              </a:pPr>
              <a:t>18</a:t>
            </a:fld>
            <a:endParaRPr kumimoji="0" sz="1200" b="0" i="0" u="none" strike="noStrike" kern="0" cap="none" spc="-25" normalizeH="0" baseline="0" noProof="0" dirty="0">
              <a:ln>
                <a:noFill/>
              </a:ln>
              <a:solidFill>
                <a:srgbClr val="888888"/>
              </a:solidFill>
              <a:effectLst/>
              <a:uLnTx/>
              <a:uFillTx/>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03409" y="762001"/>
            <a:ext cx="4156512" cy="1708244"/>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700" b="0" i="0" u="none" strike="noStrike" kern="1200" cap="none" spc="-55" normalizeH="0" baseline="0" noProof="0">
                <a:ln>
                  <a:noFill/>
                </a:ln>
                <a:solidFill>
                  <a:prstClr val="black"/>
                </a:solidFill>
                <a:effectLst/>
                <a:uLnTx/>
                <a:uFillTx/>
                <a:latin typeface="Calibri"/>
                <a:ea typeface="+mn-ea"/>
                <a:cs typeface="+mn-cs"/>
              </a:rPr>
              <a:t>¿Quiénes GOZARAN DE SUBSIDIO?</a:t>
            </a:r>
          </a:p>
        </p:txBody>
      </p:sp>
      <p:pic>
        <p:nvPicPr>
          <p:cNvPr id="5" name="Picture 4" descr="Teclas de cajas registradoras antiguas">
            <a:extLst>
              <a:ext uri="{FF2B5EF4-FFF2-40B4-BE49-F238E27FC236}">
                <a16:creationId xmlns:a16="http://schemas.microsoft.com/office/drawing/2014/main" id="{DBAB2D11-793E-2173-74AB-80B88DC3E6F4}"/>
              </a:ext>
            </a:extLst>
          </p:cNvPr>
          <p:cNvPicPr>
            <a:picLocks noChangeAspect="1"/>
          </p:cNvPicPr>
          <p:nvPr/>
        </p:nvPicPr>
        <p:blipFill rotWithShape="1">
          <a:blip r:embed="rId2"/>
          <a:srcRect l="18763" r="22126"/>
          <a:stretch/>
        </p:blipFill>
        <p:spPr>
          <a:xfrm>
            <a:off x="-1" y="-2"/>
            <a:ext cx="6096001" cy="6858002"/>
          </a:xfrm>
          <a:prstGeom prst="rect">
            <a:avLst/>
          </a:prstGeom>
        </p:spPr>
      </p:pic>
      <p:sp>
        <p:nvSpPr>
          <p:cNvPr id="3" name="TextBox 3"/>
          <p:cNvSpPr txBox="1"/>
          <p:nvPr/>
        </p:nvSpPr>
        <p:spPr>
          <a:xfrm>
            <a:off x="6803409" y="2470245"/>
            <a:ext cx="4156512" cy="3769835"/>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 PERSONAS FISICAS QUE OBTIENEN UN INGRESO POR SERVICIO</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PERSONAL SUBORDINADO</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 - (EL DECRETO DICE…”LOS TRABAJADORES”)</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 LOS FUNCIONARIOS Y TRABAJADORES DE LA FEDERACIÓN, DE  LAS ENTIDADES FEDERATIVAS Y DE LOS MUNICIPIOS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03409" y="762001"/>
            <a:ext cx="4156512" cy="1708244"/>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60" normalizeH="0" baseline="0" noProof="0">
                <a:ln>
                  <a:noFill/>
                </a:ln>
                <a:solidFill>
                  <a:prstClr val="black"/>
                </a:solidFill>
                <a:effectLst/>
                <a:uLnTx/>
                <a:uFillTx/>
                <a:latin typeface="Calibri"/>
                <a:ea typeface="+mn-ea"/>
                <a:cs typeface="+mn-cs"/>
              </a:rPr>
              <a:t>¿LIMITE DE INGRESOS?</a:t>
            </a:r>
          </a:p>
        </p:txBody>
      </p:sp>
      <p:pic>
        <p:nvPicPr>
          <p:cNvPr id="5" name="Picture 4" descr="Gráfico en un documento con un bolígrafo">
            <a:extLst>
              <a:ext uri="{FF2B5EF4-FFF2-40B4-BE49-F238E27FC236}">
                <a16:creationId xmlns:a16="http://schemas.microsoft.com/office/drawing/2014/main" id="{017513B7-C8B9-3FA4-BFFA-8084D0EA87C9}"/>
              </a:ext>
            </a:extLst>
          </p:cNvPr>
          <p:cNvPicPr>
            <a:picLocks noChangeAspect="1"/>
          </p:cNvPicPr>
          <p:nvPr/>
        </p:nvPicPr>
        <p:blipFill rotWithShape="1">
          <a:blip r:embed="rId2"/>
          <a:srcRect l="27194" r="13471" b="-2"/>
          <a:stretch/>
        </p:blipFill>
        <p:spPr>
          <a:xfrm>
            <a:off x="-1" y="-2"/>
            <a:ext cx="6096001" cy="6858002"/>
          </a:xfrm>
          <a:prstGeom prst="rect">
            <a:avLst/>
          </a:prstGeom>
        </p:spPr>
      </p:pic>
      <p:sp>
        <p:nvSpPr>
          <p:cNvPr id="3" name="TextBox 3"/>
          <p:cNvSpPr txBox="1"/>
          <p:nvPr/>
        </p:nvSpPr>
        <p:spPr>
          <a:xfrm>
            <a:off x="6803409" y="2470245"/>
            <a:ext cx="4156512" cy="3769835"/>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 EL DECRETO CONTINUA DICIENDO…”LOS TRABAJADORES”</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 CUYOS </a:t>
            </a:r>
            <a:r>
              <a:rPr kumimoji="0" lang="en-US" sz="1700" b="0" i="0" u="sng" strike="noStrike" kern="1200" cap="none" spc="0" normalizeH="0" baseline="0" noProof="0" dirty="0">
                <a:ln>
                  <a:noFill/>
                </a:ln>
                <a:solidFill>
                  <a:prstClr val="black"/>
                </a:solidFill>
                <a:effectLst/>
                <a:uLnTx/>
                <a:uFillTx/>
                <a:latin typeface="Calibri"/>
                <a:ea typeface="+mn-ea"/>
                <a:cs typeface="+mn-cs"/>
              </a:rPr>
              <a:t>INGRESOS MENSUALES</a:t>
            </a:r>
            <a:r>
              <a:rPr kumimoji="0" lang="en-US" sz="1700" b="0" i="0" u="none" strike="noStrike" kern="1200" cap="none" spc="0" normalizeH="0" baseline="0" noProof="0" dirty="0">
                <a:ln>
                  <a:noFill/>
                </a:ln>
                <a:solidFill>
                  <a:prstClr val="black"/>
                </a:solidFill>
                <a:effectLst/>
                <a:uLnTx/>
                <a:uFillTx/>
                <a:latin typeface="Calibri"/>
                <a:ea typeface="+mn-ea"/>
                <a:cs typeface="+mn-cs"/>
              </a:rPr>
              <a:t> QUE SIRVAN DE BASE PARA  CALCULAR EL ISR CORRESPONDIENTE AL MES DE CALENDARIO  DE QUE SE TRATE,</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 NO EXCEDAN DE $</a:t>
            </a:r>
            <a:r>
              <a:rPr kumimoji="0" lang="en-US" sz="1700" b="0" i="0" u="none" strike="noStrike" kern="1200" cap="none" spc="0" normalizeH="0" baseline="0" noProof="0" dirty="0">
                <a:ln>
                  <a:noFill/>
                </a:ln>
                <a:solidFill>
                  <a:srgbClr val="FF0000"/>
                </a:solidFill>
                <a:effectLst/>
                <a:uLnTx/>
                <a:uFillTx/>
                <a:latin typeface="Calibri"/>
                <a:ea typeface="+mn-ea"/>
                <a:cs typeface="+mn-cs"/>
              </a:rPr>
              <a:t>10,171.00</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 (EXCEPTO LOS PERCIBIDOS POR CONCEPTO DE PRIMAS DE  ANTIGÜEDAD, RETIRO E INDEMNIZACIONES U OTROS PAGOS  POR SEPARACIÓN)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04631" y="685800"/>
            <a:ext cx="5417820" cy="551433"/>
          </a:xfrm>
          <a:prstGeom prst="rect">
            <a:avLst/>
          </a:prstGeom>
        </p:spPr>
        <p:txBody>
          <a:bodyPr lIns="0" tIns="0" rIns="0" bIns="0" rtlCol="0" anchor="t">
            <a:spAutoFit/>
          </a:bodyPr>
          <a:lstStyle/>
          <a:p>
            <a:pPr marL="0" marR="0" lvl="0" indent="0" algn="l" defTabSz="609630" rtl="0" eaLnBrk="1" fontAlgn="auto" latinLnBrk="0" hangingPunct="1">
              <a:lnSpc>
                <a:spcPts val="4320"/>
              </a:lnSpc>
              <a:spcBef>
                <a:spcPts val="0"/>
              </a:spcBef>
              <a:spcAft>
                <a:spcPts val="0"/>
              </a:spcAft>
              <a:buClrTx/>
              <a:buSzTx/>
              <a:buFontTx/>
              <a:buNone/>
              <a:tabLst/>
              <a:defRPr/>
            </a:pPr>
            <a:r>
              <a:rPr kumimoji="0" lang="en-US" sz="3600" b="0" i="0" u="none" strike="noStrike" kern="1200" cap="none" spc="-65" normalizeH="0" baseline="0" noProof="0">
                <a:ln>
                  <a:noFill/>
                </a:ln>
                <a:solidFill>
                  <a:srgbClr val="001F5F"/>
                </a:solidFill>
                <a:effectLst/>
                <a:uLnTx/>
                <a:uFillTx/>
                <a:latin typeface="Montaser Arabic Semi-Bold"/>
                <a:ea typeface="+mn-ea"/>
                <a:cs typeface="+mn-cs"/>
              </a:rPr>
              <a:t>¿MONTO DEL SUBSIDIO?</a:t>
            </a:r>
          </a:p>
        </p:txBody>
      </p:sp>
      <p:sp>
        <p:nvSpPr>
          <p:cNvPr id="3" name="TextBox 3"/>
          <p:cNvSpPr txBox="1"/>
          <p:nvPr/>
        </p:nvSpPr>
        <p:spPr>
          <a:xfrm>
            <a:off x="1863089" y="2514600"/>
            <a:ext cx="3769360" cy="923330"/>
          </a:xfrm>
          <a:prstGeom prst="rect">
            <a:avLst/>
          </a:prstGeom>
        </p:spPr>
        <p:txBody>
          <a:bodyPr lIns="0" tIns="0" rIns="0" bIns="0" rtlCol="0" anchor="t">
            <a:spAutoFit/>
          </a:bodyPr>
          <a:lstStyle/>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576DA6"/>
                </a:solidFill>
                <a:effectLst/>
                <a:uLnTx/>
                <a:uFillTx/>
                <a:latin typeface="Calibri"/>
                <a:ea typeface="Montaser Arabic Semi-Bold"/>
                <a:cs typeface="+mn-cs"/>
              </a:rPr>
              <a:t>🞄 </a:t>
            </a: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VALOR MENSUAL DE LA UMA</a:t>
            </a:r>
          </a:p>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576DA6"/>
                </a:solidFill>
                <a:effectLst/>
                <a:uLnTx/>
                <a:uFillTx/>
                <a:latin typeface="Calibri"/>
                <a:ea typeface="Montaser Arabic Semi-Bold"/>
                <a:cs typeface="+mn-cs"/>
              </a:rPr>
              <a:t>🞄 </a:t>
            </a: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POR</a:t>
            </a:r>
          </a:p>
        </p:txBody>
      </p:sp>
      <p:sp>
        <p:nvSpPr>
          <p:cNvPr id="4" name="TextBox 4"/>
          <p:cNvSpPr txBox="1"/>
          <p:nvPr/>
        </p:nvSpPr>
        <p:spPr>
          <a:xfrm>
            <a:off x="7349998" y="2514600"/>
            <a:ext cx="1157605" cy="615553"/>
          </a:xfrm>
          <a:prstGeom prst="rect">
            <a:avLst/>
          </a:prstGeom>
        </p:spPr>
        <p:txBody>
          <a:bodyPr lIns="0" tIns="0" rIns="0" bIns="0" rtlCol="0" anchor="t">
            <a:spAutoFit/>
          </a:bodyPr>
          <a:lstStyle/>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54545"/>
                </a:solidFill>
                <a:effectLst/>
                <a:uLnTx/>
                <a:uFillTx/>
                <a:latin typeface="Montaser Arabic Semi-Bold"/>
                <a:ea typeface="+mn-ea"/>
                <a:cs typeface="+mn-cs"/>
              </a:rPr>
              <a:t>$3,300.53</a:t>
            </a:r>
          </a:p>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25" normalizeH="0" baseline="0" noProof="0" dirty="0">
                <a:ln>
                  <a:noFill/>
                </a:ln>
                <a:solidFill>
                  <a:srgbClr val="FF0000"/>
                </a:solidFill>
                <a:effectLst/>
                <a:uLnTx/>
                <a:uFillTx/>
                <a:latin typeface="Montaser Arabic Semi-Bold"/>
                <a:ea typeface="+mn-ea"/>
                <a:cs typeface="+mn-cs"/>
              </a:rPr>
              <a:t>14.39%</a:t>
            </a:r>
          </a:p>
        </p:txBody>
      </p:sp>
      <p:sp>
        <p:nvSpPr>
          <p:cNvPr id="5" name="TextBox 5"/>
          <p:cNvSpPr txBox="1"/>
          <p:nvPr/>
        </p:nvSpPr>
        <p:spPr>
          <a:xfrm>
            <a:off x="1863089" y="3659202"/>
            <a:ext cx="7230107" cy="307777"/>
          </a:xfrm>
          <a:prstGeom prst="rect">
            <a:avLst/>
          </a:prstGeom>
        </p:spPr>
        <p:txBody>
          <a:bodyPr lIns="0" tIns="0" rIns="0" bIns="0" rtlCol="0" anchor="t">
            <a:spAutoFit/>
          </a:bodyPr>
          <a:lstStyle/>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76DA6"/>
                </a:solidFill>
                <a:effectLst/>
                <a:uLnTx/>
                <a:uFillTx/>
                <a:latin typeface="Calibri"/>
                <a:ea typeface="Montaser Arabic Semi-Bold"/>
                <a:cs typeface="+mn-cs"/>
              </a:rPr>
              <a:t>🞄 </a:t>
            </a:r>
            <a:r>
              <a:rPr kumimoji="0" lang="en-US" sz="2000" b="0" i="0" u="none" strike="noStrike" kern="1200" cap="none" spc="0" normalizeH="0" baseline="0" noProof="0" dirty="0">
                <a:ln>
                  <a:noFill/>
                </a:ln>
                <a:solidFill>
                  <a:srgbClr val="454545"/>
                </a:solidFill>
                <a:effectLst/>
                <a:uLnTx/>
                <a:uFillTx/>
                <a:latin typeface="Montaser Arabic Semi-Bold"/>
                <a:ea typeface="+mn-ea"/>
                <a:cs typeface="+mn-cs"/>
              </a:rPr>
              <a:t>IGUAL SUBSIDIO PARA EMPLEO MENSUAL  </a:t>
            </a:r>
            <a:r>
              <a:rPr kumimoji="0" lang="en-US" sz="2000" b="0" i="0" u="none" strike="noStrike" kern="1200" cap="none" spc="0" normalizeH="0" baseline="0" noProof="0" dirty="0">
                <a:ln>
                  <a:noFill/>
                </a:ln>
                <a:solidFill>
                  <a:srgbClr val="FF0000"/>
                </a:solidFill>
                <a:effectLst/>
                <a:uLnTx/>
                <a:uFillTx/>
                <a:latin typeface="Montaser Arabic Semi-Bold"/>
                <a:ea typeface="+mn-ea"/>
                <a:cs typeface="+mn-cs"/>
              </a:rPr>
              <a:t>$474.94</a:t>
            </a:r>
          </a:p>
        </p:txBody>
      </p:sp>
      <p:sp>
        <p:nvSpPr>
          <p:cNvPr id="6" name="TextBox 6"/>
          <p:cNvSpPr txBox="1"/>
          <p:nvPr/>
        </p:nvSpPr>
        <p:spPr>
          <a:xfrm>
            <a:off x="1863089" y="4509517"/>
            <a:ext cx="4700905" cy="615553"/>
          </a:xfrm>
          <a:prstGeom prst="rect">
            <a:avLst/>
          </a:prstGeom>
        </p:spPr>
        <p:txBody>
          <a:bodyPr lIns="0" tIns="0" rIns="0" bIns="0" rtlCol="0" anchor="t">
            <a:spAutoFit/>
          </a:bodyPr>
          <a:lstStyle/>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576DA6"/>
                </a:solidFill>
                <a:effectLst/>
                <a:uLnTx/>
                <a:uFillTx/>
                <a:latin typeface="Calibri"/>
                <a:ea typeface="Montaser Arabic Semi-Bold"/>
                <a:cs typeface="+mn-cs"/>
              </a:rPr>
              <a:t>🞄 </a:t>
            </a: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 EN LOS CONSIDERANDOS SEÑALA</a:t>
            </a:r>
          </a:p>
        </p:txBody>
      </p:sp>
      <p:sp>
        <p:nvSpPr>
          <p:cNvPr id="7" name="TextBox 7"/>
          <p:cNvSpPr txBox="1"/>
          <p:nvPr/>
        </p:nvSpPr>
        <p:spPr>
          <a:xfrm>
            <a:off x="7349997" y="4561966"/>
            <a:ext cx="1541671" cy="307777"/>
          </a:xfrm>
          <a:prstGeom prst="rect">
            <a:avLst/>
          </a:prstGeom>
        </p:spPr>
        <p:txBody>
          <a:bodyPr lIns="0" tIns="0" rIns="0" bIns="0" rtlCol="0" anchor="t">
            <a:spAutoFit/>
          </a:bodyPr>
          <a:lstStyle/>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54545"/>
                </a:solidFill>
                <a:effectLst/>
                <a:uLnTx/>
                <a:uFillTx/>
                <a:latin typeface="Montaser Arabic Semi-Bold"/>
                <a:ea typeface="+mn-ea"/>
                <a:cs typeface="+mn-cs"/>
              </a:rPr>
              <a:t>$475.00</a:t>
            </a:r>
          </a:p>
        </p:txBody>
      </p:sp>
      <p:sp>
        <p:nvSpPr>
          <p:cNvPr id="8" name="CuadroTexto 7">
            <a:extLst>
              <a:ext uri="{FF2B5EF4-FFF2-40B4-BE49-F238E27FC236}">
                <a16:creationId xmlns:a16="http://schemas.microsoft.com/office/drawing/2014/main" id="{25C99ED5-ED9F-C538-0BBB-CC1081719F8B}"/>
              </a:ext>
            </a:extLst>
          </p:cNvPr>
          <p:cNvSpPr txBox="1"/>
          <p:nvPr/>
        </p:nvSpPr>
        <p:spPr>
          <a:xfrm>
            <a:off x="1976718" y="1438835"/>
            <a:ext cx="4410635"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1800" b="0" i="0" u="none" strike="noStrike" kern="0" cap="none" spc="0" normalizeH="0" baseline="0" noProof="0" dirty="0">
                <a:ln>
                  <a:noFill/>
                </a:ln>
                <a:solidFill>
                  <a:srgbClr val="FF0000"/>
                </a:solidFill>
                <a:effectLst/>
                <a:uLnTx/>
                <a:uFillTx/>
              </a:rPr>
              <a:t>OJO SOLO PARA ENERO 2025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22222" y="1268002"/>
            <a:ext cx="6405880" cy="1102866"/>
          </a:xfrm>
          <a:prstGeom prst="rect">
            <a:avLst/>
          </a:prstGeom>
        </p:spPr>
        <p:txBody>
          <a:bodyPr lIns="0" tIns="0" rIns="0" bIns="0" rtlCol="0" anchor="t">
            <a:spAutoFit/>
          </a:bodyPr>
          <a:lstStyle/>
          <a:p>
            <a:pPr marL="0" marR="0" lvl="0" indent="0" algn="l" defTabSz="609630" rtl="0" eaLnBrk="1" fontAlgn="auto" latinLnBrk="0" hangingPunct="1">
              <a:lnSpc>
                <a:spcPts val="4320"/>
              </a:lnSpc>
              <a:spcBef>
                <a:spcPts val="0"/>
              </a:spcBef>
              <a:spcAft>
                <a:spcPts val="0"/>
              </a:spcAft>
              <a:buClrTx/>
              <a:buSzTx/>
              <a:buFontTx/>
              <a:buNone/>
              <a:tabLst/>
              <a:defRPr/>
            </a:pPr>
            <a:r>
              <a:rPr kumimoji="0" lang="en-US" sz="3600" b="0" i="0" u="none" strike="noStrike" kern="1200" cap="none" spc="-65" normalizeH="0" baseline="0" noProof="0">
                <a:ln>
                  <a:noFill/>
                </a:ln>
                <a:solidFill>
                  <a:srgbClr val="001F5F"/>
                </a:solidFill>
                <a:effectLst/>
                <a:uLnTx/>
                <a:uFillTx/>
                <a:latin typeface="Montaser Arabic Semi-Bold"/>
                <a:ea typeface="+mn-ea"/>
                <a:cs typeface="+mn-cs"/>
              </a:rPr>
              <a:t>¿MECANICA DE APLICACION?</a:t>
            </a:r>
          </a:p>
        </p:txBody>
      </p:sp>
      <p:sp>
        <p:nvSpPr>
          <p:cNvPr id="3" name="TextBox 3"/>
          <p:cNvSpPr txBox="1"/>
          <p:nvPr/>
        </p:nvSpPr>
        <p:spPr>
          <a:xfrm>
            <a:off x="1863089" y="3051615"/>
            <a:ext cx="4965065" cy="2154436"/>
          </a:xfrm>
          <a:prstGeom prst="rect">
            <a:avLst/>
          </a:prstGeom>
        </p:spPr>
        <p:txBody>
          <a:bodyPr lIns="0" tIns="0" rIns="0" bIns="0" rtlCol="0" anchor="t">
            <a:spAutoFit/>
          </a:bodyPr>
          <a:lstStyle/>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576DA6"/>
                </a:solidFill>
                <a:effectLst/>
                <a:uLnTx/>
                <a:uFillTx/>
                <a:latin typeface="Calibri"/>
                <a:ea typeface="Montaser Arabic Semi-Bold"/>
                <a:cs typeface="+mn-cs"/>
              </a:rPr>
              <a:t>🞄 </a:t>
            </a: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INGRESOS MENSUALES TRABAJADOR</a:t>
            </a:r>
          </a:p>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576DA6"/>
                </a:solidFill>
                <a:effectLst/>
                <a:uLnTx/>
                <a:uFillTx/>
                <a:latin typeface="Calibri"/>
                <a:ea typeface="Montaser Arabic Semi-Bold"/>
                <a:cs typeface="+mn-cs"/>
              </a:rPr>
              <a:t>🞄 </a:t>
            </a: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(NO PAGOS POR SEPARACION)</a:t>
            </a:r>
          </a:p>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576DA6"/>
                </a:solidFill>
                <a:effectLst/>
                <a:uLnTx/>
                <a:uFillTx/>
                <a:latin typeface="Calibri"/>
                <a:ea typeface="Montaser Arabic Semi-Bold"/>
                <a:cs typeface="+mn-cs"/>
              </a:rPr>
              <a:t>🞄 </a:t>
            </a: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POR APLICACIÓN DE</a:t>
            </a:r>
          </a:p>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576DA6"/>
                </a:solidFill>
                <a:effectLst/>
                <a:uLnTx/>
                <a:uFillTx/>
                <a:latin typeface="Calibri"/>
                <a:ea typeface="Montaser Arabic Semi-Bold"/>
                <a:cs typeface="+mn-cs"/>
              </a:rPr>
              <a:t>🞄 </a:t>
            </a: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IGUAL ISR A CARGO DEL MES</a:t>
            </a:r>
          </a:p>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13" normalizeH="0" baseline="0" noProof="0">
                <a:ln>
                  <a:noFill/>
                </a:ln>
                <a:solidFill>
                  <a:srgbClr val="576DA6"/>
                </a:solidFill>
                <a:effectLst/>
                <a:uLnTx/>
                <a:uFillTx/>
                <a:latin typeface="Calibri"/>
                <a:ea typeface="Montaser Arabic Semi-Bold"/>
                <a:cs typeface="+mn-cs"/>
              </a:rPr>
              <a:t>🞄 </a:t>
            </a:r>
            <a:r>
              <a:rPr kumimoji="0" lang="en-US" sz="2000" b="0" i="0" u="none" strike="noStrike" kern="1200" cap="none" spc="13" normalizeH="0" baseline="0" noProof="0">
                <a:ln>
                  <a:noFill/>
                </a:ln>
                <a:solidFill>
                  <a:srgbClr val="454545"/>
                </a:solidFill>
                <a:effectLst/>
                <a:uLnTx/>
                <a:uFillTx/>
                <a:latin typeface="Montaser Arabic Semi-Bold"/>
                <a:ea typeface="+mn-ea"/>
                <a:cs typeface="+mn-cs"/>
              </a:rPr>
              <a:t>VS</a:t>
            </a:r>
          </a:p>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13" normalizeH="0" baseline="0" noProof="0">
                <a:ln>
                  <a:noFill/>
                </a:ln>
                <a:solidFill>
                  <a:srgbClr val="576DA6"/>
                </a:solidFill>
                <a:effectLst/>
                <a:uLnTx/>
                <a:uFillTx/>
                <a:latin typeface="Calibri"/>
                <a:ea typeface="Montaser Arabic Semi-Bold"/>
                <a:cs typeface="+mn-cs"/>
              </a:rPr>
              <a:t>🞄 </a:t>
            </a:r>
            <a:r>
              <a:rPr kumimoji="0" lang="en-US" sz="2000" b="0" i="0" u="none" strike="noStrike" kern="1200" cap="none" spc="13" normalizeH="0" baseline="0" noProof="0">
                <a:ln>
                  <a:noFill/>
                </a:ln>
                <a:solidFill>
                  <a:srgbClr val="454545"/>
                </a:solidFill>
                <a:effectLst/>
                <a:uLnTx/>
                <a:uFillTx/>
                <a:latin typeface="Montaser Arabic Semi-Bold"/>
                <a:ea typeface="+mn-ea"/>
                <a:cs typeface="+mn-cs"/>
              </a:rPr>
              <a:t>SUBSIDIO AL EMPLEO</a:t>
            </a:r>
          </a:p>
        </p:txBody>
      </p:sp>
      <p:sp>
        <p:nvSpPr>
          <p:cNvPr id="4" name="TextBox 4"/>
          <p:cNvSpPr txBox="1"/>
          <p:nvPr/>
        </p:nvSpPr>
        <p:spPr>
          <a:xfrm>
            <a:off x="8264398" y="3051615"/>
            <a:ext cx="167005" cy="307777"/>
          </a:xfrm>
          <a:prstGeom prst="rect">
            <a:avLst/>
          </a:prstGeom>
        </p:spPr>
        <p:txBody>
          <a:bodyPr lIns="0" tIns="0" rIns="0" bIns="0" rtlCol="0" anchor="t">
            <a:spAutoFit/>
          </a:bodyPr>
          <a:lstStyle/>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a:t>
            </a:r>
          </a:p>
        </p:txBody>
      </p:sp>
      <p:sp>
        <p:nvSpPr>
          <p:cNvPr id="5" name="TextBox 5"/>
          <p:cNvSpPr txBox="1"/>
          <p:nvPr/>
        </p:nvSpPr>
        <p:spPr>
          <a:xfrm>
            <a:off x="7349997" y="3986348"/>
            <a:ext cx="3538995" cy="615553"/>
          </a:xfrm>
          <a:prstGeom prst="rect">
            <a:avLst/>
          </a:prstGeom>
        </p:spPr>
        <p:txBody>
          <a:bodyPr lIns="0" tIns="0" rIns="0" bIns="0" rtlCol="0" anchor="t">
            <a:spAutoFit/>
          </a:bodyPr>
          <a:lstStyle/>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TARIFA ART. 96 LISR</a:t>
            </a:r>
          </a:p>
          <a:p>
            <a:pPr marL="0" marR="0" lvl="0" indent="0" algn="ctr"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454545"/>
                </a:solidFill>
                <a:effectLst/>
                <a:uLnTx/>
                <a:uFillTx/>
                <a:latin typeface="Montaser Arabic Semi-Bold"/>
                <a:ea typeface="+mn-ea"/>
                <a:cs typeface="+mn-cs"/>
              </a:rPr>
              <a:t>$</a:t>
            </a:r>
          </a:p>
        </p:txBody>
      </p:sp>
      <p:sp>
        <p:nvSpPr>
          <p:cNvPr id="6" name="TextBox 6"/>
          <p:cNvSpPr txBox="1"/>
          <p:nvPr/>
        </p:nvSpPr>
        <p:spPr>
          <a:xfrm>
            <a:off x="8264398" y="4880415"/>
            <a:ext cx="1361447" cy="307777"/>
          </a:xfrm>
          <a:prstGeom prst="rect">
            <a:avLst/>
          </a:prstGeom>
        </p:spPr>
        <p:txBody>
          <a:bodyPr lIns="0" tIns="0" rIns="0" bIns="0" rtlCol="0" anchor="t">
            <a:spAutoFit/>
          </a:bodyPr>
          <a:lstStyle/>
          <a:p>
            <a:pPr marL="0" marR="0" lvl="0" indent="0" algn="l" defTabSz="60963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54545"/>
                </a:solidFill>
                <a:effectLst/>
                <a:uLnTx/>
                <a:uFillTx/>
                <a:latin typeface="Montaser Arabic Semi-Bold"/>
                <a:ea typeface="+mn-ea"/>
                <a:cs typeface="+mn-cs"/>
              </a:rPr>
              <a:t>$474.94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568433" y="3001771"/>
            <a:ext cx="2158365" cy="1562100"/>
          </a:xfrm>
          <a:prstGeom prst="rect">
            <a:avLst/>
          </a:prstGeom>
        </p:spPr>
        <p:txBody>
          <a:bodyPr vert="horz" wrap="square" lIns="0" tIns="74295" rIns="0" bIns="0" rtlCol="0">
            <a:spAutoFit/>
          </a:bodyPr>
          <a:lstStyle/>
          <a:p>
            <a:pPr marL="12700" marR="5080" lvl="0" indent="0" algn="ctr" defTabSz="914400" rtl="0" eaLnBrk="1" fontAlgn="auto" latinLnBrk="0" hangingPunct="1">
              <a:lnSpc>
                <a:spcPts val="3890"/>
              </a:lnSpc>
              <a:spcBef>
                <a:spcPts val="585"/>
              </a:spcBef>
              <a:spcAft>
                <a:spcPts val="0"/>
              </a:spcAft>
              <a:buClrTx/>
              <a:buSzTx/>
              <a:buFontTx/>
              <a:buNone/>
              <a:tabLst/>
              <a:defRPr/>
            </a:pPr>
            <a:r>
              <a:rPr kumimoji="0" sz="3600" b="0" i="0" u="none" strike="noStrike" kern="1200" cap="none" spc="-60" normalizeH="0" baseline="0" noProof="0" dirty="0">
                <a:ln>
                  <a:noFill/>
                </a:ln>
                <a:solidFill>
                  <a:srgbClr val="FFFFFF"/>
                </a:solidFill>
                <a:effectLst/>
                <a:uLnTx/>
                <a:uFillTx/>
                <a:latin typeface="Arial MT"/>
                <a:ea typeface="+mn-ea"/>
                <a:cs typeface="Arial MT"/>
              </a:rPr>
              <a:t>SUBS</a:t>
            </a:r>
            <a:r>
              <a:rPr kumimoji="0" sz="3600" b="0" i="0" u="none" strike="noStrike" kern="1200" cap="none" spc="-65" normalizeH="0" baseline="0" noProof="0" dirty="0">
                <a:ln>
                  <a:noFill/>
                </a:ln>
                <a:solidFill>
                  <a:srgbClr val="FFFFFF"/>
                </a:solidFill>
                <a:effectLst/>
                <a:uLnTx/>
                <a:uFillTx/>
                <a:latin typeface="Arial MT"/>
                <a:ea typeface="+mn-ea"/>
                <a:cs typeface="Arial MT"/>
              </a:rPr>
              <a:t>I</a:t>
            </a:r>
            <a:r>
              <a:rPr kumimoji="0" sz="3600" b="0" i="0" u="none" strike="noStrike" kern="1200" cap="none" spc="-60" normalizeH="0" baseline="0" noProof="0" dirty="0">
                <a:ln>
                  <a:noFill/>
                </a:ln>
                <a:solidFill>
                  <a:srgbClr val="FFFFFF"/>
                </a:solidFill>
                <a:effectLst/>
                <a:uLnTx/>
                <a:uFillTx/>
                <a:latin typeface="Arial MT"/>
                <a:ea typeface="+mn-ea"/>
                <a:cs typeface="Arial MT"/>
              </a:rPr>
              <a:t>D</a:t>
            </a:r>
            <a:r>
              <a:rPr kumimoji="0" sz="3600" b="0" i="0" u="none" strike="noStrike" kern="1200" cap="none" spc="-65" normalizeH="0" baseline="0" noProof="0" dirty="0">
                <a:ln>
                  <a:noFill/>
                </a:ln>
                <a:solidFill>
                  <a:srgbClr val="FFFFFF"/>
                </a:solidFill>
                <a:effectLst/>
                <a:uLnTx/>
                <a:uFillTx/>
                <a:latin typeface="Arial MT"/>
                <a:ea typeface="+mn-ea"/>
                <a:cs typeface="Arial MT"/>
              </a:rPr>
              <a:t>I</a:t>
            </a:r>
            <a:r>
              <a:rPr kumimoji="0" sz="3600" b="0" i="0" u="none" strike="noStrike" kern="1200" cap="none" spc="0" normalizeH="0" baseline="0" noProof="0" dirty="0">
                <a:ln>
                  <a:noFill/>
                </a:ln>
                <a:solidFill>
                  <a:srgbClr val="FFFFFF"/>
                </a:solidFill>
                <a:effectLst/>
                <a:uLnTx/>
                <a:uFillTx/>
                <a:latin typeface="Arial MT"/>
                <a:ea typeface="+mn-ea"/>
                <a:cs typeface="Arial MT"/>
              </a:rPr>
              <a:t>O  </a:t>
            </a:r>
            <a:r>
              <a:rPr kumimoji="0" sz="3600" b="0" i="0" u="none" strike="noStrike" kern="1200" cap="none" spc="-35" normalizeH="0" baseline="0" noProof="0" dirty="0">
                <a:ln>
                  <a:noFill/>
                </a:ln>
                <a:solidFill>
                  <a:srgbClr val="FFFFFF"/>
                </a:solidFill>
                <a:effectLst/>
                <a:uLnTx/>
                <a:uFillTx/>
                <a:latin typeface="Arial MT"/>
                <a:ea typeface="+mn-ea"/>
                <a:cs typeface="Arial MT"/>
              </a:rPr>
              <a:t>AL </a:t>
            </a:r>
            <a:r>
              <a:rPr kumimoji="0" sz="3600" b="0" i="0" u="none" strike="noStrike" kern="1200" cap="none" spc="-30" normalizeH="0" baseline="0" noProof="0" dirty="0">
                <a:ln>
                  <a:noFill/>
                </a:ln>
                <a:solidFill>
                  <a:srgbClr val="FFFFFF"/>
                </a:solidFill>
                <a:effectLst/>
                <a:uLnTx/>
                <a:uFillTx/>
                <a:latin typeface="Arial MT"/>
                <a:ea typeface="+mn-ea"/>
                <a:cs typeface="Arial MT"/>
              </a:rPr>
              <a:t> </a:t>
            </a:r>
            <a:r>
              <a:rPr kumimoji="0" sz="3600" b="0" i="0" u="none" strike="noStrike" kern="1200" cap="none" spc="-50" normalizeH="0" baseline="0" noProof="0" dirty="0">
                <a:ln>
                  <a:noFill/>
                </a:ln>
                <a:solidFill>
                  <a:srgbClr val="FFFFFF"/>
                </a:solidFill>
                <a:effectLst/>
                <a:uLnTx/>
                <a:uFillTx/>
                <a:latin typeface="Arial MT"/>
                <a:ea typeface="+mn-ea"/>
                <a:cs typeface="Arial MT"/>
              </a:rPr>
              <a:t>EMPLEO</a:t>
            </a:r>
            <a:endParaRPr kumimoji="0" sz="3600" b="0" i="0" u="none" strike="noStrike" kern="1200" cap="none" spc="0" normalizeH="0" baseline="0" noProof="0">
              <a:ln>
                <a:noFill/>
              </a:ln>
              <a:solidFill>
                <a:prstClr val="black"/>
              </a:solidFill>
              <a:effectLst/>
              <a:uLnTx/>
              <a:uFillTx/>
              <a:latin typeface="Arial MT"/>
              <a:ea typeface="+mn-ea"/>
              <a:cs typeface="Arial MT"/>
            </a:endParaRPr>
          </a:p>
        </p:txBody>
      </p:sp>
      <p:graphicFrame>
        <p:nvGraphicFramePr>
          <p:cNvPr id="4" name="object 4"/>
          <p:cNvGraphicFramePr>
            <a:graphicFrameLocks noGrp="1"/>
          </p:cNvGraphicFramePr>
          <p:nvPr/>
        </p:nvGraphicFramePr>
        <p:xfrm>
          <a:off x="865631" y="784178"/>
          <a:ext cx="7068184" cy="3714418"/>
        </p:xfrm>
        <a:graphic>
          <a:graphicData uri="http://schemas.openxmlformats.org/drawingml/2006/table">
            <a:tbl>
              <a:tblPr firstRow="1" bandRow="1">
                <a:tableStyleId>{2D5ABB26-0587-4C30-8999-92F81FD0307C}</a:tableStyleId>
              </a:tblPr>
              <a:tblGrid>
                <a:gridCol w="4404360">
                  <a:extLst>
                    <a:ext uri="{9D8B030D-6E8A-4147-A177-3AD203B41FA5}">
                      <a16:colId xmlns:a16="http://schemas.microsoft.com/office/drawing/2014/main" val="20000"/>
                    </a:ext>
                  </a:extLst>
                </a:gridCol>
                <a:gridCol w="978535">
                  <a:extLst>
                    <a:ext uri="{9D8B030D-6E8A-4147-A177-3AD203B41FA5}">
                      <a16:colId xmlns:a16="http://schemas.microsoft.com/office/drawing/2014/main" val="20001"/>
                    </a:ext>
                  </a:extLst>
                </a:gridCol>
                <a:gridCol w="1685289">
                  <a:extLst>
                    <a:ext uri="{9D8B030D-6E8A-4147-A177-3AD203B41FA5}">
                      <a16:colId xmlns:a16="http://schemas.microsoft.com/office/drawing/2014/main" val="20002"/>
                    </a:ext>
                  </a:extLst>
                </a:gridCol>
              </a:tblGrid>
              <a:tr h="267047">
                <a:tc>
                  <a:txBody>
                    <a:bodyPr/>
                    <a:lstStyle/>
                    <a:p>
                      <a:pPr marL="66040">
                        <a:lnSpc>
                          <a:spcPct val="100000"/>
                        </a:lnSpc>
                        <a:spcBef>
                          <a:spcPts val="35"/>
                        </a:spcBef>
                      </a:pPr>
                      <a:r>
                        <a:rPr sz="1550" b="1" spc="605" dirty="0">
                          <a:solidFill>
                            <a:srgbClr val="C00000"/>
                          </a:solidFill>
                          <a:latin typeface="Calibri"/>
                          <a:cs typeface="Calibri"/>
                        </a:rPr>
                        <a:t>SALARIO</a:t>
                      </a:r>
                      <a:r>
                        <a:rPr sz="1550" b="1" spc="215" dirty="0">
                          <a:solidFill>
                            <a:srgbClr val="C00000"/>
                          </a:solidFill>
                          <a:latin typeface="Calibri"/>
                          <a:cs typeface="Calibri"/>
                        </a:rPr>
                        <a:t> </a:t>
                      </a:r>
                      <a:r>
                        <a:rPr sz="1550" b="1" spc="705" dirty="0">
                          <a:solidFill>
                            <a:srgbClr val="C00000"/>
                          </a:solidFill>
                          <a:latin typeface="Calibri"/>
                          <a:cs typeface="Calibri"/>
                        </a:rPr>
                        <a:t>MINIMO</a:t>
                      </a:r>
                      <a:r>
                        <a:rPr sz="1550" b="1" spc="215" dirty="0">
                          <a:solidFill>
                            <a:srgbClr val="C00000"/>
                          </a:solidFill>
                          <a:latin typeface="Calibri"/>
                          <a:cs typeface="Calibri"/>
                        </a:rPr>
                        <a:t> </a:t>
                      </a:r>
                      <a:r>
                        <a:rPr sz="1550" b="1" spc="590" dirty="0">
                          <a:solidFill>
                            <a:srgbClr val="C00000"/>
                          </a:solidFill>
                          <a:latin typeface="Calibri"/>
                          <a:cs typeface="Calibri"/>
                        </a:rPr>
                        <a:t>(RESTO</a:t>
                      </a:r>
                      <a:r>
                        <a:rPr sz="1550" b="1" spc="215" dirty="0">
                          <a:solidFill>
                            <a:srgbClr val="C00000"/>
                          </a:solidFill>
                          <a:latin typeface="Calibri"/>
                          <a:cs typeface="Calibri"/>
                        </a:rPr>
                        <a:t> </a:t>
                      </a:r>
                      <a:r>
                        <a:rPr sz="1550" b="1" spc="575" dirty="0">
                          <a:solidFill>
                            <a:srgbClr val="C00000"/>
                          </a:solidFill>
                          <a:latin typeface="Calibri"/>
                          <a:cs typeface="Calibri"/>
                        </a:rPr>
                        <a:t>DEL</a:t>
                      </a:r>
                      <a:endParaRPr sz="1550">
                        <a:latin typeface="Calibri"/>
                        <a:cs typeface="Calibri"/>
                      </a:endParaRPr>
                    </a:p>
                  </a:txBody>
                  <a:tcPr marL="0" marR="0" marT="4445" marB="0">
                    <a:lnL w="19050">
                      <a:solidFill>
                        <a:srgbClr val="000000"/>
                      </a:solidFill>
                      <a:prstDash val="solid"/>
                    </a:lnL>
                    <a:lnT w="12700">
                      <a:solidFill>
                        <a:srgbClr val="000000"/>
                      </a:solidFill>
                      <a:prstDash val="solid"/>
                    </a:lnT>
                    <a:lnB w="28575">
                      <a:solidFill>
                        <a:srgbClr val="000000"/>
                      </a:solidFill>
                      <a:prstDash val="solid"/>
                    </a:lnB>
                  </a:tcPr>
                </a:tc>
                <a:tc>
                  <a:txBody>
                    <a:bodyPr/>
                    <a:lstStyle/>
                    <a:p>
                      <a:pPr marL="41275">
                        <a:lnSpc>
                          <a:spcPct val="100000"/>
                        </a:lnSpc>
                        <a:spcBef>
                          <a:spcPts val="35"/>
                        </a:spcBef>
                      </a:pPr>
                      <a:r>
                        <a:rPr sz="1550" b="1" spc="530" dirty="0">
                          <a:solidFill>
                            <a:srgbClr val="C00000"/>
                          </a:solidFill>
                          <a:latin typeface="Calibri"/>
                          <a:cs typeface="Calibri"/>
                        </a:rPr>
                        <a:t>PAIS)</a:t>
                      </a:r>
                      <a:endParaRPr sz="1550">
                        <a:latin typeface="Calibri"/>
                        <a:cs typeface="Calibri"/>
                      </a:endParaRPr>
                    </a:p>
                  </a:txBody>
                  <a:tcPr marL="0" marR="0" marT="4445" marB="0">
                    <a:lnT w="12700">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R w="38100">
                      <a:solidFill>
                        <a:srgbClr val="000000"/>
                      </a:solidFill>
                      <a:prstDash val="solid"/>
                    </a:lnR>
                    <a:lnT w="12700">
                      <a:solidFill>
                        <a:srgbClr val="000000"/>
                      </a:solidFill>
                      <a:prstDash val="solid"/>
                    </a:lnT>
                    <a:lnB w="28575">
                      <a:solidFill>
                        <a:srgbClr val="000000"/>
                      </a:solidFill>
                      <a:prstDash val="solid"/>
                    </a:lnB>
                  </a:tcPr>
                </a:tc>
                <a:extLst>
                  <a:ext uri="{0D108BD9-81ED-4DB2-BD59-A6C34878D82A}">
                    <a16:rowId xmlns:a16="http://schemas.microsoft.com/office/drawing/2014/main" val="10000"/>
                  </a:ext>
                </a:extLst>
              </a:tr>
              <a:tr h="272701">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extLst>
                  <a:ext uri="{0D108BD9-81ED-4DB2-BD59-A6C34878D82A}">
                    <a16:rowId xmlns:a16="http://schemas.microsoft.com/office/drawing/2014/main" val="10001"/>
                  </a:ext>
                </a:extLst>
              </a:tr>
              <a:tr h="551185">
                <a:tc>
                  <a:txBody>
                    <a:bodyPr/>
                    <a:lstStyle/>
                    <a:p>
                      <a:pPr>
                        <a:lnSpc>
                          <a:spcPct val="100000"/>
                        </a:lnSpc>
                        <a:spcBef>
                          <a:spcPts val="15"/>
                        </a:spcBef>
                      </a:pPr>
                      <a:endParaRPr sz="1850">
                        <a:latin typeface="Times New Roman"/>
                        <a:cs typeface="Times New Roman"/>
                      </a:endParaRPr>
                    </a:p>
                    <a:p>
                      <a:pPr marL="66040">
                        <a:lnSpc>
                          <a:spcPct val="100000"/>
                        </a:lnSpc>
                      </a:pPr>
                      <a:r>
                        <a:rPr sz="1550" spc="600" dirty="0">
                          <a:latin typeface="Calibri"/>
                          <a:cs typeface="Calibri"/>
                        </a:rPr>
                        <a:t>INGRESOS</a:t>
                      </a:r>
                      <a:r>
                        <a:rPr sz="1550" spc="160" dirty="0">
                          <a:latin typeface="Calibri"/>
                          <a:cs typeface="Calibri"/>
                        </a:rPr>
                        <a:t> </a:t>
                      </a:r>
                      <a:r>
                        <a:rPr sz="1550" spc="645" dirty="0">
                          <a:latin typeface="Calibri"/>
                          <a:cs typeface="Calibri"/>
                        </a:rPr>
                        <a:t>MENSUALES</a:t>
                      </a:r>
                      <a:endParaRPr sz="1550">
                        <a:latin typeface="Calibri"/>
                        <a:cs typeface="Calibri"/>
                      </a:endParaRPr>
                    </a:p>
                  </a:txBody>
                  <a:tcPr marL="0" marR="0" marT="1905" marB="0">
                    <a:lnL w="19050">
                      <a:solidFill>
                        <a:srgbClr val="000000"/>
                      </a:solidFill>
                      <a:prstDash val="solid"/>
                    </a:lnL>
                    <a:lnT w="28575">
                      <a:solidFill>
                        <a:srgbClr val="000000"/>
                      </a:solidFill>
                      <a:prstDash val="solid"/>
                    </a:lnT>
                  </a:tcPr>
                </a:tc>
                <a:tc>
                  <a:txBody>
                    <a:bodyPr/>
                    <a:lstStyle/>
                    <a:p>
                      <a:pPr>
                        <a:lnSpc>
                          <a:spcPct val="100000"/>
                        </a:lnSpc>
                        <a:spcBef>
                          <a:spcPts val="15"/>
                        </a:spcBef>
                      </a:pPr>
                      <a:endParaRPr sz="1850">
                        <a:latin typeface="Times New Roman"/>
                        <a:cs typeface="Times New Roman"/>
                      </a:endParaRPr>
                    </a:p>
                    <a:p>
                      <a:pPr marL="234315">
                        <a:lnSpc>
                          <a:spcPct val="100000"/>
                        </a:lnSpc>
                      </a:pPr>
                      <a:r>
                        <a:rPr sz="1550" dirty="0">
                          <a:latin typeface="Calibri"/>
                          <a:cs typeface="Calibri"/>
                        </a:rPr>
                        <a:t>$</a:t>
                      </a:r>
                      <a:endParaRPr sz="1550">
                        <a:latin typeface="Calibri"/>
                        <a:cs typeface="Calibri"/>
                      </a:endParaRPr>
                    </a:p>
                  </a:txBody>
                  <a:tcPr marL="0" marR="0" marT="1905" marB="0">
                    <a:lnT w="28575">
                      <a:solidFill>
                        <a:srgbClr val="000000"/>
                      </a:solidFill>
                      <a:prstDash val="solid"/>
                    </a:lnT>
                  </a:tcPr>
                </a:tc>
                <a:tc>
                  <a:txBody>
                    <a:bodyPr/>
                    <a:lstStyle/>
                    <a:p>
                      <a:pPr>
                        <a:lnSpc>
                          <a:spcPct val="100000"/>
                        </a:lnSpc>
                        <a:spcBef>
                          <a:spcPts val="15"/>
                        </a:spcBef>
                      </a:pPr>
                      <a:endParaRPr sz="1850" dirty="0">
                        <a:latin typeface="Times New Roman"/>
                        <a:cs typeface="Times New Roman"/>
                      </a:endParaRPr>
                    </a:p>
                    <a:p>
                      <a:pPr marL="318135">
                        <a:lnSpc>
                          <a:spcPct val="100000"/>
                        </a:lnSpc>
                      </a:pPr>
                      <a:r>
                        <a:rPr lang="es-MX" sz="1550" spc="484" dirty="0">
                          <a:latin typeface="Calibri"/>
                          <a:cs typeface="Calibri"/>
                        </a:rPr>
                        <a:t>8,364.00</a:t>
                      </a:r>
                      <a:endParaRPr sz="1550" dirty="0">
                        <a:latin typeface="Calibri"/>
                        <a:cs typeface="Calibri"/>
                      </a:endParaRPr>
                    </a:p>
                  </a:txBody>
                  <a:tcPr marL="0" marR="0" marT="1905" marB="0">
                    <a:lnR w="38100">
                      <a:solidFill>
                        <a:srgbClr val="000000"/>
                      </a:solidFill>
                      <a:prstDash val="solid"/>
                    </a:lnR>
                    <a:lnT w="28575">
                      <a:solidFill>
                        <a:srgbClr val="000000"/>
                      </a:solidFill>
                      <a:prstDash val="solid"/>
                    </a:lnT>
                  </a:tcPr>
                </a:tc>
                <a:extLst>
                  <a:ext uri="{0D108BD9-81ED-4DB2-BD59-A6C34878D82A}">
                    <a16:rowId xmlns:a16="http://schemas.microsoft.com/office/drawing/2014/main" val="10002"/>
                  </a:ext>
                </a:extLst>
              </a:tr>
              <a:tr h="261724">
                <a:tc>
                  <a:txBody>
                    <a:bodyPr/>
                    <a:lstStyle/>
                    <a:p>
                      <a:pPr marL="66040">
                        <a:lnSpc>
                          <a:spcPts val="1725"/>
                        </a:lnSpc>
                      </a:pPr>
                      <a:r>
                        <a:rPr sz="1550" spc="545" dirty="0">
                          <a:latin typeface="Calibri"/>
                          <a:cs typeface="Calibri"/>
                        </a:rPr>
                        <a:t>LIMITE</a:t>
                      </a:r>
                      <a:r>
                        <a:rPr sz="1550" spc="245" dirty="0">
                          <a:latin typeface="Calibri"/>
                          <a:cs typeface="Calibri"/>
                        </a:rPr>
                        <a:t> </a:t>
                      </a:r>
                      <a:r>
                        <a:rPr sz="1550" spc="570" dirty="0">
                          <a:latin typeface="Calibri"/>
                          <a:cs typeface="Calibri"/>
                        </a:rPr>
                        <a:t>INFERIOR</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marR="45720" algn="r">
                        <a:lnSpc>
                          <a:spcPts val="1725"/>
                        </a:lnSpc>
                      </a:pPr>
                      <a:r>
                        <a:rPr sz="1550" spc="484" dirty="0">
                          <a:latin typeface="Calibri"/>
                          <a:cs typeface="Calibri"/>
                        </a:rPr>
                        <a:t>6,332.06</a:t>
                      </a:r>
                      <a:endParaRPr sz="155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3"/>
                  </a:ext>
                </a:extLst>
              </a:tr>
              <a:tr h="261724">
                <a:tc>
                  <a:txBody>
                    <a:bodyPr/>
                    <a:lstStyle/>
                    <a:p>
                      <a:pPr marL="66040">
                        <a:lnSpc>
                          <a:spcPts val="1725"/>
                        </a:lnSpc>
                      </a:pPr>
                      <a:r>
                        <a:rPr sz="1550" spc="615" dirty="0">
                          <a:latin typeface="Calibri"/>
                          <a:cs typeface="Calibri"/>
                        </a:rPr>
                        <a:t>EXCED</a:t>
                      </a:r>
                      <a:r>
                        <a:rPr sz="1550" spc="210" dirty="0">
                          <a:latin typeface="Calibri"/>
                          <a:cs typeface="Calibri"/>
                        </a:rPr>
                        <a:t> </a:t>
                      </a:r>
                      <a:r>
                        <a:rPr sz="1550" spc="620" dirty="0">
                          <a:latin typeface="Calibri"/>
                          <a:cs typeface="Calibri"/>
                        </a:rPr>
                        <a:t>LIM</a:t>
                      </a:r>
                      <a:r>
                        <a:rPr sz="1550" spc="160" dirty="0">
                          <a:latin typeface="Calibri"/>
                          <a:cs typeface="Calibri"/>
                        </a:rPr>
                        <a:t> </a:t>
                      </a:r>
                      <a:r>
                        <a:rPr sz="1550" spc="570" dirty="0">
                          <a:latin typeface="Calibri"/>
                          <a:cs typeface="Calibri"/>
                        </a:rPr>
                        <a:t>INFERIOR</a:t>
                      </a:r>
                      <a:endParaRPr sz="1550">
                        <a:latin typeface="Calibri"/>
                        <a:cs typeface="Calibri"/>
                      </a:endParaRPr>
                    </a:p>
                  </a:txBody>
                  <a:tcPr marL="0" marR="0" marT="0" marB="0">
                    <a:lnL w="19050">
                      <a:solidFill>
                        <a:srgbClr val="000000"/>
                      </a:solidFill>
                      <a:prstDash val="solid"/>
                    </a:lnL>
                  </a:tcPr>
                </a:tc>
                <a:tc>
                  <a:txBody>
                    <a:bodyPr/>
                    <a:lstStyle/>
                    <a:p>
                      <a:pPr marL="234315">
                        <a:lnSpc>
                          <a:spcPts val="1725"/>
                        </a:lnSpc>
                      </a:pPr>
                      <a:r>
                        <a:rPr sz="1550" dirty="0">
                          <a:latin typeface="Calibri"/>
                          <a:cs typeface="Calibri"/>
                        </a:rPr>
                        <a:t>$</a:t>
                      </a:r>
                      <a:endParaRPr sz="1550">
                        <a:latin typeface="Calibri"/>
                        <a:cs typeface="Calibri"/>
                      </a:endParaRPr>
                    </a:p>
                  </a:txBody>
                  <a:tcPr marL="0" marR="0" marT="0" marB="0"/>
                </a:tc>
                <a:tc>
                  <a:txBody>
                    <a:bodyPr/>
                    <a:lstStyle/>
                    <a:p>
                      <a:pPr marL="318135">
                        <a:lnSpc>
                          <a:spcPts val="1725"/>
                        </a:lnSpc>
                      </a:pPr>
                      <a:r>
                        <a:rPr lang="es-MX" sz="1550" spc="484" dirty="0">
                          <a:latin typeface="Calibri"/>
                          <a:cs typeface="Calibri"/>
                        </a:rPr>
                        <a:t>2,031.94</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4"/>
                  </a:ext>
                </a:extLst>
              </a:tr>
              <a:tr h="261724">
                <a:tc>
                  <a:txBody>
                    <a:bodyPr/>
                    <a:lstStyle/>
                    <a:p>
                      <a:pPr marL="66040">
                        <a:lnSpc>
                          <a:spcPts val="1725"/>
                        </a:lnSpc>
                      </a:pPr>
                      <a:r>
                        <a:rPr sz="1550" spc="810" dirty="0">
                          <a:latin typeface="Calibri"/>
                          <a:cs typeface="Calibri"/>
                        </a:rPr>
                        <a:t>%</a:t>
                      </a:r>
                      <a:r>
                        <a:rPr sz="1550" spc="245" dirty="0">
                          <a:latin typeface="Calibri"/>
                          <a:cs typeface="Calibri"/>
                        </a:rPr>
                        <a:t> </a:t>
                      </a:r>
                      <a:r>
                        <a:rPr sz="1550" spc="620" dirty="0">
                          <a:latin typeface="Calibri"/>
                          <a:cs typeface="Calibri"/>
                        </a:rPr>
                        <a:t>SOBRE</a:t>
                      </a:r>
                      <a:r>
                        <a:rPr sz="1550" spc="260" dirty="0">
                          <a:latin typeface="Calibri"/>
                          <a:cs typeface="Calibri"/>
                        </a:rPr>
                        <a:t> </a:t>
                      </a:r>
                      <a:r>
                        <a:rPr sz="1550" spc="615" dirty="0">
                          <a:latin typeface="Calibri"/>
                          <a:cs typeface="Calibri"/>
                        </a:rPr>
                        <a:t>EXCEDENTE</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marR="51435" algn="r">
                        <a:lnSpc>
                          <a:spcPts val="1725"/>
                        </a:lnSpc>
                      </a:pPr>
                      <a:r>
                        <a:rPr sz="1550" spc="560" dirty="0">
                          <a:latin typeface="Calibri"/>
                          <a:cs typeface="Calibri"/>
                        </a:rPr>
                        <a:t>10.88%</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5"/>
                  </a:ext>
                </a:extLst>
              </a:tr>
              <a:tr h="261724">
                <a:tc>
                  <a:txBody>
                    <a:bodyPr/>
                    <a:lstStyle/>
                    <a:p>
                      <a:pPr marL="66040">
                        <a:lnSpc>
                          <a:spcPts val="1725"/>
                        </a:lnSpc>
                      </a:pPr>
                      <a:r>
                        <a:rPr sz="1550" spc="625" dirty="0">
                          <a:latin typeface="Calibri"/>
                          <a:cs typeface="Calibri"/>
                        </a:rPr>
                        <a:t>IMPUESTO</a:t>
                      </a:r>
                      <a:r>
                        <a:rPr sz="1550" spc="200" dirty="0">
                          <a:latin typeface="Calibri"/>
                          <a:cs typeface="Calibri"/>
                        </a:rPr>
                        <a:t> </a:t>
                      </a:r>
                      <a:r>
                        <a:rPr sz="1550" spc="630" dirty="0">
                          <a:latin typeface="Calibri"/>
                          <a:cs typeface="Calibri"/>
                        </a:rPr>
                        <a:t>MARGINAL</a:t>
                      </a:r>
                      <a:endParaRPr sz="1550">
                        <a:latin typeface="Calibri"/>
                        <a:cs typeface="Calibri"/>
                      </a:endParaRPr>
                    </a:p>
                  </a:txBody>
                  <a:tcPr marL="0" marR="0" marT="0" marB="0">
                    <a:lnL w="19050">
                      <a:solidFill>
                        <a:srgbClr val="000000"/>
                      </a:solidFill>
                      <a:prstDash val="solid"/>
                    </a:lnL>
                  </a:tcPr>
                </a:tc>
                <a:tc>
                  <a:txBody>
                    <a:bodyPr/>
                    <a:lstStyle/>
                    <a:p>
                      <a:pPr marL="234315">
                        <a:lnSpc>
                          <a:spcPts val="1725"/>
                        </a:lnSpc>
                      </a:pPr>
                      <a:r>
                        <a:rPr sz="1550" dirty="0">
                          <a:latin typeface="Calibri"/>
                          <a:cs typeface="Calibri"/>
                        </a:rPr>
                        <a:t>$</a:t>
                      </a:r>
                      <a:endParaRPr sz="1550">
                        <a:latin typeface="Calibri"/>
                        <a:cs typeface="Calibri"/>
                      </a:endParaRPr>
                    </a:p>
                  </a:txBody>
                  <a:tcPr marL="0" marR="0" marT="0" marB="0"/>
                </a:tc>
                <a:tc>
                  <a:txBody>
                    <a:bodyPr/>
                    <a:lstStyle/>
                    <a:p>
                      <a:pPr marL="565150">
                        <a:lnSpc>
                          <a:spcPts val="1725"/>
                        </a:lnSpc>
                      </a:pPr>
                      <a:r>
                        <a:rPr lang="es-MX" sz="1550" spc="525" dirty="0">
                          <a:latin typeface="Calibri"/>
                          <a:cs typeface="Calibri"/>
                        </a:rPr>
                        <a:t>221.07</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6"/>
                  </a:ext>
                </a:extLst>
              </a:tr>
              <a:tr h="261996">
                <a:tc>
                  <a:txBody>
                    <a:bodyPr/>
                    <a:lstStyle/>
                    <a:p>
                      <a:pPr marL="66040">
                        <a:lnSpc>
                          <a:spcPts val="1725"/>
                        </a:lnSpc>
                      </a:pPr>
                      <a:r>
                        <a:rPr sz="1550" spc="690" dirty="0">
                          <a:latin typeface="Calibri"/>
                          <a:cs typeface="Calibri"/>
                        </a:rPr>
                        <a:t>CUOTA</a:t>
                      </a:r>
                      <a:r>
                        <a:rPr sz="1550" spc="145" dirty="0">
                          <a:latin typeface="Calibri"/>
                          <a:cs typeface="Calibri"/>
                        </a:rPr>
                        <a:t> </a:t>
                      </a:r>
                      <a:r>
                        <a:rPr sz="1550" spc="470" dirty="0">
                          <a:latin typeface="Calibri"/>
                          <a:cs typeface="Calibri"/>
                        </a:rPr>
                        <a:t>FIJA</a:t>
                      </a:r>
                      <a:endParaRPr sz="1550">
                        <a:latin typeface="Calibri"/>
                        <a:cs typeface="Calibri"/>
                      </a:endParaRPr>
                    </a:p>
                  </a:txBody>
                  <a:tcPr marL="0" marR="0" marT="0" marB="0">
                    <a:lnL w="19050">
                      <a:solidFill>
                        <a:srgbClr val="000000"/>
                      </a:solidFill>
                      <a:prstDash val="solid"/>
                    </a:lnL>
                  </a:tcPr>
                </a:tc>
                <a:tc>
                  <a:txBody>
                    <a:bodyPr/>
                    <a:lstStyle/>
                    <a:p>
                      <a:pPr marL="234315">
                        <a:lnSpc>
                          <a:spcPts val="1725"/>
                        </a:lnSpc>
                      </a:pPr>
                      <a:r>
                        <a:rPr sz="1550" dirty="0">
                          <a:latin typeface="Calibri"/>
                          <a:cs typeface="Calibri"/>
                        </a:rPr>
                        <a:t>$</a:t>
                      </a:r>
                      <a:endParaRPr sz="1550">
                        <a:latin typeface="Calibri"/>
                        <a:cs typeface="Calibri"/>
                      </a:endParaRPr>
                    </a:p>
                  </a:txBody>
                  <a:tcPr marL="0" marR="0" marT="0" marB="0"/>
                </a:tc>
                <a:tc>
                  <a:txBody>
                    <a:bodyPr/>
                    <a:lstStyle/>
                    <a:p>
                      <a:pPr marL="565150">
                        <a:lnSpc>
                          <a:spcPts val="1725"/>
                        </a:lnSpc>
                      </a:pPr>
                      <a:r>
                        <a:rPr sz="1550" spc="525" dirty="0">
                          <a:latin typeface="Calibri"/>
                          <a:cs typeface="Calibri"/>
                        </a:rPr>
                        <a:t>371.83</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7"/>
                  </a:ext>
                </a:extLst>
              </a:tr>
              <a:tr h="245508">
                <a:tc>
                  <a:txBody>
                    <a:bodyPr/>
                    <a:lstStyle/>
                    <a:p>
                      <a:pPr marL="66040">
                        <a:lnSpc>
                          <a:spcPts val="1730"/>
                        </a:lnSpc>
                      </a:pPr>
                      <a:r>
                        <a:rPr sz="1550" spc="480" dirty="0">
                          <a:latin typeface="Calibri"/>
                          <a:cs typeface="Calibri"/>
                        </a:rPr>
                        <a:t>ISR</a:t>
                      </a:r>
                      <a:r>
                        <a:rPr sz="1550" spc="260" dirty="0">
                          <a:latin typeface="Calibri"/>
                          <a:cs typeface="Calibri"/>
                        </a:rPr>
                        <a:t> </a:t>
                      </a:r>
                      <a:r>
                        <a:rPr sz="1550" spc="655" dirty="0">
                          <a:latin typeface="Calibri"/>
                          <a:cs typeface="Calibri"/>
                        </a:rPr>
                        <a:t>A</a:t>
                      </a:r>
                      <a:r>
                        <a:rPr sz="1550" spc="170" dirty="0">
                          <a:latin typeface="Calibri"/>
                          <a:cs typeface="Calibri"/>
                        </a:rPr>
                        <a:t> </a:t>
                      </a:r>
                      <a:r>
                        <a:rPr sz="1550" spc="665" dirty="0">
                          <a:latin typeface="Calibri"/>
                          <a:cs typeface="Calibri"/>
                        </a:rPr>
                        <a:t>CARGO</a:t>
                      </a:r>
                      <a:r>
                        <a:rPr sz="1550" spc="235" dirty="0">
                          <a:latin typeface="Calibri"/>
                          <a:cs typeface="Calibri"/>
                        </a:rPr>
                        <a:t> </a:t>
                      </a:r>
                      <a:r>
                        <a:rPr sz="1550" spc="670" dirty="0">
                          <a:latin typeface="Calibri"/>
                          <a:cs typeface="Calibri"/>
                        </a:rPr>
                        <a:t>MES</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marL="234315">
                        <a:lnSpc>
                          <a:spcPts val="1730"/>
                        </a:lnSpc>
                      </a:pPr>
                      <a:r>
                        <a:rPr sz="1550" dirty="0">
                          <a:latin typeface="Calibri"/>
                          <a:cs typeface="Calibri"/>
                        </a:rPr>
                        <a:t>$</a:t>
                      </a:r>
                      <a:endParaRPr sz="1550">
                        <a:latin typeface="Calibri"/>
                        <a:cs typeface="Calibri"/>
                      </a:endParaRPr>
                    </a:p>
                  </a:txBody>
                  <a:tcPr marL="0" marR="0" marT="0" marB="0">
                    <a:lnB w="28575">
                      <a:solidFill>
                        <a:srgbClr val="000000"/>
                      </a:solidFill>
                      <a:prstDash val="solid"/>
                    </a:lnB>
                  </a:tcPr>
                </a:tc>
                <a:tc>
                  <a:txBody>
                    <a:bodyPr/>
                    <a:lstStyle/>
                    <a:p>
                      <a:pPr marL="565150">
                        <a:lnSpc>
                          <a:spcPts val="1730"/>
                        </a:lnSpc>
                      </a:pPr>
                      <a:r>
                        <a:rPr lang="es-MX" sz="1550" spc="525" dirty="0">
                          <a:latin typeface="Calibri"/>
                          <a:cs typeface="Calibri"/>
                        </a:rPr>
                        <a:t>592.90</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8"/>
                  </a:ext>
                </a:extLst>
              </a:tr>
              <a:tr h="272519">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extLst>
                  <a:ext uri="{0D108BD9-81ED-4DB2-BD59-A6C34878D82A}">
                    <a16:rowId xmlns:a16="http://schemas.microsoft.com/office/drawing/2014/main" val="10009"/>
                  </a:ext>
                </a:extLst>
              </a:tr>
              <a:tr h="289098">
                <a:tc>
                  <a:txBody>
                    <a:bodyPr/>
                    <a:lstStyle/>
                    <a:p>
                      <a:pPr marL="66040">
                        <a:lnSpc>
                          <a:spcPct val="100000"/>
                        </a:lnSpc>
                        <a:spcBef>
                          <a:spcPts val="80"/>
                        </a:spcBef>
                      </a:pPr>
                      <a:r>
                        <a:rPr sz="1550" spc="685" dirty="0">
                          <a:latin typeface="Calibri"/>
                          <a:cs typeface="Calibri"/>
                        </a:rPr>
                        <a:t>CONTRA</a:t>
                      </a:r>
                      <a:endParaRPr sz="1550">
                        <a:latin typeface="Calibri"/>
                        <a:cs typeface="Calibri"/>
                      </a:endParaRPr>
                    </a:p>
                  </a:txBody>
                  <a:tcPr marL="0" marR="0" marT="10160" marB="0">
                    <a:lnL w="19050">
                      <a:solidFill>
                        <a:srgbClr val="000000"/>
                      </a:solidFill>
                      <a:prstDash val="solid"/>
                    </a:lnL>
                    <a:lnT w="28575">
                      <a:solidFill>
                        <a:srgbClr val="000000"/>
                      </a:solidFill>
                      <a:prstDash val="solid"/>
                    </a:lnT>
                  </a:tcPr>
                </a:tc>
                <a:tc>
                  <a:txBody>
                    <a:bodyPr/>
                    <a:lstStyle/>
                    <a:p>
                      <a:pPr>
                        <a:lnSpc>
                          <a:spcPct val="100000"/>
                        </a:lnSpc>
                      </a:pPr>
                      <a:endParaRPr sz="1800">
                        <a:latin typeface="Times New Roman"/>
                        <a:cs typeface="Times New Roman"/>
                      </a:endParaRPr>
                    </a:p>
                  </a:txBody>
                  <a:tcPr marL="0" marR="0" marT="0" marB="0">
                    <a:lnT w="28575">
                      <a:solidFill>
                        <a:srgbClr val="000000"/>
                      </a:solidFill>
                      <a:prstDash val="solid"/>
                    </a:lnT>
                  </a:tcPr>
                </a:tc>
                <a:tc>
                  <a:txBody>
                    <a:bodyPr/>
                    <a:lstStyle/>
                    <a:p>
                      <a:pPr>
                        <a:lnSpc>
                          <a:spcPct val="100000"/>
                        </a:lnSpc>
                      </a:pPr>
                      <a:endParaRPr sz="1800">
                        <a:latin typeface="Times New Roman"/>
                        <a:cs typeface="Times New Roman"/>
                      </a:endParaRPr>
                    </a:p>
                  </a:txBody>
                  <a:tcPr marL="0" marR="0" marT="0" marB="0">
                    <a:lnR w="38100">
                      <a:solidFill>
                        <a:srgbClr val="000000"/>
                      </a:solidFill>
                      <a:prstDash val="solid"/>
                    </a:lnR>
                    <a:lnT w="28575">
                      <a:solidFill>
                        <a:srgbClr val="000000"/>
                      </a:solidFill>
                      <a:prstDash val="solid"/>
                    </a:lnT>
                  </a:tcPr>
                </a:tc>
                <a:extLst>
                  <a:ext uri="{0D108BD9-81ED-4DB2-BD59-A6C34878D82A}">
                    <a16:rowId xmlns:a16="http://schemas.microsoft.com/office/drawing/2014/main" val="10010"/>
                  </a:ext>
                </a:extLst>
              </a:tr>
              <a:tr h="261706">
                <a:tc>
                  <a:txBody>
                    <a:bodyPr/>
                    <a:lstStyle/>
                    <a:p>
                      <a:pPr marL="66040">
                        <a:lnSpc>
                          <a:spcPts val="1725"/>
                        </a:lnSpc>
                      </a:pPr>
                      <a:r>
                        <a:rPr sz="1550" spc="565" dirty="0">
                          <a:latin typeface="Calibri"/>
                          <a:cs typeface="Calibri"/>
                        </a:rPr>
                        <a:t>SUBSIDIO</a:t>
                      </a:r>
                      <a:r>
                        <a:rPr sz="1550" spc="240" dirty="0">
                          <a:latin typeface="Calibri"/>
                          <a:cs typeface="Calibri"/>
                        </a:rPr>
                        <a:t> </a:t>
                      </a:r>
                      <a:r>
                        <a:rPr sz="1550" spc="535" dirty="0">
                          <a:latin typeface="Calibri"/>
                          <a:cs typeface="Calibri"/>
                        </a:rPr>
                        <a:t>AL</a:t>
                      </a:r>
                      <a:r>
                        <a:rPr sz="1550" spc="295" dirty="0">
                          <a:latin typeface="Calibri"/>
                          <a:cs typeface="Calibri"/>
                        </a:rPr>
                        <a:t> </a:t>
                      </a:r>
                      <a:r>
                        <a:rPr sz="1550" spc="650" dirty="0">
                          <a:latin typeface="Calibri"/>
                          <a:cs typeface="Calibri"/>
                        </a:rPr>
                        <a:t>EMPLEO</a:t>
                      </a:r>
                      <a:endParaRPr sz="1550">
                        <a:latin typeface="Calibri"/>
                        <a:cs typeface="Calibri"/>
                      </a:endParaRPr>
                    </a:p>
                  </a:txBody>
                  <a:tcPr marL="0" marR="0" marT="0" marB="0">
                    <a:lnL w="19050">
                      <a:solidFill>
                        <a:srgbClr val="000000"/>
                      </a:solidFill>
                      <a:prstDash val="solid"/>
                    </a:lnL>
                  </a:tcPr>
                </a:tc>
                <a:tc>
                  <a:txBody>
                    <a:bodyPr/>
                    <a:lstStyle/>
                    <a:p>
                      <a:pPr marL="234315">
                        <a:lnSpc>
                          <a:spcPts val="1725"/>
                        </a:lnSpc>
                      </a:pPr>
                      <a:r>
                        <a:rPr sz="1550" dirty="0">
                          <a:latin typeface="Calibri"/>
                          <a:cs typeface="Calibri"/>
                        </a:rPr>
                        <a:t>$</a:t>
                      </a:r>
                      <a:endParaRPr sz="1550">
                        <a:latin typeface="Calibri"/>
                        <a:cs typeface="Calibri"/>
                      </a:endParaRPr>
                    </a:p>
                  </a:txBody>
                  <a:tcPr marL="0" marR="0" marT="0" marB="0"/>
                </a:tc>
                <a:tc>
                  <a:txBody>
                    <a:bodyPr/>
                    <a:lstStyle/>
                    <a:p>
                      <a:pPr marL="565150">
                        <a:lnSpc>
                          <a:spcPts val="1725"/>
                        </a:lnSpc>
                      </a:pPr>
                      <a:r>
                        <a:rPr lang="es-MX" sz="1550" spc="525" dirty="0">
                          <a:latin typeface="Calibri"/>
                          <a:cs typeface="Calibri"/>
                        </a:rPr>
                        <a:t>474.94</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11"/>
                  </a:ext>
                </a:extLst>
              </a:tr>
              <a:tr h="245762">
                <a:tc>
                  <a:txBody>
                    <a:bodyPr/>
                    <a:lstStyle/>
                    <a:p>
                      <a:pPr marL="66040">
                        <a:lnSpc>
                          <a:spcPts val="1725"/>
                        </a:lnSpc>
                      </a:pPr>
                      <a:r>
                        <a:rPr sz="1550" spc="525" dirty="0">
                          <a:latin typeface="Calibri"/>
                          <a:cs typeface="Calibri"/>
                        </a:rPr>
                        <a:t>¿Quién</a:t>
                      </a:r>
                      <a:r>
                        <a:rPr sz="1550" spc="155" dirty="0">
                          <a:latin typeface="Calibri"/>
                          <a:cs typeface="Calibri"/>
                        </a:rPr>
                        <a:t> </a:t>
                      </a:r>
                      <a:r>
                        <a:rPr sz="1550" spc="550" dirty="0">
                          <a:latin typeface="Calibri"/>
                          <a:cs typeface="Calibri"/>
                        </a:rPr>
                        <a:t>ES</a:t>
                      </a:r>
                      <a:r>
                        <a:rPr sz="1550" spc="185" dirty="0">
                          <a:latin typeface="Calibri"/>
                          <a:cs typeface="Calibri"/>
                        </a:rPr>
                        <a:t> </a:t>
                      </a:r>
                      <a:r>
                        <a:rPr sz="1550" spc="670" dirty="0">
                          <a:latin typeface="Calibri"/>
                          <a:cs typeface="Calibri"/>
                        </a:rPr>
                        <a:t>MAYOR?</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marL="166370">
                        <a:lnSpc>
                          <a:spcPts val="1725"/>
                        </a:lnSpc>
                      </a:pPr>
                      <a:r>
                        <a:rPr sz="1550" spc="480" dirty="0">
                          <a:latin typeface="Calibri"/>
                          <a:cs typeface="Calibri"/>
                        </a:rPr>
                        <a:t>ISR</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12"/>
                  </a:ext>
                </a:extLst>
              </a:tr>
            </a:tbl>
          </a:graphicData>
        </a:graphic>
      </p:graphicFrame>
      <p:graphicFrame>
        <p:nvGraphicFramePr>
          <p:cNvPr id="5" name="object 5"/>
          <p:cNvGraphicFramePr>
            <a:graphicFrameLocks noGrp="1"/>
          </p:cNvGraphicFramePr>
          <p:nvPr/>
        </p:nvGraphicFramePr>
        <p:xfrm>
          <a:off x="865631" y="4771212"/>
          <a:ext cx="7077709" cy="1319952"/>
        </p:xfrm>
        <a:graphic>
          <a:graphicData uri="http://schemas.openxmlformats.org/drawingml/2006/table">
            <a:tbl>
              <a:tblPr firstRow="1" bandRow="1">
                <a:tableStyleId>{2D5ABB26-0587-4C30-8999-92F81FD0307C}</a:tableStyleId>
              </a:tblPr>
              <a:tblGrid>
                <a:gridCol w="3011805">
                  <a:extLst>
                    <a:ext uri="{9D8B030D-6E8A-4147-A177-3AD203B41FA5}">
                      <a16:colId xmlns:a16="http://schemas.microsoft.com/office/drawing/2014/main" val="20000"/>
                    </a:ext>
                  </a:extLst>
                </a:gridCol>
                <a:gridCol w="1402080">
                  <a:extLst>
                    <a:ext uri="{9D8B030D-6E8A-4147-A177-3AD203B41FA5}">
                      <a16:colId xmlns:a16="http://schemas.microsoft.com/office/drawing/2014/main" val="20001"/>
                    </a:ext>
                  </a:extLst>
                </a:gridCol>
                <a:gridCol w="978535">
                  <a:extLst>
                    <a:ext uri="{9D8B030D-6E8A-4147-A177-3AD203B41FA5}">
                      <a16:colId xmlns:a16="http://schemas.microsoft.com/office/drawing/2014/main" val="20002"/>
                    </a:ext>
                  </a:extLst>
                </a:gridCol>
                <a:gridCol w="1685289">
                  <a:extLst>
                    <a:ext uri="{9D8B030D-6E8A-4147-A177-3AD203B41FA5}">
                      <a16:colId xmlns:a16="http://schemas.microsoft.com/office/drawing/2014/main" val="20003"/>
                    </a:ext>
                  </a:extLst>
                </a:gridCol>
              </a:tblGrid>
              <a:tr h="289053">
                <a:tc>
                  <a:txBody>
                    <a:bodyPr/>
                    <a:lstStyle/>
                    <a:p>
                      <a:pPr marL="66040" marR="3175">
                        <a:lnSpc>
                          <a:spcPct val="100000"/>
                        </a:lnSpc>
                        <a:spcBef>
                          <a:spcPts val="80"/>
                        </a:spcBef>
                      </a:pPr>
                      <a:r>
                        <a:rPr sz="1550" spc="660" dirty="0">
                          <a:latin typeface="Calibri"/>
                          <a:cs typeface="Calibri"/>
                        </a:rPr>
                        <a:t>ENTONCES</a:t>
                      </a:r>
                      <a:endParaRPr sz="1550">
                        <a:latin typeface="Calibri"/>
                        <a:cs typeface="Calibri"/>
                      </a:endParaRPr>
                    </a:p>
                  </a:txBody>
                  <a:tcPr marL="0" marR="0" marT="10160" marB="0">
                    <a:lnL w="19050">
                      <a:solidFill>
                        <a:srgbClr val="000000"/>
                      </a:solidFill>
                      <a:prstDash val="solid"/>
                    </a:lnL>
                    <a:lnT w="28575">
                      <a:solidFill>
                        <a:srgbClr val="000000"/>
                      </a:solidFill>
                      <a:prstDash val="solid"/>
                    </a:lnT>
                  </a:tcPr>
                </a:tc>
                <a:tc gridSpan="3">
                  <a:txBody>
                    <a:bodyPr/>
                    <a:lstStyle/>
                    <a:p>
                      <a:pPr>
                        <a:lnSpc>
                          <a:spcPct val="100000"/>
                        </a:lnSpc>
                      </a:pPr>
                      <a:endParaRPr sz="1800">
                        <a:latin typeface="Times New Roman"/>
                        <a:cs typeface="Times New Roman"/>
                      </a:endParaRPr>
                    </a:p>
                  </a:txBody>
                  <a:tcPr marL="0" marR="0" marT="0" marB="0">
                    <a:lnR w="38100">
                      <a:solidFill>
                        <a:srgbClr val="000000"/>
                      </a:solidFill>
                      <a:prstDash val="solid"/>
                    </a:lnR>
                    <a:lnT w="28575">
                      <a:solidFill>
                        <a:srgbClr val="000000"/>
                      </a:solidFill>
                      <a:prstDash val="solid"/>
                    </a:lnT>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61724">
                <a:tc>
                  <a:txBody>
                    <a:bodyPr/>
                    <a:lstStyle/>
                    <a:p>
                      <a:pPr marL="66040" marR="3175">
                        <a:lnSpc>
                          <a:spcPts val="1725"/>
                        </a:lnSpc>
                      </a:pPr>
                      <a:r>
                        <a:rPr sz="1550" spc="480" dirty="0">
                          <a:latin typeface="Calibri"/>
                          <a:cs typeface="Calibri"/>
                        </a:rPr>
                        <a:t>ISR</a:t>
                      </a:r>
                      <a:r>
                        <a:rPr sz="1550" spc="260" dirty="0">
                          <a:latin typeface="Calibri"/>
                          <a:cs typeface="Calibri"/>
                        </a:rPr>
                        <a:t> </a:t>
                      </a:r>
                      <a:r>
                        <a:rPr sz="1550" spc="655" dirty="0">
                          <a:latin typeface="Calibri"/>
                          <a:cs typeface="Calibri"/>
                        </a:rPr>
                        <a:t>A</a:t>
                      </a:r>
                      <a:r>
                        <a:rPr sz="1550" spc="170" dirty="0">
                          <a:latin typeface="Calibri"/>
                          <a:cs typeface="Calibri"/>
                        </a:rPr>
                        <a:t> </a:t>
                      </a:r>
                      <a:r>
                        <a:rPr sz="1550" spc="665" dirty="0">
                          <a:latin typeface="Calibri"/>
                          <a:cs typeface="Calibri"/>
                        </a:rPr>
                        <a:t>CARGO</a:t>
                      </a:r>
                      <a:r>
                        <a:rPr sz="1550" spc="235" dirty="0">
                          <a:latin typeface="Calibri"/>
                          <a:cs typeface="Calibri"/>
                        </a:rPr>
                        <a:t> </a:t>
                      </a:r>
                      <a:r>
                        <a:rPr sz="1550" spc="670" dirty="0">
                          <a:latin typeface="Calibri"/>
                          <a:cs typeface="Calibri"/>
                        </a:rPr>
                        <a:t>MES</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marL="234315">
                        <a:lnSpc>
                          <a:spcPts val="1725"/>
                        </a:lnSpc>
                      </a:pPr>
                      <a:r>
                        <a:rPr sz="1550" dirty="0">
                          <a:latin typeface="Calibri"/>
                          <a:cs typeface="Calibri"/>
                        </a:rPr>
                        <a:t>$</a:t>
                      </a:r>
                      <a:endParaRPr sz="1550">
                        <a:latin typeface="Calibri"/>
                        <a:cs typeface="Calibri"/>
                      </a:endParaRPr>
                    </a:p>
                  </a:txBody>
                  <a:tcPr marL="0" marR="0" marT="0" marB="0"/>
                </a:tc>
                <a:tc>
                  <a:txBody>
                    <a:bodyPr/>
                    <a:lstStyle/>
                    <a:p>
                      <a:pPr marR="160020" algn="r">
                        <a:lnSpc>
                          <a:spcPts val="1725"/>
                        </a:lnSpc>
                      </a:pPr>
                      <a:r>
                        <a:rPr lang="es-MX" sz="1550" spc="525" dirty="0">
                          <a:latin typeface="Calibri"/>
                          <a:cs typeface="Calibri"/>
                        </a:rPr>
                        <a:t>592.90</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1"/>
                  </a:ext>
                </a:extLst>
              </a:tr>
              <a:tr h="261724">
                <a:tc>
                  <a:txBody>
                    <a:bodyPr/>
                    <a:lstStyle/>
                    <a:p>
                      <a:pPr marL="66040" marR="3175">
                        <a:lnSpc>
                          <a:spcPts val="1725"/>
                        </a:lnSpc>
                      </a:pPr>
                      <a:r>
                        <a:rPr sz="1550" spc="710" dirty="0">
                          <a:latin typeface="Calibri"/>
                          <a:cs typeface="Calibri"/>
                        </a:rPr>
                        <a:t>MENOS</a:t>
                      </a:r>
                      <a:r>
                        <a:rPr sz="1550" spc="190" dirty="0">
                          <a:latin typeface="Calibri"/>
                          <a:cs typeface="Calibri"/>
                        </a:rPr>
                        <a:t> </a:t>
                      </a:r>
                      <a:r>
                        <a:rPr sz="1550" spc="565" dirty="0">
                          <a:latin typeface="Calibri"/>
                          <a:cs typeface="Calibri"/>
                        </a:rPr>
                        <a:t>SUBSIDIO</a:t>
                      </a:r>
                      <a:r>
                        <a:rPr sz="1550" spc="235" dirty="0">
                          <a:latin typeface="Calibri"/>
                          <a:cs typeface="Calibri"/>
                        </a:rPr>
                        <a:t> </a:t>
                      </a:r>
                      <a:r>
                        <a:rPr sz="1550" spc="535" dirty="0">
                          <a:latin typeface="Calibri"/>
                          <a:cs typeface="Calibri"/>
                        </a:rPr>
                        <a:t>AL</a:t>
                      </a:r>
                      <a:endParaRPr sz="1550">
                        <a:latin typeface="Calibri"/>
                        <a:cs typeface="Calibri"/>
                      </a:endParaRPr>
                    </a:p>
                  </a:txBody>
                  <a:tcPr marL="0" marR="0" marT="0" marB="0">
                    <a:lnL w="19050">
                      <a:solidFill>
                        <a:srgbClr val="000000"/>
                      </a:solidFill>
                      <a:prstDash val="solid"/>
                    </a:lnL>
                  </a:tcPr>
                </a:tc>
                <a:tc>
                  <a:txBody>
                    <a:bodyPr/>
                    <a:lstStyle/>
                    <a:p>
                      <a:pPr marL="41910">
                        <a:lnSpc>
                          <a:spcPts val="1725"/>
                        </a:lnSpc>
                      </a:pPr>
                      <a:r>
                        <a:rPr sz="1550" spc="650" dirty="0">
                          <a:latin typeface="Calibri"/>
                          <a:cs typeface="Calibri"/>
                        </a:rPr>
                        <a:t>EMPLEO</a:t>
                      </a:r>
                      <a:endParaRPr sz="1550">
                        <a:latin typeface="Calibri"/>
                        <a:cs typeface="Calibri"/>
                      </a:endParaRPr>
                    </a:p>
                  </a:txBody>
                  <a:tcPr marL="0" marR="0" marT="0" marB="0"/>
                </a:tc>
                <a:tc>
                  <a:txBody>
                    <a:bodyPr/>
                    <a:lstStyle/>
                    <a:p>
                      <a:pPr marL="234315">
                        <a:lnSpc>
                          <a:spcPts val="1725"/>
                        </a:lnSpc>
                      </a:pPr>
                      <a:r>
                        <a:rPr sz="1550" dirty="0">
                          <a:latin typeface="Calibri"/>
                          <a:cs typeface="Calibri"/>
                        </a:rPr>
                        <a:t>$</a:t>
                      </a:r>
                      <a:endParaRPr sz="1550">
                        <a:latin typeface="Calibri"/>
                        <a:cs typeface="Calibri"/>
                      </a:endParaRPr>
                    </a:p>
                  </a:txBody>
                  <a:tcPr marL="0" marR="0" marT="0" marB="0"/>
                </a:tc>
                <a:tc>
                  <a:txBody>
                    <a:bodyPr/>
                    <a:lstStyle/>
                    <a:p>
                      <a:pPr marR="160020" algn="r">
                        <a:lnSpc>
                          <a:spcPts val="1725"/>
                        </a:lnSpc>
                      </a:pPr>
                      <a:r>
                        <a:rPr lang="es-MX" sz="1550" spc="525" dirty="0">
                          <a:latin typeface="Calibri"/>
                          <a:cs typeface="Calibri"/>
                        </a:rPr>
                        <a:t>474.94</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2"/>
                  </a:ext>
                </a:extLst>
              </a:tr>
              <a:tr h="507451">
                <a:tc>
                  <a:txBody>
                    <a:bodyPr/>
                    <a:lstStyle/>
                    <a:p>
                      <a:pPr marL="66040" marR="3175">
                        <a:lnSpc>
                          <a:spcPts val="1725"/>
                        </a:lnSpc>
                      </a:pPr>
                      <a:r>
                        <a:rPr sz="1550" spc="575" dirty="0">
                          <a:latin typeface="Calibri"/>
                          <a:cs typeface="Calibri"/>
                        </a:rPr>
                        <a:t>IGUAL</a:t>
                      </a:r>
                      <a:r>
                        <a:rPr sz="1550" spc="285" dirty="0">
                          <a:latin typeface="Calibri"/>
                          <a:cs typeface="Calibri"/>
                        </a:rPr>
                        <a:t> </a:t>
                      </a:r>
                      <a:r>
                        <a:rPr sz="1550" spc="480" dirty="0">
                          <a:latin typeface="Calibri"/>
                          <a:cs typeface="Calibri"/>
                        </a:rPr>
                        <a:t>ISR</a:t>
                      </a:r>
                      <a:r>
                        <a:rPr sz="1550" spc="265" dirty="0">
                          <a:latin typeface="Calibri"/>
                          <a:cs typeface="Calibri"/>
                        </a:rPr>
                        <a:t> </a:t>
                      </a:r>
                      <a:r>
                        <a:rPr sz="1550" spc="655" dirty="0">
                          <a:latin typeface="Calibri"/>
                          <a:cs typeface="Calibri"/>
                        </a:rPr>
                        <a:t>A</a:t>
                      </a:r>
                      <a:r>
                        <a:rPr sz="1550" spc="165" dirty="0">
                          <a:latin typeface="Calibri"/>
                          <a:cs typeface="Calibri"/>
                        </a:rPr>
                        <a:t> </a:t>
                      </a:r>
                      <a:r>
                        <a:rPr sz="1550" spc="665" dirty="0">
                          <a:latin typeface="Calibri"/>
                          <a:cs typeface="Calibri"/>
                        </a:rPr>
                        <a:t>CARGO</a:t>
                      </a:r>
                      <a:endParaRPr sz="1550">
                        <a:latin typeface="Calibri"/>
                        <a:cs typeface="Calibri"/>
                      </a:endParaRPr>
                    </a:p>
                    <a:p>
                      <a:pPr marL="66040">
                        <a:lnSpc>
                          <a:spcPct val="100000"/>
                        </a:lnSpc>
                        <a:spcBef>
                          <a:spcPts val="204"/>
                        </a:spcBef>
                      </a:pPr>
                      <a:r>
                        <a:rPr sz="1550" spc="665" dirty="0">
                          <a:latin typeface="Calibri"/>
                          <a:cs typeface="Calibri"/>
                        </a:rPr>
                        <a:t>PERO…</a:t>
                      </a:r>
                      <a:r>
                        <a:rPr sz="1550" spc="155" dirty="0">
                          <a:latin typeface="Calibri"/>
                          <a:cs typeface="Calibri"/>
                        </a:rPr>
                        <a:t> </a:t>
                      </a:r>
                      <a:r>
                        <a:rPr sz="1550" spc="480" dirty="0">
                          <a:latin typeface="Calibri"/>
                          <a:cs typeface="Calibri"/>
                        </a:rPr>
                        <a:t>ISR</a:t>
                      </a:r>
                      <a:r>
                        <a:rPr sz="1550" spc="250" dirty="0">
                          <a:latin typeface="Calibri"/>
                          <a:cs typeface="Calibri"/>
                        </a:rPr>
                        <a:t> </a:t>
                      </a:r>
                      <a:r>
                        <a:rPr sz="1550" spc="655" dirty="0">
                          <a:latin typeface="Calibri"/>
                          <a:cs typeface="Calibri"/>
                        </a:rPr>
                        <a:t>A</a:t>
                      </a:r>
                      <a:r>
                        <a:rPr sz="1550" spc="165" dirty="0">
                          <a:latin typeface="Calibri"/>
                          <a:cs typeface="Calibri"/>
                        </a:rPr>
                        <a:t> </a:t>
                      </a:r>
                      <a:r>
                        <a:rPr sz="1550" spc="625" dirty="0">
                          <a:latin typeface="Calibri"/>
                          <a:cs typeface="Calibri"/>
                        </a:rPr>
                        <a:t>RETENE</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spcBef>
                          <a:spcPts val="30"/>
                        </a:spcBef>
                      </a:pPr>
                      <a:endParaRPr sz="1650">
                        <a:latin typeface="Times New Roman"/>
                        <a:cs typeface="Times New Roman"/>
                      </a:endParaRPr>
                    </a:p>
                    <a:p>
                      <a:pPr marL="3810">
                        <a:lnSpc>
                          <a:spcPct val="100000"/>
                        </a:lnSpc>
                        <a:spcBef>
                          <a:spcPts val="5"/>
                        </a:spcBef>
                      </a:pPr>
                      <a:r>
                        <a:rPr sz="1550" dirty="0">
                          <a:latin typeface="Calibri"/>
                          <a:cs typeface="Calibri"/>
                        </a:rPr>
                        <a:t>R</a:t>
                      </a:r>
                      <a:endParaRPr sz="1550">
                        <a:latin typeface="Calibri"/>
                        <a:cs typeface="Calibri"/>
                      </a:endParaRPr>
                    </a:p>
                  </a:txBody>
                  <a:tcPr marL="0" marR="0" marT="3810" marB="0">
                    <a:lnB w="28575">
                      <a:solidFill>
                        <a:srgbClr val="000000"/>
                      </a:solidFill>
                      <a:prstDash val="solid"/>
                    </a:lnB>
                  </a:tcPr>
                </a:tc>
                <a:tc>
                  <a:txBody>
                    <a:bodyPr/>
                    <a:lstStyle/>
                    <a:p>
                      <a:pPr marL="234315">
                        <a:lnSpc>
                          <a:spcPts val="1725"/>
                        </a:lnSpc>
                      </a:pPr>
                      <a:r>
                        <a:rPr sz="1550" dirty="0">
                          <a:latin typeface="Calibri"/>
                          <a:cs typeface="Calibri"/>
                        </a:rPr>
                        <a:t>$</a:t>
                      </a:r>
                      <a:endParaRPr sz="1550">
                        <a:latin typeface="Calibri"/>
                        <a:cs typeface="Calibri"/>
                      </a:endParaRPr>
                    </a:p>
                    <a:p>
                      <a:pPr marL="234315">
                        <a:lnSpc>
                          <a:spcPct val="100000"/>
                        </a:lnSpc>
                        <a:spcBef>
                          <a:spcPts val="204"/>
                        </a:spcBef>
                      </a:pPr>
                      <a:r>
                        <a:rPr sz="1550" dirty="0">
                          <a:latin typeface="Calibri"/>
                          <a:cs typeface="Calibri"/>
                        </a:rPr>
                        <a:t>$</a:t>
                      </a:r>
                      <a:endParaRPr sz="1550">
                        <a:latin typeface="Calibri"/>
                        <a:cs typeface="Calibri"/>
                      </a:endParaRPr>
                    </a:p>
                  </a:txBody>
                  <a:tcPr marL="0" marR="0" marT="0" marB="0">
                    <a:lnB w="28575">
                      <a:solidFill>
                        <a:srgbClr val="000000"/>
                      </a:solidFill>
                      <a:prstDash val="solid"/>
                    </a:lnB>
                  </a:tcPr>
                </a:tc>
                <a:tc>
                  <a:txBody>
                    <a:bodyPr/>
                    <a:lstStyle/>
                    <a:p>
                      <a:pPr marL="565150">
                        <a:lnSpc>
                          <a:spcPts val="1725"/>
                        </a:lnSpc>
                      </a:pPr>
                      <a:r>
                        <a:rPr sz="1550" spc="525" dirty="0">
                          <a:latin typeface="Calibri"/>
                          <a:cs typeface="Calibri"/>
                        </a:rPr>
                        <a:t>1</a:t>
                      </a:r>
                      <a:r>
                        <a:rPr lang="es-MX" sz="1550" spc="525" dirty="0">
                          <a:latin typeface="Calibri"/>
                          <a:cs typeface="Calibri"/>
                        </a:rPr>
                        <a:t>17.96</a:t>
                      </a:r>
                      <a:endParaRPr sz="1550" dirty="0">
                        <a:latin typeface="Calibri"/>
                        <a:cs typeface="Calibri"/>
                      </a:endParaRPr>
                    </a:p>
                    <a:p>
                      <a:pPr marL="1058545">
                        <a:lnSpc>
                          <a:spcPct val="100000"/>
                        </a:lnSpc>
                        <a:spcBef>
                          <a:spcPts val="204"/>
                        </a:spcBef>
                      </a:pPr>
                      <a:r>
                        <a:rPr sz="1550" dirty="0">
                          <a:latin typeface="Calibri"/>
                          <a:cs typeface="Calibri"/>
                        </a:rPr>
                        <a:t>-</a:t>
                      </a: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3"/>
                  </a:ext>
                </a:extLst>
              </a:tr>
            </a:tbl>
          </a:graphicData>
        </a:graphic>
      </p:graphicFrame>
      <p:sp>
        <p:nvSpPr>
          <p:cNvPr id="6" name="object 6"/>
          <p:cNvSpPr/>
          <p:nvPr/>
        </p:nvSpPr>
        <p:spPr>
          <a:xfrm>
            <a:off x="865631" y="778764"/>
            <a:ext cx="19050" cy="283845"/>
          </a:xfrm>
          <a:custGeom>
            <a:avLst/>
            <a:gdLst/>
            <a:ahLst/>
            <a:cxnLst/>
            <a:rect l="l" t="t" r="r" b="b"/>
            <a:pathLst>
              <a:path w="19050" h="283844">
                <a:moveTo>
                  <a:pt x="0" y="283348"/>
                </a:moveTo>
                <a:lnTo>
                  <a:pt x="18921" y="283348"/>
                </a:lnTo>
                <a:lnTo>
                  <a:pt x="18921" y="0"/>
                </a:lnTo>
                <a:lnTo>
                  <a:pt x="0" y="0"/>
                </a:lnTo>
                <a:lnTo>
                  <a:pt x="0" y="283348"/>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568433" y="3001771"/>
            <a:ext cx="2158365" cy="1562100"/>
          </a:xfrm>
          <a:prstGeom prst="rect">
            <a:avLst/>
          </a:prstGeom>
        </p:spPr>
        <p:txBody>
          <a:bodyPr vert="horz" wrap="square" lIns="0" tIns="74295" rIns="0" bIns="0" rtlCol="0">
            <a:spAutoFit/>
          </a:bodyPr>
          <a:lstStyle/>
          <a:p>
            <a:pPr marL="12700" marR="5080" lvl="0" indent="0" algn="ctr" defTabSz="914400" rtl="0" eaLnBrk="1" fontAlgn="auto" latinLnBrk="0" hangingPunct="1">
              <a:lnSpc>
                <a:spcPts val="3890"/>
              </a:lnSpc>
              <a:spcBef>
                <a:spcPts val="585"/>
              </a:spcBef>
              <a:spcAft>
                <a:spcPts val="0"/>
              </a:spcAft>
              <a:buClrTx/>
              <a:buSzTx/>
              <a:buFontTx/>
              <a:buNone/>
              <a:tabLst/>
              <a:defRPr/>
            </a:pPr>
            <a:r>
              <a:rPr kumimoji="0" sz="3600" b="0" i="0" u="none" strike="noStrike" kern="1200" cap="none" spc="-60" normalizeH="0" baseline="0" noProof="0" dirty="0">
                <a:ln>
                  <a:noFill/>
                </a:ln>
                <a:solidFill>
                  <a:srgbClr val="FFFFFF"/>
                </a:solidFill>
                <a:effectLst/>
                <a:uLnTx/>
                <a:uFillTx/>
                <a:latin typeface="Arial MT"/>
                <a:ea typeface="+mn-ea"/>
                <a:cs typeface="Arial MT"/>
              </a:rPr>
              <a:t>SUBS</a:t>
            </a:r>
            <a:r>
              <a:rPr kumimoji="0" sz="3600" b="0" i="0" u="none" strike="noStrike" kern="1200" cap="none" spc="-65" normalizeH="0" baseline="0" noProof="0" dirty="0">
                <a:ln>
                  <a:noFill/>
                </a:ln>
                <a:solidFill>
                  <a:srgbClr val="FFFFFF"/>
                </a:solidFill>
                <a:effectLst/>
                <a:uLnTx/>
                <a:uFillTx/>
                <a:latin typeface="Arial MT"/>
                <a:ea typeface="+mn-ea"/>
                <a:cs typeface="Arial MT"/>
              </a:rPr>
              <a:t>I</a:t>
            </a:r>
            <a:r>
              <a:rPr kumimoji="0" sz="3600" b="0" i="0" u="none" strike="noStrike" kern="1200" cap="none" spc="-60" normalizeH="0" baseline="0" noProof="0" dirty="0">
                <a:ln>
                  <a:noFill/>
                </a:ln>
                <a:solidFill>
                  <a:srgbClr val="FFFFFF"/>
                </a:solidFill>
                <a:effectLst/>
                <a:uLnTx/>
                <a:uFillTx/>
                <a:latin typeface="Arial MT"/>
                <a:ea typeface="+mn-ea"/>
                <a:cs typeface="Arial MT"/>
              </a:rPr>
              <a:t>D</a:t>
            </a:r>
            <a:r>
              <a:rPr kumimoji="0" sz="3600" b="0" i="0" u="none" strike="noStrike" kern="1200" cap="none" spc="-65" normalizeH="0" baseline="0" noProof="0" dirty="0">
                <a:ln>
                  <a:noFill/>
                </a:ln>
                <a:solidFill>
                  <a:srgbClr val="FFFFFF"/>
                </a:solidFill>
                <a:effectLst/>
                <a:uLnTx/>
                <a:uFillTx/>
                <a:latin typeface="Arial MT"/>
                <a:ea typeface="+mn-ea"/>
                <a:cs typeface="Arial MT"/>
              </a:rPr>
              <a:t>I</a:t>
            </a:r>
            <a:r>
              <a:rPr kumimoji="0" sz="3600" b="0" i="0" u="none" strike="noStrike" kern="1200" cap="none" spc="0" normalizeH="0" baseline="0" noProof="0" dirty="0">
                <a:ln>
                  <a:noFill/>
                </a:ln>
                <a:solidFill>
                  <a:srgbClr val="FFFFFF"/>
                </a:solidFill>
                <a:effectLst/>
                <a:uLnTx/>
                <a:uFillTx/>
                <a:latin typeface="Arial MT"/>
                <a:ea typeface="+mn-ea"/>
                <a:cs typeface="Arial MT"/>
              </a:rPr>
              <a:t>O  </a:t>
            </a:r>
            <a:r>
              <a:rPr kumimoji="0" sz="3600" b="0" i="0" u="none" strike="noStrike" kern="1200" cap="none" spc="-35" normalizeH="0" baseline="0" noProof="0" dirty="0">
                <a:ln>
                  <a:noFill/>
                </a:ln>
                <a:solidFill>
                  <a:srgbClr val="FFFFFF"/>
                </a:solidFill>
                <a:effectLst/>
                <a:uLnTx/>
                <a:uFillTx/>
                <a:latin typeface="Arial MT"/>
                <a:ea typeface="+mn-ea"/>
                <a:cs typeface="Arial MT"/>
              </a:rPr>
              <a:t>AL </a:t>
            </a:r>
            <a:r>
              <a:rPr kumimoji="0" sz="3600" b="0" i="0" u="none" strike="noStrike" kern="1200" cap="none" spc="-30" normalizeH="0" baseline="0" noProof="0" dirty="0">
                <a:ln>
                  <a:noFill/>
                </a:ln>
                <a:solidFill>
                  <a:srgbClr val="FFFFFF"/>
                </a:solidFill>
                <a:effectLst/>
                <a:uLnTx/>
                <a:uFillTx/>
                <a:latin typeface="Arial MT"/>
                <a:ea typeface="+mn-ea"/>
                <a:cs typeface="Arial MT"/>
              </a:rPr>
              <a:t> </a:t>
            </a:r>
            <a:r>
              <a:rPr kumimoji="0" sz="3600" b="0" i="0" u="none" strike="noStrike" kern="1200" cap="none" spc="-50" normalizeH="0" baseline="0" noProof="0" dirty="0">
                <a:ln>
                  <a:noFill/>
                </a:ln>
                <a:solidFill>
                  <a:srgbClr val="FFFFFF"/>
                </a:solidFill>
                <a:effectLst/>
                <a:uLnTx/>
                <a:uFillTx/>
                <a:latin typeface="Arial MT"/>
                <a:ea typeface="+mn-ea"/>
                <a:cs typeface="Arial MT"/>
              </a:rPr>
              <a:t>EMPLEO</a:t>
            </a:r>
            <a:endParaRPr kumimoji="0" sz="3600" b="0" i="0" u="none" strike="noStrike" kern="1200" cap="none" spc="0" normalizeH="0" baseline="0" noProof="0">
              <a:ln>
                <a:noFill/>
              </a:ln>
              <a:solidFill>
                <a:prstClr val="black"/>
              </a:solidFill>
              <a:effectLst/>
              <a:uLnTx/>
              <a:uFillTx/>
              <a:latin typeface="Arial MT"/>
              <a:ea typeface="+mn-ea"/>
              <a:cs typeface="Arial MT"/>
            </a:endParaRPr>
          </a:p>
        </p:txBody>
      </p:sp>
      <p:sp>
        <p:nvSpPr>
          <p:cNvPr id="4" name="object 4"/>
          <p:cNvSpPr/>
          <p:nvPr/>
        </p:nvSpPr>
        <p:spPr>
          <a:xfrm>
            <a:off x="5352525" y="2125883"/>
            <a:ext cx="113664" cy="0"/>
          </a:xfrm>
          <a:custGeom>
            <a:avLst/>
            <a:gdLst/>
            <a:ahLst/>
            <a:cxnLst/>
            <a:rect l="l" t="t" r="r" b="b"/>
            <a:pathLst>
              <a:path w="113664">
                <a:moveTo>
                  <a:pt x="0" y="0"/>
                </a:moveTo>
                <a:lnTo>
                  <a:pt x="113528" y="0"/>
                </a:lnTo>
              </a:path>
            </a:pathLst>
          </a:custGeom>
          <a:ln w="10886">
            <a:solidFill>
              <a:srgbClr val="008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5" name="object 5"/>
          <p:cNvGraphicFramePr>
            <a:graphicFrameLocks noGrp="1"/>
          </p:cNvGraphicFramePr>
          <p:nvPr/>
        </p:nvGraphicFramePr>
        <p:xfrm>
          <a:off x="865631" y="1323928"/>
          <a:ext cx="7065642" cy="3174669"/>
        </p:xfrm>
        <a:graphic>
          <a:graphicData uri="http://schemas.openxmlformats.org/drawingml/2006/table">
            <a:tbl>
              <a:tblPr firstRow="1" bandRow="1">
                <a:tableStyleId>{2D5ABB26-0587-4C30-8999-92F81FD0307C}</a:tableStyleId>
              </a:tblPr>
              <a:tblGrid>
                <a:gridCol w="4467860">
                  <a:extLst>
                    <a:ext uri="{9D8B030D-6E8A-4147-A177-3AD203B41FA5}">
                      <a16:colId xmlns:a16="http://schemas.microsoft.com/office/drawing/2014/main" val="20000"/>
                    </a:ext>
                  </a:extLst>
                </a:gridCol>
                <a:gridCol w="132079">
                  <a:extLst>
                    <a:ext uri="{9D8B030D-6E8A-4147-A177-3AD203B41FA5}">
                      <a16:colId xmlns:a16="http://schemas.microsoft.com/office/drawing/2014/main" val="20001"/>
                    </a:ext>
                  </a:extLst>
                </a:gridCol>
                <a:gridCol w="579754">
                  <a:extLst>
                    <a:ext uri="{9D8B030D-6E8A-4147-A177-3AD203B41FA5}">
                      <a16:colId xmlns:a16="http://schemas.microsoft.com/office/drawing/2014/main" val="20002"/>
                    </a:ext>
                  </a:extLst>
                </a:gridCol>
                <a:gridCol w="1885949">
                  <a:extLst>
                    <a:ext uri="{9D8B030D-6E8A-4147-A177-3AD203B41FA5}">
                      <a16:colId xmlns:a16="http://schemas.microsoft.com/office/drawing/2014/main" val="20003"/>
                    </a:ext>
                  </a:extLst>
                </a:gridCol>
              </a:tblGrid>
              <a:tr h="551185">
                <a:tc>
                  <a:txBody>
                    <a:bodyPr/>
                    <a:lstStyle/>
                    <a:p>
                      <a:pPr>
                        <a:lnSpc>
                          <a:spcPct val="100000"/>
                        </a:lnSpc>
                        <a:spcBef>
                          <a:spcPts val="15"/>
                        </a:spcBef>
                      </a:pPr>
                      <a:endParaRPr sz="1850">
                        <a:latin typeface="Times New Roman"/>
                        <a:cs typeface="Times New Roman"/>
                      </a:endParaRPr>
                    </a:p>
                    <a:p>
                      <a:pPr marL="66040">
                        <a:lnSpc>
                          <a:spcPct val="100000"/>
                        </a:lnSpc>
                      </a:pPr>
                      <a:r>
                        <a:rPr sz="1550" spc="600" dirty="0">
                          <a:latin typeface="Calibri"/>
                          <a:cs typeface="Calibri"/>
                        </a:rPr>
                        <a:t>INGRESOS</a:t>
                      </a:r>
                      <a:r>
                        <a:rPr sz="1550" spc="160" dirty="0">
                          <a:latin typeface="Calibri"/>
                          <a:cs typeface="Calibri"/>
                        </a:rPr>
                        <a:t> </a:t>
                      </a:r>
                      <a:r>
                        <a:rPr sz="1550" spc="645" dirty="0">
                          <a:latin typeface="Calibri"/>
                          <a:cs typeface="Calibri"/>
                        </a:rPr>
                        <a:t>MENSUALES</a:t>
                      </a:r>
                      <a:endParaRPr sz="1550">
                        <a:latin typeface="Calibri"/>
                        <a:cs typeface="Calibri"/>
                      </a:endParaRPr>
                    </a:p>
                  </a:txBody>
                  <a:tcPr marL="0" marR="0" marT="1905" marB="0">
                    <a:lnL w="19050">
                      <a:solidFill>
                        <a:srgbClr val="000000"/>
                      </a:solidFill>
                      <a:prstDash val="solid"/>
                    </a:lnL>
                    <a:lnT w="28575">
                      <a:solidFill>
                        <a:srgbClr val="000000"/>
                      </a:solidFill>
                      <a:prstDash val="solid"/>
                    </a:lnT>
                  </a:tcPr>
                </a:tc>
                <a:tc>
                  <a:txBody>
                    <a:bodyPr/>
                    <a:lstStyle/>
                    <a:p>
                      <a:pPr>
                        <a:lnSpc>
                          <a:spcPct val="100000"/>
                        </a:lnSpc>
                      </a:pPr>
                      <a:endParaRPr sz="2500">
                        <a:latin typeface="Times New Roman"/>
                        <a:cs typeface="Times New Roman"/>
                      </a:endParaRPr>
                    </a:p>
                  </a:txBody>
                  <a:tcPr marL="0" marR="0" marT="0" marB="0">
                    <a:lnT w="28575">
                      <a:solidFill>
                        <a:srgbClr val="000000"/>
                      </a:solidFill>
                      <a:prstDash val="solid"/>
                    </a:lnT>
                  </a:tcPr>
                </a:tc>
                <a:tc>
                  <a:txBody>
                    <a:bodyPr/>
                    <a:lstStyle/>
                    <a:p>
                      <a:pPr>
                        <a:lnSpc>
                          <a:spcPct val="100000"/>
                        </a:lnSpc>
                        <a:spcBef>
                          <a:spcPts val="15"/>
                        </a:spcBef>
                      </a:pPr>
                      <a:endParaRPr sz="1850">
                        <a:latin typeface="Times New Roman"/>
                        <a:cs typeface="Times New Roman"/>
                      </a:endParaRPr>
                    </a:p>
                    <a:p>
                      <a:pPr marL="38100">
                        <a:lnSpc>
                          <a:spcPct val="100000"/>
                        </a:lnSpc>
                      </a:pPr>
                      <a:r>
                        <a:rPr sz="1550" dirty="0">
                          <a:latin typeface="Calibri"/>
                          <a:cs typeface="Calibri"/>
                        </a:rPr>
                        <a:t>$</a:t>
                      </a:r>
                      <a:endParaRPr sz="1550">
                        <a:latin typeface="Calibri"/>
                        <a:cs typeface="Calibri"/>
                      </a:endParaRPr>
                    </a:p>
                  </a:txBody>
                  <a:tcPr marL="0" marR="0" marT="1905" marB="0">
                    <a:lnT w="28575">
                      <a:solidFill>
                        <a:srgbClr val="000000"/>
                      </a:solidFill>
                      <a:prstDash val="solid"/>
                    </a:lnT>
                  </a:tcPr>
                </a:tc>
                <a:tc>
                  <a:txBody>
                    <a:bodyPr/>
                    <a:lstStyle/>
                    <a:p>
                      <a:pPr>
                        <a:lnSpc>
                          <a:spcPct val="100000"/>
                        </a:lnSpc>
                        <a:spcBef>
                          <a:spcPts val="15"/>
                        </a:spcBef>
                      </a:pPr>
                      <a:endParaRPr sz="1850" dirty="0">
                        <a:latin typeface="Times New Roman"/>
                        <a:cs typeface="Times New Roman"/>
                      </a:endParaRPr>
                    </a:p>
                    <a:p>
                      <a:pPr marL="520065">
                        <a:lnSpc>
                          <a:spcPct val="100000"/>
                        </a:lnSpc>
                      </a:pPr>
                      <a:r>
                        <a:rPr sz="1550" spc="484" dirty="0">
                          <a:latin typeface="Calibri"/>
                          <a:cs typeface="Calibri"/>
                        </a:rPr>
                        <a:t>8,</a:t>
                      </a:r>
                      <a:r>
                        <a:rPr lang="es-MX" sz="1550" spc="484" dirty="0">
                          <a:latin typeface="Calibri"/>
                          <a:cs typeface="Calibri"/>
                        </a:rPr>
                        <a:t>5</a:t>
                      </a:r>
                      <a:r>
                        <a:rPr sz="1550" spc="484" dirty="0">
                          <a:latin typeface="Calibri"/>
                          <a:cs typeface="Calibri"/>
                        </a:rPr>
                        <a:t>00.00</a:t>
                      </a:r>
                      <a:endParaRPr sz="1550" dirty="0">
                        <a:latin typeface="Calibri"/>
                        <a:cs typeface="Calibri"/>
                      </a:endParaRPr>
                    </a:p>
                  </a:txBody>
                  <a:tcPr marL="0" marR="0" marT="1905" marB="0">
                    <a:lnR w="38100">
                      <a:solidFill>
                        <a:srgbClr val="000000"/>
                      </a:solidFill>
                      <a:prstDash val="solid"/>
                    </a:lnR>
                    <a:lnT w="28575">
                      <a:solidFill>
                        <a:srgbClr val="000000"/>
                      </a:solidFill>
                      <a:prstDash val="solid"/>
                    </a:lnT>
                  </a:tcPr>
                </a:tc>
                <a:extLst>
                  <a:ext uri="{0D108BD9-81ED-4DB2-BD59-A6C34878D82A}">
                    <a16:rowId xmlns:a16="http://schemas.microsoft.com/office/drawing/2014/main" val="10000"/>
                  </a:ext>
                </a:extLst>
              </a:tr>
              <a:tr h="261656">
                <a:tc>
                  <a:txBody>
                    <a:bodyPr/>
                    <a:lstStyle/>
                    <a:p>
                      <a:pPr marL="66040">
                        <a:lnSpc>
                          <a:spcPts val="1725"/>
                        </a:lnSpc>
                      </a:pPr>
                      <a:r>
                        <a:rPr sz="1550" spc="545" dirty="0">
                          <a:latin typeface="Calibri"/>
                          <a:cs typeface="Calibri"/>
                        </a:rPr>
                        <a:t>LIMITE</a:t>
                      </a:r>
                      <a:r>
                        <a:rPr sz="1550" spc="245" dirty="0">
                          <a:latin typeface="Calibri"/>
                          <a:cs typeface="Calibri"/>
                        </a:rPr>
                        <a:t> </a:t>
                      </a:r>
                      <a:r>
                        <a:rPr sz="1550" spc="570" dirty="0">
                          <a:latin typeface="Calibri"/>
                          <a:cs typeface="Calibri"/>
                        </a:rPr>
                        <a:t>INFERIOR</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B w="53975">
                      <a:solidFill>
                        <a:srgbClr val="008000"/>
                      </a:solidFill>
                      <a:prstDash val="solid"/>
                    </a:lnB>
                  </a:tcPr>
                </a:tc>
                <a:tc>
                  <a:txBody>
                    <a:bodyPr/>
                    <a:lstStyle/>
                    <a:p>
                      <a:pPr>
                        <a:lnSpc>
                          <a:spcPct val="100000"/>
                        </a:lnSpc>
                      </a:pPr>
                      <a:endParaRPr sz="1600">
                        <a:latin typeface="Times New Roman"/>
                        <a:cs typeface="Times New Roman"/>
                      </a:endParaRPr>
                    </a:p>
                  </a:txBody>
                  <a:tcPr marL="0" marR="0" marT="0" marB="0"/>
                </a:tc>
                <a:tc>
                  <a:txBody>
                    <a:bodyPr/>
                    <a:lstStyle/>
                    <a:p>
                      <a:pPr marR="45720" algn="r">
                        <a:lnSpc>
                          <a:spcPts val="1725"/>
                        </a:lnSpc>
                      </a:pPr>
                      <a:r>
                        <a:rPr sz="1550" spc="484" dirty="0">
                          <a:latin typeface="Calibri"/>
                          <a:cs typeface="Calibri"/>
                        </a:rPr>
                        <a:t>6,332.06</a:t>
                      </a:r>
                      <a:endParaRPr sz="155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1"/>
                  </a:ext>
                </a:extLst>
              </a:tr>
              <a:tr h="261792">
                <a:tc>
                  <a:txBody>
                    <a:bodyPr/>
                    <a:lstStyle/>
                    <a:p>
                      <a:pPr marL="66040">
                        <a:lnSpc>
                          <a:spcPts val="1725"/>
                        </a:lnSpc>
                      </a:pPr>
                      <a:r>
                        <a:rPr sz="1550" spc="615" dirty="0">
                          <a:latin typeface="Calibri"/>
                          <a:cs typeface="Calibri"/>
                        </a:rPr>
                        <a:t>EXCED</a:t>
                      </a:r>
                      <a:r>
                        <a:rPr sz="1550" spc="210" dirty="0">
                          <a:latin typeface="Calibri"/>
                          <a:cs typeface="Calibri"/>
                        </a:rPr>
                        <a:t> </a:t>
                      </a:r>
                      <a:r>
                        <a:rPr sz="1550" spc="620" dirty="0">
                          <a:latin typeface="Calibri"/>
                          <a:cs typeface="Calibri"/>
                        </a:rPr>
                        <a:t>LIM</a:t>
                      </a:r>
                      <a:r>
                        <a:rPr sz="1550" spc="160" dirty="0">
                          <a:latin typeface="Calibri"/>
                          <a:cs typeface="Calibri"/>
                        </a:rPr>
                        <a:t> </a:t>
                      </a:r>
                      <a:r>
                        <a:rPr sz="1550" spc="570" dirty="0">
                          <a:latin typeface="Calibri"/>
                          <a:cs typeface="Calibri"/>
                        </a:rPr>
                        <a:t>INFERIOR</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T w="53975">
                      <a:solidFill>
                        <a:srgbClr val="008000"/>
                      </a:solidFill>
                      <a:prstDash val="solid"/>
                    </a:lnT>
                  </a:tcPr>
                </a:tc>
                <a:tc>
                  <a:txBody>
                    <a:bodyPr/>
                    <a:lstStyle/>
                    <a:p>
                      <a:pPr marL="38100">
                        <a:lnSpc>
                          <a:spcPts val="1725"/>
                        </a:lnSpc>
                      </a:pPr>
                      <a:r>
                        <a:rPr sz="1550" dirty="0">
                          <a:latin typeface="Calibri"/>
                          <a:cs typeface="Calibri"/>
                        </a:rPr>
                        <a:t>$</a:t>
                      </a:r>
                      <a:endParaRPr sz="1550">
                        <a:latin typeface="Calibri"/>
                        <a:cs typeface="Calibri"/>
                      </a:endParaRPr>
                    </a:p>
                  </a:txBody>
                  <a:tcPr marL="0" marR="0" marT="0" marB="0"/>
                </a:tc>
                <a:tc>
                  <a:txBody>
                    <a:bodyPr/>
                    <a:lstStyle/>
                    <a:p>
                      <a:pPr marL="520065">
                        <a:lnSpc>
                          <a:spcPts val="1725"/>
                        </a:lnSpc>
                      </a:pPr>
                      <a:r>
                        <a:rPr lang="es-MX" sz="1550" spc="484" dirty="0">
                          <a:latin typeface="Calibri"/>
                          <a:cs typeface="Calibri"/>
                        </a:rPr>
                        <a:t>2,167.94</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2"/>
                  </a:ext>
                </a:extLst>
              </a:tr>
              <a:tr h="261837">
                <a:tc>
                  <a:txBody>
                    <a:bodyPr/>
                    <a:lstStyle/>
                    <a:p>
                      <a:pPr marL="66040">
                        <a:lnSpc>
                          <a:spcPts val="1725"/>
                        </a:lnSpc>
                      </a:pPr>
                      <a:r>
                        <a:rPr sz="1550" spc="810" dirty="0">
                          <a:latin typeface="Calibri"/>
                          <a:cs typeface="Calibri"/>
                        </a:rPr>
                        <a:t>%</a:t>
                      </a:r>
                      <a:r>
                        <a:rPr sz="1550" spc="245" dirty="0">
                          <a:latin typeface="Calibri"/>
                          <a:cs typeface="Calibri"/>
                        </a:rPr>
                        <a:t> </a:t>
                      </a:r>
                      <a:r>
                        <a:rPr sz="1550" spc="620" dirty="0">
                          <a:latin typeface="Calibri"/>
                          <a:cs typeface="Calibri"/>
                        </a:rPr>
                        <a:t>SOBRE</a:t>
                      </a:r>
                      <a:r>
                        <a:rPr sz="1550" spc="260" dirty="0">
                          <a:latin typeface="Calibri"/>
                          <a:cs typeface="Calibri"/>
                        </a:rPr>
                        <a:t> </a:t>
                      </a:r>
                      <a:r>
                        <a:rPr sz="1550" spc="615" dirty="0">
                          <a:latin typeface="Calibri"/>
                          <a:cs typeface="Calibri"/>
                        </a:rPr>
                        <a:t>EXCEDENTE</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B w="53975">
                      <a:solidFill>
                        <a:srgbClr val="008000"/>
                      </a:solidFill>
                      <a:prstDash val="solid"/>
                    </a:lnB>
                  </a:tcPr>
                </a:tc>
                <a:tc>
                  <a:txBody>
                    <a:bodyPr/>
                    <a:lstStyle/>
                    <a:p>
                      <a:pPr>
                        <a:lnSpc>
                          <a:spcPct val="100000"/>
                        </a:lnSpc>
                      </a:pPr>
                      <a:endParaRPr sz="1600">
                        <a:latin typeface="Times New Roman"/>
                        <a:cs typeface="Times New Roman"/>
                      </a:endParaRPr>
                    </a:p>
                  </a:txBody>
                  <a:tcPr marL="0" marR="0" marT="0" marB="0"/>
                </a:tc>
                <a:tc>
                  <a:txBody>
                    <a:bodyPr/>
                    <a:lstStyle/>
                    <a:p>
                      <a:pPr marR="51435" algn="r">
                        <a:lnSpc>
                          <a:spcPts val="1725"/>
                        </a:lnSpc>
                      </a:pPr>
                      <a:r>
                        <a:rPr sz="1550" spc="560" dirty="0">
                          <a:latin typeface="Calibri"/>
                          <a:cs typeface="Calibri"/>
                        </a:rPr>
                        <a:t>10.88%</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3"/>
                  </a:ext>
                </a:extLst>
              </a:tr>
              <a:tr h="261610">
                <a:tc>
                  <a:txBody>
                    <a:bodyPr/>
                    <a:lstStyle/>
                    <a:p>
                      <a:pPr marL="66040">
                        <a:lnSpc>
                          <a:spcPts val="1725"/>
                        </a:lnSpc>
                      </a:pPr>
                      <a:r>
                        <a:rPr sz="1550" spc="625" dirty="0">
                          <a:latin typeface="Calibri"/>
                          <a:cs typeface="Calibri"/>
                        </a:rPr>
                        <a:t>IMPUESTO</a:t>
                      </a:r>
                      <a:r>
                        <a:rPr sz="1550" spc="200" dirty="0">
                          <a:latin typeface="Calibri"/>
                          <a:cs typeface="Calibri"/>
                        </a:rPr>
                        <a:t> </a:t>
                      </a:r>
                      <a:r>
                        <a:rPr sz="1550" spc="630" dirty="0">
                          <a:latin typeface="Calibri"/>
                          <a:cs typeface="Calibri"/>
                        </a:rPr>
                        <a:t>MARGINAL</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T w="53975">
                      <a:solidFill>
                        <a:srgbClr val="008000"/>
                      </a:solidFill>
                      <a:prstDash val="solid"/>
                    </a:lnT>
                  </a:tcPr>
                </a:tc>
                <a:tc>
                  <a:txBody>
                    <a:bodyPr/>
                    <a:lstStyle/>
                    <a:p>
                      <a:pPr marL="38100">
                        <a:lnSpc>
                          <a:spcPts val="1725"/>
                        </a:lnSpc>
                      </a:pPr>
                      <a:r>
                        <a:rPr sz="1550" dirty="0">
                          <a:latin typeface="Calibri"/>
                          <a:cs typeface="Calibri"/>
                        </a:rPr>
                        <a:t>$</a:t>
                      </a:r>
                      <a:endParaRPr sz="1550">
                        <a:latin typeface="Calibri"/>
                        <a:cs typeface="Calibri"/>
                      </a:endParaRPr>
                    </a:p>
                  </a:txBody>
                  <a:tcPr marL="0" marR="0" marT="0" marB="0"/>
                </a:tc>
                <a:tc>
                  <a:txBody>
                    <a:bodyPr/>
                    <a:lstStyle/>
                    <a:p>
                      <a:pPr marL="766445">
                        <a:lnSpc>
                          <a:spcPts val="1725"/>
                        </a:lnSpc>
                      </a:pPr>
                      <a:r>
                        <a:rPr lang="es-MX" sz="1550" spc="525" dirty="0">
                          <a:latin typeface="Calibri"/>
                          <a:cs typeface="Calibri"/>
                        </a:rPr>
                        <a:t>235.87</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4"/>
                  </a:ext>
                </a:extLst>
              </a:tr>
              <a:tr h="261996">
                <a:tc>
                  <a:txBody>
                    <a:bodyPr/>
                    <a:lstStyle/>
                    <a:p>
                      <a:pPr marL="66040">
                        <a:lnSpc>
                          <a:spcPts val="1725"/>
                        </a:lnSpc>
                      </a:pPr>
                      <a:r>
                        <a:rPr sz="1550" spc="690" dirty="0">
                          <a:latin typeface="Calibri"/>
                          <a:cs typeface="Calibri"/>
                        </a:rPr>
                        <a:t>CUOTA</a:t>
                      </a:r>
                      <a:r>
                        <a:rPr sz="1550" spc="145" dirty="0">
                          <a:latin typeface="Calibri"/>
                          <a:cs typeface="Calibri"/>
                        </a:rPr>
                        <a:t> </a:t>
                      </a:r>
                      <a:r>
                        <a:rPr sz="1550" spc="470" dirty="0">
                          <a:latin typeface="Calibri"/>
                          <a:cs typeface="Calibri"/>
                        </a:rPr>
                        <a:t>FIJA</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marL="38100">
                        <a:lnSpc>
                          <a:spcPts val="1725"/>
                        </a:lnSpc>
                      </a:pPr>
                      <a:r>
                        <a:rPr sz="1550" dirty="0">
                          <a:latin typeface="Calibri"/>
                          <a:cs typeface="Calibri"/>
                        </a:rPr>
                        <a:t>$</a:t>
                      </a:r>
                      <a:endParaRPr sz="1550">
                        <a:latin typeface="Calibri"/>
                        <a:cs typeface="Calibri"/>
                      </a:endParaRPr>
                    </a:p>
                  </a:txBody>
                  <a:tcPr marL="0" marR="0" marT="0" marB="0"/>
                </a:tc>
                <a:tc>
                  <a:txBody>
                    <a:bodyPr/>
                    <a:lstStyle/>
                    <a:p>
                      <a:pPr marL="766445">
                        <a:lnSpc>
                          <a:spcPts val="1725"/>
                        </a:lnSpc>
                      </a:pPr>
                      <a:r>
                        <a:rPr sz="1550" spc="525" dirty="0">
                          <a:latin typeface="Calibri"/>
                          <a:cs typeface="Calibri"/>
                        </a:rPr>
                        <a:t>371.83</a:t>
                      </a:r>
                      <a:endParaRPr sz="155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5"/>
                  </a:ext>
                </a:extLst>
              </a:tr>
              <a:tr h="245508">
                <a:tc>
                  <a:txBody>
                    <a:bodyPr/>
                    <a:lstStyle/>
                    <a:p>
                      <a:pPr marL="66040">
                        <a:lnSpc>
                          <a:spcPts val="1730"/>
                        </a:lnSpc>
                      </a:pPr>
                      <a:r>
                        <a:rPr sz="1550" spc="480" dirty="0">
                          <a:latin typeface="Calibri"/>
                          <a:cs typeface="Calibri"/>
                        </a:rPr>
                        <a:t>ISR</a:t>
                      </a:r>
                      <a:r>
                        <a:rPr sz="1550" spc="260" dirty="0">
                          <a:latin typeface="Calibri"/>
                          <a:cs typeface="Calibri"/>
                        </a:rPr>
                        <a:t> </a:t>
                      </a:r>
                      <a:r>
                        <a:rPr sz="1550" spc="655" dirty="0">
                          <a:latin typeface="Calibri"/>
                          <a:cs typeface="Calibri"/>
                        </a:rPr>
                        <a:t>A</a:t>
                      </a:r>
                      <a:r>
                        <a:rPr sz="1550" spc="170" dirty="0">
                          <a:latin typeface="Calibri"/>
                          <a:cs typeface="Calibri"/>
                        </a:rPr>
                        <a:t> </a:t>
                      </a:r>
                      <a:r>
                        <a:rPr sz="1550" spc="665" dirty="0">
                          <a:latin typeface="Calibri"/>
                          <a:cs typeface="Calibri"/>
                        </a:rPr>
                        <a:t>CARGO</a:t>
                      </a:r>
                      <a:r>
                        <a:rPr sz="1550" spc="235" dirty="0">
                          <a:latin typeface="Calibri"/>
                          <a:cs typeface="Calibri"/>
                        </a:rPr>
                        <a:t> </a:t>
                      </a:r>
                      <a:r>
                        <a:rPr sz="1550" spc="670" dirty="0">
                          <a:latin typeface="Calibri"/>
                          <a:cs typeface="Calibri"/>
                        </a:rPr>
                        <a:t>MES</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marL="38100">
                        <a:lnSpc>
                          <a:spcPts val="1730"/>
                        </a:lnSpc>
                      </a:pPr>
                      <a:r>
                        <a:rPr sz="1550" dirty="0">
                          <a:latin typeface="Calibri"/>
                          <a:cs typeface="Calibri"/>
                        </a:rPr>
                        <a:t>$</a:t>
                      </a:r>
                      <a:endParaRPr sz="1550">
                        <a:latin typeface="Calibri"/>
                        <a:cs typeface="Calibri"/>
                      </a:endParaRPr>
                    </a:p>
                  </a:txBody>
                  <a:tcPr marL="0" marR="0" marT="0" marB="0">
                    <a:lnB w="28575">
                      <a:solidFill>
                        <a:srgbClr val="000000"/>
                      </a:solidFill>
                      <a:prstDash val="solid"/>
                    </a:lnB>
                  </a:tcPr>
                </a:tc>
                <a:tc>
                  <a:txBody>
                    <a:bodyPr/>
                    <a:lstStyle/>
                    <a:p>
                      <a:pPr marL="766445">
                        <a:lnSpc>
                          <a:spcPts val="1730"/>
                        </a:lnSpc>
                      </a:pPr>
                      <a:r>
                        <a:rPr lang="es-MX" sz="1550" spc="525" dirty="0">
                          <a:latin typeface="Calibri"/>
                          <a:cs typeface="Calibri"/>
                        </a:rPr>
                        <a:t>607.70</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6"/>
                  </a:ext>
                </a:extLst>
              </a:tr>
              <a:tr h="272519">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extLst>
                  <a:ext uri="{0D108BD9-81ED-4DB2-BD59-A6C34878D82A}">
                    <a16:rowId xmlns:a16="http://schemas.microsoft.com/office/drawing/2014/main" val="10007"/>
                  </a:ext>
                </a:extLst>
              </a:tr>
              <a:tr h="550804">
                <a:tc>
                  <a:txBody>
                    <a:bodyPr/>
                    <a:lstStyle/>
                    <a:p>
                      <a:pPr marL="66040">
                        <a:lnSpc>
                          <a:spcPct val="100000"/>
                        </a:lnSpc>
                        <a:spcBef>
                          <a:spcPts val="80"/>
                        </a:spcBef>
                      </a:pPr>
                      <a:r>
                        <a:rPr sz="1550" spc="685" dirty="0">
                          <a:latin typeface="Calibri"/>
                          <a:cs typeface="Calibri"/>
                        </a:rPr>
                        <a:t>CONTRA</a:t>
                      </a:r>
                      <a:endParaRPr sz="1550">
                        <a:latin typeface="Calibri"/>
                        <a:cs typeface="Calibri"/>
                      </a:endParaRPr>
                    </a:p>
                    <a:p>
                      <a:pPr marL="66040">
                        <a:lnSpc>
                          <a:spcPct val="100000"/>
                        </a:lnSpc>
                        <a:spcBef>
                          <a:spcPts val="200"/>
                        </a:spcBef>
                      </a:pPr>
                      <a:r>
                        <a:rPr sz="1550" spc="565" dirty="0">
                          <a:latin typeface="Calibri"/>
                          <a:cs typeface="Calibri"/>
                        </a:rPr>
                        <a:t>SUBSIDIO</a:t>
                      </a:r>
                      <a:r>
                        <a:rPr sz="1550" spc="240" dirty="0">
                          <a:latin typeface="Calibri"/>
                          <a:cs typeface="Calibri"/>
                        </a:rPr>
                        <a:t> </a:t>
                      </a:r>
                      <a:r>
                        <a:rPr sz="1550" spc="535" dirty="0">
                          <a:latin typeface="Calibri"/>
                          <a:cs typeface="Calibri"/>
                        </a:rPr>
                        <a:t>AL</a:t>
                      </a:r>
                      <a:r>
                        <a:rPr sz="1550" spc="295" dirty="0">
                          <a:latin typeface="Calibri"/>
                          <a:cs typeface="Calibri"/>
                        </a:rPr>
                        <a:t> </a:t>
                      </a:r>
                      <a:r>
                        <a:rPr sz="1550" spc="650" dirty="0">
                          <a:latin typeface="Calibri"/>
                          <a:cs typeface="Calibri"/>
                        </a:rPr>
                        <a:t>EMPLEO</a:t>
                      </a:r>
                      <a:endParaRPr sz="1550">
                        <a:latin typeface="Calibri"/>
                        <a:cs typeface="Calibri"/>
                      </a:endParaRPr>
                    </a:p>
                  </a:txBody>
                  <a:tcPr marL="0" marR="0" marT="10160" marB="0">
                    <a:lnL w="19050">
                      <a:solidFill>
                        <a:srgbClr val="000000"/>
                      </a:solidFill>
                      <a:prstDash val="solid"/>
                    </a:lnL>
                    <a:lnT w="28575">
                      <a:solidFill>
                        <a:srgbClr val="000000"/>
                      </a:solidFill>
                      <a:prstDash val="solid"/>
                    </a:lnT>
                  </a:tcPr>
                </a:tc>
                <a:tc>
                  <a:txBody>
                    <a:bodyPr/>
                    <a:lstStyle/>
                    <a:p>
                      <a:pPr>
                        <a:lnSpc>
                          <a:spcPct val="100000"/>
                        </a:lnSpc>
                      </a:pPr>
                      <a:endParaRPr sz="2500">
                        <a:latin typeface="Times New Roman"/>
                        <a:cs typeface="Times New Roman"/>
                      </a:endParaRPr>
                    </a:p>
                  </a:txBody>
                  <a:tcPr marL="0" marR="0" marT="0" marB="0">
                    <a:lnT w="28575">
                      <a:solidFill>
                        <a:srgbClr val="000000"/>
                      </a:solidFill>
                      <a:prstDash val="solid"/>
                    </a:lnT>
                  </a:tcPr>
                </a:tc>
                <a:tc>
                  <a:txBody>
                    <a:bodyPr/>
                    <a:lstStyle/>
                    <a:p>
                      <a:pPr>
                        <a:lnSpc>
                          <a:spcPct val="100000"/>
                        </a:lnSpc>
                        <a:spcBef>
                          <a:spcPts val="15"/>
                        </a:spcBef>
                      </a:pPr>
                      <a:endParaRPr sz="1850">
                        <a:latin typeface="Times New Roman"/>
                        <a:cs typeface="Times New Roman"/>
                      </a:endParaRPr>
                    </a:p>
                    <a:p>
                      <a:pPr marL="38100">
                        <a:lnSpc>
                          <a:spcPct val="100000"/>
                        </a:lnSpc>
                      </a:pPr>
                      <a:r>
                        <a:rPr sz="1550" dirty="0">
                          <a:latin typeface="Calibri"/>
                          <a:cs typeface="Calibri"/>
                        </a:rPr>
                        <a:t>$</a:t>
                      </a:r>
                      <a:endParaRPr sz="1550">
                        <a:latin typeface="Calibri"/>
                        <a:cs typeface="Calibri"/>
                      </a:endParaRPr>
                    </a:p>
                  </a:txBody>
                  <a:tcPr marL="0" marR="0" marT="1905" marB="0">
                    <a:lnT w="28575">
                      <a:solidFill>
                        <a:srgbClr val="000000"/>
                      </a:solidFill>
                      <a:prstDash val="solid"/>
                    </a:lnT>
                  </a:tcPr>
                </a:tc>
                <a:tc>
                  <a:txBody>
                    <a:bodyPr/>
                    <a:lstStyle/>
                    <a:p>
                      <a:pPr>
                        <a:lnSpc>
                          <a:spcPct val="100000"/>
                        </a:lnSpc>
                        <a:spcBef>
                          <a:spcPts val="15"/>
                        </a:spcBef>
                      </a:pPr>
                      <a:endParaRPr sz="1850" dirty="0">
                        <a:latin typeface="Times New Roman"/>
                        <a:cs typeface="Times New Roman"/>
                      </a:endParaRPr>
                    </a:p>
                    <a:p>
                      <a:pPr marL="766445">
                        <a:lnSpc>
                          <a:spcPct val="100000"/>
                        </a:lnSpc>
                      </a:pPr>
                      <a:r>
                        <a:rPr lang="es-MX" sz="1550" spc="525" dirty="0">
                          <a:latin typeface="Calibri"/>
                          <a:cs typeface="Calibri"/>
                        </a:rPr>
                        <a:t>474.94</a:t>
                      </a:r>
                      <a:endParaRPr sz="1550" dirty="0">
                        <a:latin typeface="Calibri"/>
                        <a:cs typeface="Calibri"/>
                      </a:endParaRPr>
                    </a:p>
                  </a:txBody>
                  <a:tcPr marL="0" marR="0" marT="1905" marB="0">
                    <a:lnR w="38100">
                      <a:solidFill>
                        <a:srgbClr val="000000"/>
                      </a:solidFill>
                      <a:prstDash val="solid"/>
                    </a:lnR>
                    <a:lnT w="28575">
                      <a:solidFill>
                        <a:srgbClr val="000000"/>
                      </a:solidFill>
                      <a:prstDash val="solid"/>
                    </a:lnT>
                  </a:tcPr>
                </a:tc>
                <a:extLst>
                  <a:ext uri="{0D108BD9-81ED-4DB2-BD59-A6C34878D82A}">
                    <a16:rowId xmlns:a16="http://schemas.microsoft.com/office/drawing/2014/main" val="10008"/>
                  </a:ext>
                </a:extLst>
              </a:tr>
              <a:tr h="245762">
                <a:tc>
                  <a:txBody>
                    <a:bodyPr/>
                    <a:lstStyle/>
                    <a:p>
                      <a:pPr marL="66040">
                        <a:lnSpc>
                          <a:spcPts val="1725"/>
                        </a:lnSpc>
                      </a:pPr>
                      <a:r>
                        <a:rPr sz="1550" spc="525" dirty="0">
                          <a:latin typeface="Calibri"/>
                          <a:cs typeface="Calibri"/>
                        </a:rPr>
                        <a:t>¿Quién</a:t>
                      </a:r>
                      <a:r>
                        <a:rPr sz="1550" spc="155" dirty="0">
                          <a:latin typeface="Calibri"/>
                          <a:cs typeface="Calibri"/>
                        </a:rPr>
                        <a:t> </a:t>
                      </a:r>
                      <a:r>
                        <a:rPr sz="1550" spc="550" dirty="0">
                          <a:latin typeface="Calibri"/>
                          <a:cs typeface="Calibri"/>
                        </a:rPr>
                        <a:t>ES</a:t>
                      </a:r>
                      <a:r>
                        <a:rPr sz="1550" spc="185" dirty="0">
                          <a:latin typeface="Calibri"/>
                          <a:cs typeface="Calibri"/>
                        </a:rPr>
                        <a:t> </a:t>
                      </a:r>
                      <a:r>
                        <a:rPr sz="1550" spc="670" dirty="0">
                          <a:latin typeface="Calibri"/>
                          <a:cs typeface="Calibri"/>
                        </a:rPr>
                        <a:t>MAYOR?</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marL="368300">
                        <a:lnSpc>
                          <a:spcPts val="1725"/>
                        </a:lnSpc>
                      </a:pPr>
                      <a:r>
                        <a:rPr sz="1550" spc="480" dirty="0">
                          <a:latin typeface="Calibri"/>
                          <a:cs typeface="Calibri"/>
                        </a:rPr>
                        <a:t>ISR</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9"/>
                  </a:ext>
                </a:extLst>
              </a:tr>
            </a:tbl>
          </a:graphicData>
        </a:graphic>
      </p:graphicFrame>
      <p:grpSp>
        <p:nvGrpSpPr>
          <p:cNvPr id="6" name="object 6"/>
          <p:cNvGrpSpPr/>
          <p:nvPr/>
        </p:nvGrpSpPr>
        <p:grpSpPr>
          <a:xfrm>
            <a:off x="5343064" y="2174871"/>
            <a:ext cx="28575" cy="22225"/>
            <a:chOff x="5343064" y="2174871"/>
            <a:chExt cx="28575" cy="22225"/>
          </a:xfrm>
        </p:grpSpPr>
        <p:sp>
          <p:nvSpPr>
            <p:cNvPr id="7" name="object 7"/>
            <p:cNvSpPr/>
            <p:nvPr/>
          </p:nvSpPr>
          <p:spPr>
            <a:xfrm>
              <a:off x="5352525" y="2180315"/>
              <a:ext cx="19050" cy="11430"/>
            </a:xfrm>
            <a:custGeom>
              <a:avLst/>
              <a:gdLst/>
              <a:ahLst/>
              <a:cxnLst/>
              <a:rect l="l" t="t" r="r" b="b"/>
              <a:pathLst>
                <a:path w="19050" h="11430">
                  <a:moveTo>
                    <a:pt x="0" y="0"/>
                  </a:moveTo>
                  <a:lnTo>
                    <a:pt x="18921" y="0"/>
                  </a:lnTo>
                </a:path>
                <a:path w="19050" h="11430">
                  <a:moveTo>
                    <a:pt x="0" y="10886"/>
                  </a:moveTo>
                  <a:lnTo>
                    <a:pt x="0" y="10886"/>
                  </a:lnTo>
                </a:path>
              </a:pathLst>
            </a:custGeom>
            <a:ln w="14903">
              <a:solidFill>
                <a:srgbClr val="008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5343064" y="2185758"/>
              <a:ext cx="19050" cy="11430"/>
            </a:xfrm>
            <a:custGeom>
              <a:avLst/>
              <a:gdLst/>
              <a:ahLst/>
              <a:cxnLst/>
              <a:rect l="l" t="t" r="r" b="b"/>
              <a:pathLst>
                <a:path w="19050" h="11430">
                  <a:moveTo>
                    <a:pt x="18921" y="0"/>
                  </a:moveTo>
                  <a:lnTo>
                    <a:pt x="0" y="0"/>
                  </a:lnTo>
                  <a:lnTo>
                    <a:pt x="0" y="10886"/>
                  </a:lnTo>
                  <a:lnTo>
                    <a:pt x="18921" y="10886"/>
                  </a:lnTo>
                  <a:lnTo>
                    <a:pt x="18921" y="0"/>
                  </a:lnTo>
                  <a:close/>
                </a:path>
              </a:pathLst>
            </a:custGeom>
            <a:solidFill>
              <a:srgbClr val="008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object 9"/>
          <p:cNvGrpSpPr/>
          <p:nvPr/>
        </p:nvGrpSpPr>
        <p:grpSpPr>
          <a:xfrm>
            <a:off x="5343064" y="2698683"/>
            <a:ext cx="28575" cy="22225"/>
            <a:chOff x="5343064" y="2698683"/>
            <a:chExt cx="28575" cy="22225"/>
          </a:xfrm>
        </p:grpSpPr>
        <p:sp>
          <p:nvSpPr>
            <p:cNvPr id="10" name="object 10"/>
            <p:cNvSpPr/>
            <p:nvPr/>
          </p:nvSpPr>
          <p:spPr>
            <a:xfrm>
              <a:off x="5352525" y="2704126"/>
              <a:ext cx="19050" cy="11430"/>
            </a:xfrm>
            <a:custGeom>
              <a:avLst/>
              <a:gdLst/>
              <a:ahLst/>
              <a:cxnLst/>
              <a:rect l="l" t="t" r="r" b="b"/>
              <a:pathLst>
                <a:path w="19050" h="11430">
                  <a:moveTo>
                    <a:pt x="0" y="0"/>
                  </a:moveTo>
                  <a:lnTo>
                    <a:pt x="18921" y="0"/>
                  </a:lnTo>
                </a:path>
                <a:path w="19050" h="11430">
                  <a:moveTo>
                    <a:pt x="0" y="10886"/>
                  </a:moveTo>
                  <a:lnTo>
                    <a:pt x="0" y="10886"/>
                  </a:lnTo>
                </a:path>
              </a:pathLst>
            </a:custGeom>
            <a:ln w="14903">
              <a:solidFill>
                <a:srgbClr val="008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5343064" y="2709569"/>
              <a:ext cx="19050" cy="11430"/>
            </a:xfrm>
            <a:custGeom>
              <a:avLst/>
              <a:gdLst/>
              <a:ahLst/>
              <a:cxnLst/>
              <a:rect l="l" t="t" r="r" b="b"/>
              <a:pathLst>
                <a:path w="19050" h="11430">
                  <a:moveTo>
                    <a:pt x="18921" y="0"/>
                  </a:moveTo>
                  <a:lnTo>
                    <a:pt x="0" y="0"/>
                  </a:lnTo>
                  <a:lnTo>
                    <a:pt x="0" y="10886"/>
                  </a:lnTo>
                  <a:lnTo>
                    <a:pt x="18921" y="10886"/>
                  </a:lnTo>
                  <a:lnTo>
                    <a:pt x="18921" y="0"/>
                  </a:lnTo>
                  <a:close/>
                </a:path>
              </a:pathLst>
            </a:custGeom>
            <a:solidFill>
              <a:srgbClr val="008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object 12"/>
          <p:cNvSpPr txBox="1"/>
          <p:nvPr/>
        </p:nvSpPr>
        <p:spPr>
          <a:xfrm>
            <a:off x="884553" y="776802"/>
            <a:ext cx="7038975" cy="250710"/>
          </a:xfrm>
          <a:prstGeom prst="rect">
            <a:avLst/>
          </a:prstGeom>
        </p:spPr>
        <p:txBody>
          <a:bodyPr vert="horz" wrap="square" lIns="0" tIns="12065" rIns="0" bIns="0" rtlCol="0">
            <a:spAutoFit/>
          </a:bodyPr>
          <a:lstStyle/>
          <a:p>
            <a:pPr marL="56515" marR="0" lvl="0" indent="0" algn="l" defTabSz="914400" rtl="0" eaLnBrk="1" fontAlgn="auto" latinLnBrk="0" hangingPunct="1">
              <a:lnSpc>
                <a:spcPct val="100000"/>
              </a:lnSpc>
              <a:spcBef>
                <a:spcPts val="95"/>
              </a:spcBef>
              <a:spcAft>
                <a:spcPts val="0"/>
              </a:spcAft>
              <a:buClrTx/>
              <a:buSzTx/>
              <a:buFontTx/>
              <a:buNone/>
              <a:tabLst/>
              <a:defRPr/>
            </a:pPr>
            <a:r>
              <a:rPr kumimoji="0" sz="1550" b="1" i="0" u="none" strike="noStrike" kern="1200" cap="none" spc="605" normalizeH="0" baseline="0" noProof="0" dirty="0">
                <a:ln>
                  <a:noFill/>
                </a:ln>
                <a:solidFill>
                  <a:srgbClr val="C00000"/>
                </a:solidFill>
                <a:effectLst/>
                <a:uLnTx/>
                <a:uFillTx/>
                <a:latin typeface="Calibri"/>
                <a:ea typeface="+mn-ea"/>
                <a:cs typeface="Calibri"/>
              </a:rPr>
              <a:t>SALARIO</a:t>
            </a:r>
            <a:r>
              <a:rPr kumimoji="0" sz="1550" b="1" i="0" u="none" strike="noStrike" kern="1200" cap="none" spc="204" normalizeH="0" baseline="0" noProof="0" dirty="0">
                <a:ln>
                  <a:noFill/>
                </a:ln>
                <a:solidFill>
                  <a:srgbClr val="C00000"/>
                </a:solidFill>
                <a:effectLst/>
                <a:uLnTx/>
                <a:uFillTx/>
                <a:latin typeface="Calibri"/>
                <a:ea typeface="+mn-ea"/>
                <a:cs typeface="Calibri"/>
              </a:rPr>
              <a:t> </a:t>
            </a:r>
            <a:r>
              <a:rPr kumimoji="0" sz="1550" b="1" i="0" u="none" strike="noStrike" kern="1200" cap="none" spc="520" normalizeH="0" baseline="0" noProof="0" dirty="0">
                <a:ln>
                  <a:noFill/>
                </a:ln>
                <a:solidFill>
                  <a:srgbClr val="C00000"/>
                </a:solidFill>
                <a:effectLst/>
                <a:uLnTx/>
                <a:uFillTx/>
                <a:latin typeface="Calibri"/>
                <a:ea typeface="+mn-ea"/>
                <a:cs typeface="Calibri"/>
              </a:rPr>
              <a:t>$8,</a:t>
            </a:r>
            <a:r>
              <a:rPr kumimoji="0" lang="es-MX" sz="1550" b="1" i="0" u="none" strike="noStrike" kern="1200" cap="none" spc="520" normalizeH="0" baseline="0" noProof="0" dirty="0">
                <a:ln>
                  <a:noFill/>
                </a:ln>
                <a:solidFill>
                  <a:srgbClr val="C00000"/>
                </a:solidFill>
                <a:effectLst/>
                <a:uLnTx/>
                <a:uFillTx/>
                <a:latin typeface="Calibri"/>
                <a:ea typeface="+mn-ea"/>
                <a:cs typeface="Calibri"/>
              </a:rPr>
              <a:t>5</a:t>
            </a:r>
            <a:r>
              <a:rPr kumimoji="0" sz="1550" b="1" i="0" u="none" strike="noStrike" kern="1200" cap="none" spc="520" normalizeH="0" baseline="0" noProof="0" dirty="0">
                <a:ln>
                  <a:noFill/>
                </a:ln>
                <a:solidFill>
                  <a:srgbClr val="C00000"/>
                </a:solidFill>
                <a:effectLst/>
                <a:uLnTx/>
                <a:uFillTx/>
                <a:latin typeface="Calibri"/>
                <a:ea typeface="+mn-ea"/>
                <a:cs typeface="Calibri"/>
              </a:rPr>
              <a:t>00</a:t>
            </a:r>
            <a:r>
              <a:rPr kumimoji="0" sz="1550" b="1" i="0" u="none" strike="noStrike" kern="1200" cap="none" spc="215" normalizeH="0" baseline="0" noProof="0" dirty="0">
                <a:ln>
                  <a:noFill/>
                </a:ln>
                <a:solidFill>
                  <a:srgbClr val="C00000"/>
                </a:solidFill>
                <a:effectLst/>
                <a:uLnTx/>
                <a:uFillTx/>
                <a:latin typeface="Calibri"/>
                <a:ea typeface="+mn-ea"/>
                <a:cs typeface="Calibri"/>
              </a:rPr>
              <a:t> </a:t>
            </a:r>
            <a:r>
              <a:rPr kumimoji="0" sz="1550" b="1" i="0" u="none" strike="noStrike" kern="1200" cap="none" spc="715" normalizeH="0" baseline="0" noProof="0" dirty="0">
                <a:ln>
                  <a:noFill/>
                </a:ln>
                <a:solidFill>
                  <a:srgbClr val="C00000"/>
                </a:solidFill>
                <a:effectLst/>
                <a:uLnTx/>
                <a:uFillTx/>
                <a:latin typeface="Calibri"/>
                <a:ea typeface="+mn-ea"/>
                <a:cs typeface="Calibri"/>
              </a:rPr>
              <a:t>MES</a:t>
            </a:r>
            <a:endParaRPr kumimoji="0" sz="1550" b="0" i="0" u="none" strike="noStrike" kern="1200" cap="none" spc="0" normalizeH="0" baseline="0" noProof="0" dirty="0">
              <a:ln>
                <a:noFill/>
              </a:ln>
              <a:solidFill>
                <a:prstClr val="black"/>
              </a:solidFill>
              <a:effectLst/>
              <a:uLnTx/>
              <a:uFillTx/>
              <a:latin typeface="Calibri"/>
              <a:ea typeface="+mn-ea"/>
              <a:cs typeface="Calibri"/>
            </a:endParaRPr>
          </a:p>
        </p:txBody>
      </p:sp>
      <p:graphicFrame>
        <p:nvGraphicFramePr>
          <p:cNvPr id="13" name="object 13"/>
          <p:cNvGraphicFramePr>
            <a:graphicFrameLocks noGrp="1"/>
          </p:cNvGraphicFramePr>
          <p:nvPr/>
        </p:nvGraphicFramePr>
        <p:xfrm>
          <a:off x="865631" y="4771212"/>
          <a:ext cx="7065643" cy="1319952"/>
        </p:xfrm>
        <a:graphic>
          <a:graphicData uri="http://schemas.openxmlformats.org/drawingml/2006/table">
            <a:tbl>
              <a:tblPr firstRow="1" bandRow="1">
                <a:tableStyleId>{2D5ABB26-0587-4C30-8999-92F81FD0307C}</a:tableStyleId>
              </a:tblPr>
              <a:tblGrid>
                <a:gridCol w="3002280">
                  <a:extLst>
                    <a:ext uri="{9D8B030D-6E8A-4147-A177-3AD203B41FA5}">
                      <a16:colId xmlns:a16="http://schemas.microsoft.com/office/drawing/2014/main" val="20000"/>
                    </a:ext>
                  </a:extLst>
                </a:gridCol>
                <a:gridCol w="1465580">
                  <a:extLst>
                    <a:ext uri="{9D8B030D-6E8A-4147-A177-3AD203B41FA5}">
                      <a16:colId xmlns:a16="http://schemas.microsoft.com/office/drawing/2014/main" val="20001"/>
                    </a:ext>
                  </a:extLst>
                </a:gridCol>
                <a:gridCol w="711834">
                  <a:extLst>
                    <a:ext uri="{9D8B030D-6E8A-4147-A177-3AD203B41FA5}">
                      <a16:colId xmlns:a16="http://schemas.microsoft.com/office/drawing/2014/main" val="20002"/>
                    </a:ext>
                  </a:extLst>
                </a:gridCol>
                <a:gridCol w="1885949">
                  <a:extLst>
                    <a:ext uri="{9D8B030D-6E8A-4147-A177-3AD203B41FA5}">
                      <a16:colId xmlns:a16="http://schemas.microsoft.com/office/drawing/2014/main" val="20003"/>
                    </a:ext>
                  </a:extLst>
                </a:gridCol>
              </a:tblGrid>
              <a:tr h="289053">
                <a:tc>
                  <a:txBody>
                    <a:bodyPr/>
                    <a:lstStyle/>
                    <a:p>
                      <a:pPr marL="66040">
                        <a:lnSpc>
                          <a:spcPct val="100000"/>
                        </a:lnSpc>
                        <a:spcBef>
                          <a:spcPts val="80"/>
                        </a:spcBef>
                      </a:pPr>
                      <a:r>
                        <a:rPr sz="1550" spc="660" dirty="0">
                          <a:latin typeface="Calibri"/>
                          <a:cs typeface="Calibri"/>
                        </a:rPr>
                        <a:t>ENTONCES</a:t>
                      </a:r>
                      <a:endParaRPr sz="1550">
                        <a:latin typeface="Calibri"/>
                        <a:cs typeface="Calibri"/>
                      </a:endParaRPr>
                    </a:p>
                  </a:txBody>
                  <a:tcPr marL="0" marR="0" marT="10160" marB="0">
                    <a:lnL w="19050">
                      <a:solidFill>
                        <a:srgbClr val="000000"/>
                      </a:solidFill>
                      <a:prstDash val="solid"/>
                    </a:lnL>
                    <a:lnT w="28575">
                      <a:solidFill>
                        <a:srgbClr val="000000"/>
                      </a:solidFill>
                      <a:prstDash val="solid"/>
                    </a:lnT>
                  </a:tcPr>
                </a:tc>
                <a:tc gridSpan="3">
                  <a:txBody>
                    <a:bodyPr/>
                    <a:lstStyle/>
                    <a:p>
                      <a:pPr>
                        <a:lnSpc>
                          <a:spcPct val="100000"/>
                        </a:lnSpc>
                      </a:pPr>
                      <a:endParaRPr sz="1800">
                        <a:latin typeface="Times New Roman"/>
                        <a:cs typeface="Times New Roman"/>
                      </a:endParaRPr>
                    </a:p>
                  </a:txBody>
                  <a:tcPr marL="0" marR="0" marT="0" marB="0">
                    <a:lnR w="38100">
                      <a:solidFill>
                        <a:srgbClr val="000000"/>
                      </a:solidFill>
                      <a:prstDash val="solid"/>
                    </a:lnR>
                    <a:lnT w="28575">
                      <a:solidFill>
                        <a:srgbClr val="000000"/>
                      </a:solidFill>
                      <a:prstDash val="solid"/>
                    </a:lnT>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61724">
                <a:tc>
                  <a:txBody>
                    <a:bodyPr/>
                    <a:lstStyle/>
                    <a:p>
                      <a:pPr marL="66040">
                        <a:lnSpc>
                          <a:spcPts val="1725"/>
                        </a:lnSpc>
                      </a:pPr>
                      <a:r>
                        <a:rPr sz="1550" spc="480" dirty="0">
                          <a:latin typeface="Calibri"/>
                          <a:cs typeface="Calibri"/>
                        </a:rPr>
                        <a:t>ISR</a:t>
                      </a:r>
                      <a:r>
                        <a:rPr sz="1550" spc="260" dirty="0">
                          <a:latin typeface="Calibri"/>
                          <a:cs typeface="Calibri"/>
                        </a:rPr>
                        <a:t> </a:t>
                      </a:r>
                      <a:r>
                        <a:rPr sz="1550" spc="655" dirty="0">
                          <a:latin typeface="Calibri"/>
                          <a:cs typeface="Calibri"/>
                        </a:rPr>
                        <a:t>A</a:t>
                      </a:r>
                      <a:r>
                        <a:rPr sz="1550" spc="170" dirty="0">
                          <a:latin typeface="Calibri"/>
                          <a:cs typeface="Calibri"/>
                        </a:rPr>
                        <a:t> </a:t>
                      </a:r>
                      <a:r>
                        <a:rPr sz="1550" spc="665" dirty="0">
                          <a:latin typeface="Calibri"/>
                          <a:cs typeface="Calibri"/>
                        </a:rPr>
                        <a:t>CARGO</a:t>
                      </a:r>
                      <a:r>
                        <a:rPr sz="1550" spc="235" dirty="0">
                          <a:latin typeface="Calibri"/>
                          <a:cs typeface="Calibri"/>
                        </a:rPr>
                        <a:t> </a:t>
                      </a:r>
                      <a:r>
                        <a:rPr sz="1550" spc="670" dirty="0">
                          <a:latin typeface="Calibri"/>
                          <a:cs typeface="Calibri"/>
                        </a:rPr>
                        <a:t>MES</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marL="170815">
                        <a:lnSpc>
                          <a:spcPts val="1725"/>
                        </a:lnSpc>
                      </a:pPr>
                      <a:r>
                        <a:rPr sz="1550" dirty="0">
                          <a:latin typeface="Calibri"/>
                          <a:cs typeface="Calibri"/>
                        </a:rPr>
                        <a:t>$</a:t>
                      </a:r>
                      <a:endParaRPr sz="1550">
                        <a:latin typeface="Calibri"/>
                        <a:cs typeface="Calibri"/>
                      </a:endParaRPr>
                    </a:p>
                  </a:txBody>
                  <a:tcPr marL="0" marR="0" marT="0" marB="0"/>
                </a:tc>
                <a:tc>
                  <a:txBody>
                    <a:bodyPr/>
                    <a:lstStyle/>
                    <a:p>
                      <a:pPr marR="160020" algn="r">
                        <a:lnSpc>
                          <a:spcPts val="1725"/>
                        </a:lnSpc>
                      </a:pPr>
                      <a:r>
                        <a:rPr lang="es-MX" sz="1550" spc="525" dirty="0">
                          <a:latin typeface="Calibri"/>
                          <a:cs typeface="Calibri"/>
                        </a:rPr>
                        <a:t>607.70</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1"/>
                  </a:ext>
                </a:extLst>
              </a:tr>
              <a:tr h="261724">
                <a:tc>
                  <a:txBody>
                    <a:bodyPr/>
                    <a:lstStyle/>
                    <a:p>
                      <a:pPr marL="66040">
                        <a:lnSpc>
                          <a:spcPts val="1725"/>
                        </a:lnSpc>
                      </a:pPr>
                      <a:r>
                        <a:rPr sz="1550" spc="710" dirty="0">
                          <a:latin typeface="Calibri"/>
                          <a:cs typeface="Calibri"/>
                        </a:rPr>
                        <a:t>MENOS</a:t>
                      </a:r>
                      <a:r>
                        <a:rPr sz="1550" spc="190" dirty="0">
                          <a:latin typeface="Calibri"/>
                          <a:cs typeface="Calibri"/>
                        </a:rPr>
                        <a:t> </a:t>
                      </a:r>
                      <a:r>
                        <a:rPr sz="1550" spc="565" dirty="0">
                          <a:latin typeface="Calibri"/>
                          <a:cs typeface="Calibri"/>
                        </a:rPr>
                        <a:t>SUBSIDIO</a:t>
                      </a:r>
                      <a:r>
                        <a:rPr sz="1550" spc="235" dirty="0">
                          <a:latin typeface="Calibri"/>
                          <a:cs typeface="Calibri"/>
                        </a:rPr>
                        <a:t> </a:t>
                      </a:r>
                      <a:r>
                        <a:rPr sz="1550" spc="535" dirty="0">
                          <a:latin typeface="Calibri"/>
                          <a:cs typeface="Calibri"/>
                        </a:rPr>
                        <a:t>AL</a:t>
                      </a:r>
                      <a:endParaRPr sz="1550">
                        <a:latin typeface="Calibri"/>
                        <a:cs typeface="Calibri"/>
                      </a:endParaRPr>
                    </a:p>
                  </a:txBody>
                  <a:tcPr marL="0" marR="0" marT="0" marB="0">
                    <a:lnL w="19050">
                      <a:solidFill>
                        <a:srgbClr val="000000"/>
                      </a:solidFill>
                      <a:prstDash val="solid"/>
                    </a:lnL>
                  </a:tcPr>
                </a:tc>
                <a:tc>
                  <a:txBody>
                    <a:bodyPr/>
                    <a:lstStyle/>
                    <a:p>
                      <a:pPr marL="41910">
                        <a:lnSpc>
                          <a:spcPts val="1725"/>
                        </a:lnSpc>
                      </a:pPr>
                      <a:r>
                        <a:rPr sz="1550" spc="650" dirty="0">
                          <a:latin typeface="Calibri"/>
                          <a:cs typeface="Calibri"/>
                        </a:rPr>
                        <a:t>EMPLEO</a:t>
                      </a:r>
                      <a:endParaRPr sz="1550">
                        <a:latin typeface="Calibri"/>
                        <a:cs typeface="Calibri"/>
                      </a:endParaRPr>
                    </a:p>
                  </a:txBody>
                  <a:tcPr marL="0" marR="0" marT="0" marB="0"/>
                </a:tc>
                <a:tc>
                  <a:txBody>
                    <a:bodyPr/>
                    <a:lstStyle/>
                    <a:p>
                      <a:pPr marL="170815">
                        <a:lnSpc>
                          <a:spcPts val="1725"/>
                        </a:lnSpc>
                      </a:pPr>
                      <a:r>
                        <a:rPr sz="1550" dirty="0">
                          <a:latin typeface="Calibri"/>
                          <a:cs typeface="Calibri"/>
                        </a:rPr>
                        <a:t>$</a:t>
                      </a:r>
                      <a:endParaRPr sz="1550">
                        <a:latin typeface="Calibri"/>
                        <a:cs typeface="Calibri"/>
                      </a:endParaRPr>
                    </a:p>
                  </a:txBody>
                  <a:tcPr marL="0" marR="0" marT="0" marB="0"/>
                </a:tc>
                <a:tc>
                  <a:txBody>
                    <a:bodyPr/>
                    <a:lstStyle/>
                    <a:p>
                      <a:pPr marR="160020" algn="r">
                        <a:lnSpc>
                          <a:spcPts val="1725"/>
                        </a:lnSpc>
                      </a:pPr>
                      <a:r>
                        <a:rPr lang="es-MX" sz="1550" spc="525" dirty="0">
                          <a:latin typeface="Calibri"/>
                          <a:cs typeface="Calibri"/>
                        </a:rPr>
                        <a:t>474.94</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2"/>
                  </a:ext>
                </a:extLst>
              </a:tr>
              <a:tr h="507451">
                <a:tc>
                  <a:txBody>
                    <a:bodyPr/>
                    <a:lstStyle/>
                    <a:p>
                      <a:pPr marL="66040">
                        <a:lnSpc>
                          <a:spcPts val="1725"/>
                        </a:lnSpc>
                      </a:pPr>
                      <a:r>
                        <a:rPr sz="1550" spc="575" dirty="0">
                          <a:latin typeface="Calibri"/>
                          <a:cs typeface="Calibri"/>
                        </a:rPr>
                        <a:t>IGUAL</a:t>
                      </a:r>
                      <a:r>
                        <a:rPr sz="1550" spc="285" dirty="0">
                          <a:latin typeface="Calibri"/>
                          <a:cs typeface="Calibri"/>
                        </a:rPr>
                        <a:t> </a:t>
                      </a:r>
                      <a:r>
                        <a:rPr sz="1550" spc="480" dirty="0">
                          <a:latin typeface="Calibri"/>
                          <a:cs typeface="Calibri"/>
                        </a:rPr>
                        <a:t>ISR</a:t>
                      </a:r>
                      <a:r>
                        <a:rPr sz="1550" spc="265" dirty="0">
                          <a:latin typeface="Calibri"/>
                          <a:cs typeface="Calibri"/>
                        </a:rPr>
                        <a:t> </a:t>
                      </a:r>
                      <a:r>
                        <a:rPr sz="1550" spc="655" dirty="0">
                          <a:latin typeface="Calibri"/>
                          <a:cs typeface="Calibri"/>
                        </a:rPr>
                        <a:t>A</a:t>
                      </a:r>
                      <a:r>
                        <a:rPr sz="1550" spc="165" dirty="0">
                          <a:latin typeface="Calibri"/>
                          <a:cs typeface="Calibri"/>
                        </a:rPr>
                        <a:t> </a:t>
                      </a:r>
                      <a:r>
                        <a:rPr sz="1550" spc="665" dirty="0">
                          <a:latin typeface="Calibri"/>
                          <a:cs typeface="Calibri"/>
                        </a:rPr>
                        <a:t>CARGO</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2500">
                        <a:latin typeface="Times New Roman"/>
                        <a:cs typeface="Times New Roman"/>
                      </a:endParaRPr>
                    </a:p>
                  </a:txBody>
                  <a:tcPr marL="0" marR="0" marT="0" marB="0">
                    <a:lnB w="28575">
                      <a:solidFill>
                        <a:srgbClr val="000000"/>
                      </a:solidFill>
                      <a:prstDash val="solid"/>
                    </a:lnB>
                  </a:tcPr>
                </a:tc>
                <a:tc>
                  <a:txBody>
                    <a:bodyPr/>
                    <a:lstStyle/>
                    <a:p>
                      <a:pPr marL="170815">
                        <a:lnSpc>
                          <a:spcPts val="1725"/>
                        </a:lnSpc>
                      </a:pPr>
                      <a:r>
                        <a:rPr sz="1550" dirty="0">
                          <a:latin typeface="Calibri"/>
                          <a:cs typeface="Calibri"/>
                        </a:rPr>
                        <a:t>$</a:t>
                      </a:r>
                      <a:endParaRPr sz="1550">
                        <a:latin typeface="Calibri"/>
                        <a:cs typeface="Calibri"/>
                      </a:endParaRPr>
                    </a:p>
                  </a:txBody>
                  <a:tcPr marL="0" marR="0" marT="0" marB="0">
                    <a:lnB w="28575">
                      <a:solidFill>
                        <a:srgbClr val="000000"/>
                      </a:solidFill>
                      <a:prstDash val="solid"/>
                    </a:lnB>
                  </a:tcPr>
                </a:tc>
                <a:tc>
                  <a:txBody>
                    <a:bodyPr/>
                    <a:lstStyle/>
                    <a:p>
                      <a:pPr marR="160020" algn="r">
                        <a:lnSpc>
                          <a:spcPts val="1725"/>
                        </a:lnSpc>
                      </a:pPr>
                      <a:r>
                        <a:rPr sz="1550" spc="525" dirty="0">
                          <a:latin typeface="Calibri"/>
                          <a:cs typeface="Calibri"/>
                        </a:rPr>
                        <a:t>1</a:t>
                      </a:r>
                      <a:r>
                        <a:rPr lang="es-MX" sz="1550" spc="525" dirty="0">
                          <a:latin typeface="Calibri"/>
                          <a:cs typeface="Calibri"/>
                        </a:rPr>
                        <a:t>32.76</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3"/>
                  </a:ext>
                </a:extLst>
              </a:tr>
            </a:tbl>
          </a:graphicData>
        </a:graphic>
      </p:graphicFrame>
      <p:sp>
        <p:nvSpPr>
          <p:cNvPr id="14" name="object 14"/>
          <p:cNvSpPr/>
          <p:nvPr/>
        </p:nvSpPr>
        <p:spPr>
          <a:xfrm>
            <a:off x="865619" y="778776"/>
            <a:ext cx="7096125" cy="283845"/>
          </a:xfrm>
          <a:custGeom>
            <a:avLst/>
            <a:gdLst/>
            <a:ahLst/>
            <a:cxnLst/>
            <a:rect l="l" t="t" r="r" b="b"/>
            <a:pathLst>
              <a:path w="7096125" h="283844">
                <a:moveTo>
                  <a:pt x="7095528" y="0"/>
                </a:moveTo>
                <a:lnTo>
                  <a:pt x="7057682" y="0"/>
                </a:lnTo>
                <a:lnTo>
                  <a:pt x="7057682" y="10820"/>
                </a:lnTo>
                <a:lnTo>
                  <a:pt x="7057682" y="261569"/>
                </a:lnTo>
                <a:lnTo>
                  <a:pt x="18923" y="261569"/>
                </a:lnTo>
                <a:lnTo>
                  <a:pt x="18923" y="10820"/>
                </a:lnTo>
                <a:lnTo>
                  <a:pt x="7057682" y="10820"/>
                </a:lnTo>
                <a:lnTo>
                  <a:pt x="7057682" y="0"/>
                </a:lnTo>
                <a:lnTo>
                  <a:pt x="18923" y="0"/>
                </a:lnTo>
                <a:lnTo>
                  <a:pt x="0" y="0"/>
                </a:lnTo>
                <a:lnTo>
                  <a:pt x="0" y="283337"/>
                </a:lnTo>
                <a:lnTo>
                  <a:pt x="18923" y="283337"/>
                </a:lnTo>
                <a:lnTo>
                  <a:pt x="7057682" y="283337"/>
                </a:lnTo>
                <a:lnTo>
                  <a:pt x="7095528" y="283337"/>
                </a:lnTo>
                <a:lnTo>
                  <a:pt x="7095528" y="261569"/>
                </a:lnTo>
                <a:lnTo>
                  <a:pt x="7095528" y="10820"/>
                </a:lnTo>
                <a:lnTo>
                  <a:pt x="7095528"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568433" y="3001771"/>
            <a:ext cx="2158365" cy="1562100"/>
          </a:xfrm>
          <a:prstGeom prst="rect">
            <a:avLst/>
          </a:prstGeom>
        </p:spPr>
        <p:txBody>
          <a:bodyPr vert="horz" wrap="square" lIns="0" tIns="74295" rIns="0" bIns="0" rtlCol="0">
            <a:spAutoFit/>
          </a:bodyPr>
          <a:lstStyle/>
          <a:p>
            <a:pPr marL="12700" marR="5080" lvl="0" indent="0" algn="ctr" defTabSz="914400" rtl="0" eaLnBrk="1" fontAlgn="auto" latinLnBrk="0" hangingPunct="1">
              <a:lnSpc>
                <a:spcPts val="3890"/>
              </a:lnSpc>
              <a:spcBef>
                <a:spcPts val="585"/>
              </a:spcBef>
              <a:spcAft>
                <a:spcPts val="0"/>
              </a:spcAft>
              <a:buClrTx/>
              <a:buSzTx/>
              <a:buFontTx/>
              <a:buNone/>
              <a:tabLst/>
              <a:defRPr/>
            </a:pPr>
            <a:r>
              <a:rPr kumimoji="0" sz="3600" b="0" i="0" u="none" strike="noStrike" kern="1200" cap="none" spc="-60" normalizeH="0" baseline="0" noProof="0" dirty="0">
                <a:ln>
                  <a:noFill/>
                </a:ln>
                <a:solidFill>
                  <a:srgbClr val="FFFFFF"/>
                </a:solidFill>
                <a:effectLst/>
                <a:uLnTx/>
                <a:uFillTx/>
                <a:latin typeface="Arial MT"/>
                <a:ea typeface="+mn-ea"/>
                <a:cs typeface="Arial MT"/>
              </a:rPr>
              <a:t>SUBS</a:t>
            </a:r>
            <a:r>
              <a:rPr kumimoji="0" sz="3600" b="0" i="0" u="none" strike="noStrike" kern="1200" cap="none" spc="-65" normalizeH="0" baseline="0" noProof="0" dirty="0">
                <a:ln>
                  <a:noFill/>
                </a:ln>
                <a:solidFill>
                  <a:srgbClr val="FFFFFF"/>
                </a:solidFill>
                <a:effectLst/>
                <a:uLnTx/>
                <a:uFillTx/>
                <a:latin typeface="Arial MT"/>
                <a:ea typeface="+mn-ea"/>
                <a:cs typeface="Arial MT"/>
              </a:rPr>
              <a:t>I</a:t>
            </a:r>
            <a:r>
              <a:rPr kumimoji="0" sz="3600" b="0" i="0" u="none" strike="noStrike" kern="1200" cap="none" spc="-60" normalizeH="0" baseline="0" noProof="0" dirty="0">
                <a:ln>
                  <a:noFill/>
                </a:ln>
                <a:solidFill>
                  <a:srgbClr val="FFFFFF"/>
                </a:solidFill>
                <a:effectLst/>
                <a:uLnTx/>
                <a:uFillTx/>
                <a:latin typeface="Arial MT"/>
                <a:ea typeface="+mn-ea"/>
                <a:cs typeface="Arial MT"/>
              </a:rPr>
              <a:t>D</a:t>
            </a:r>
            <a:r>
              <a:rPr kumimoji="0" sz="3600" b="0" i="0" u="none" strike="noStrike" kern="1200" cap="none" spc="-65" normalizeH="0" baseline="0" noProof="0" dirty="0">
                <a:ln>
                  <a:noFill/>
                </a:ln>
                <a:solidFill>
                  <a:srgbClr val="FFFFFF"/>
                </a:solidFill>
                <a:effectLst/>
                <a:uLnTx/>
                <a:uFillTx/>
                <a:latin typeface="Arial MT"/>
                <a:ea typeface="+mn-ea"/>
                <a:cs typeface="Arial MT"/>
              </a:rPr>
              <a:t>I</a:t>
            </a:r>
            <a:r>
              <a:rPr kumimoji="0" sz="3600" b="0" i="0" u="none" strike="noStrike" kern="1200" cap="none" spc="0" normalizeH="0" baseline="0" noProof="0" dirty="0">
                <a:ln>
                  <a:noFill/>
                </a:ln>
                <a:solidFill>
                  <a:srgbClr val="FFFFFF"/>
                </a:solidFill>
                <a:effectLst/>
                <a:uLnTx/>
                <a:uFillTx/>
                <a:latin typeface="Arial MT"/>
                <a:ea typeface="+mn-ea"/>
                <a:cs typeface="Arial MT"/>
              </a:rPr>
              <a:t>O  </a:t>
            </a:r>
            <a:r>
              <a:rPr kumimoji="0" sz="3600" b="0" i="0" u="none" strike="noStrike" kern="1200" cap="none" spc="-35" normalizeH="0" baseline="0" noProof="0" dirty="0">
                <a:ln>
                  <a:noFill/>
                </a:ln>
                <a:solidFill>
                  <a:srgbClr val="FFFFFF"/>
                </a:solidFill>
                <a:effectLst/>
                <a:uLnTx/>
                <a:uFillTx/>
                <a:latin typeface="Arial MT"/>
                <a:ea typeface="+mn-ea"/>
                <a:cs typeface="Arial MT"/>
              </a:rPr>
              <a:t>AL </a:t>
            </a:r>
            <a:r>
              <a:rPr kumimoji="0" sz="3600" b="0" i="0" u="none" strike="noStrike" kern="1200" cap="none" spc="-30" normalizeH="0" baseline="0" noProof="0" dirty="0">
                <a:ln>
                  <a:noFill/>
                </a:ln>
                <a:solidFill>
                  <a:srgbClr val="FFFFFF"/>
                </a:solidFill>
                <a:effectLst/>
                <a:uLnTx/>
                <a:uFillTx/>
                <a:latin typeface="Arial MT"/>
                <a:ea typeface="+mn-ea"/>
                <a:cs typeface="Arial MT"/>
              </a:rPr>
              <a:t> </a:t>
            </a:r>
            <a:r>
              <a:rPr kumimoji="0" sz="3600" b="0" i="0" u="none" strike="noStrike" kern="1200" cap="none" spc="-50" normalizeH="0" baseline="0" noProof="0" dirty="0">
                <a:ln>
                  <a:noFill/>
                </a:ln>
                <a:solidFill>
                  <a:srgbClr val="FFFFFF"/>
                </a:solidFill>
                <a:effectLst/>
                <a:uLnTx/>
                <a:uFillTx/>
                <a:latin typeface="Arial MT"/>
                <a:ea typeface="+mn-ea"/>
                <a:cs typeface="Arial MT"/>
              </a:rPr>
              <a:t>EMPLEO</a:t>
            </a:r>
            <a:endParaRPr kumimoji="0" sz="3600" b="0" i="0" u="none" strike="noStrike" kern="1200" cap="none" spc="0" normalizeH="0" baseline="0" noProof="0">
              <a:ln>
                <a:noFill/>
              </a:ln>
              <a:solidFill>
                <a:prstClr val="black"/>
              </a:solidFill>
              <a:effectLst/>
              <a:uLnTx/>
              <a:uFillTx/>
              <a:latin typeface="Arial MT"/>
              <a:ea typeface="+mn-ea"/>
              <a:cs typeface="Arial MT"/>
            </a:endParaRPr>
          </a:p>
        </p:txBody>
      </p:sp>
      <p:sp>
        <p:nvSpPr>
          <p:cNvPr id="4" name="object 4"/>
          <p:cNvSpPr/>
          <p:nvPr/>
        </p:nvSpPr>
        <p:spPr>
          <a:xfrm>
            <a:off x="5352525" y="2125883"/>
            <a:ext cx="113664" cy="0"/>
          </a:xfrm>
          <a:custGeom>
            <a:avLst/>
            <a:gdLst/>
            <a:ahLst/>
            <a:cxnLst/>
            <a:rect l="l" t="t" r="r" b="b"/>
            <a:pathLst>
              <a:path w="113664">
                <a:moveTo>
                  <a:pt x="0" y="0"/>
                </a:moveTo>
                <a:lnTo>
                  <a:pt x="113528" y="0"/>
                </a:lnTo>
              </a:path>
            </a:pathLst>
          </a:custGeom>
          <a:ln w="10886">
            <a:solidFill>
              <a:srgbClr val="008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5" name="object 5"/>
          <p:cNvGraphicFramePr>
            <a:graphicFrameLocks noGrp="1"/>
          </p:cNvGraphicFramePr>
          <p:nvPr/>
        </p:nvGraphicFramePr>
        <p:xfrm>
          <a:off x="865631" y="1323928"/>
          <a:ext cx="7065642" cy="3174669"/>
        </p:xfrm>
        <a:graphic>
          <a:graphicData uri="http://schemas.openxmlformats.org/drawingml/2006/table">
            <a:tbl>
              <a:tblPr firstRow="1" bandRow="1">
                <a:tableStyleId>{2D5ABB26-0587-4C30-8999-92F81FD0307C}</a:tableStyleId>
              </a:tblPr>
              <a:tblGrid>
                <a:gridCol w="4467860">
                  <a:extLst>
                    <a:ext uri="{9D8B030D-6E8A-4147-A177-3AD203B41FA5}">
                      <a16:colId xmlns:a16="http://schemas.microsoft.com/office/drawing/2014/main" val="20000"/>
                    </a:ext>
                  </a:extLst>
                </a:gridCol>
                <a:gridCol w="132079">
                  <a:extLst>
                    <a:ext uri="{9D8B030D-6E8A-4147-A177-3AD203B41FA5}">
                      <a16:colId xmlns:a16="http://schemas.microsoft.com/office/drawing/2014/main" val="20001"/>
                    </a:ext>
                  </a:extLst>
                </a:gridCol>
                <a:gridCol w="579754">
                  <a:extLst>
                    <a:ext uri="{9D8B030D-6E8A-4147-A177-3AD203B41FA5}">
                      <a16:colId xmlns:a16="http://schemas.microsoft.com/office/drawing/2014/main" val="20002"/>
                    </a:ext>
                  </a:extLst>
                </a:gridCol>
                <a:gridCol w="1885949">
                  <a:extLst>
                    <a:ext uri="{9D8B030D-6E8A-4147-A177-3AD203B41FA5}">
                      <a16:colId xmlns:a16="http://schemas.microsoft.com/office/drawing/2014/main" val="20003"/>
                    </a:ext>
                  </a:extLst>
                </a:gridCol>
              </a:tblGrid>
              <a:tr h="551185">
                <a:tc>
                  <a:txBody>
                    <a:bodyPr/>
                    <a:lstStyle/>
                    <a:p>
                      <a:pPr>
                        <a:lnSpc>
                          <a:spcPct val="100000"/>
                        </a:lnSpc>
                        <a:spcBef>
                          <a:spcPts val="15"/>
                        </a:spcBef>
                      </a:pPr>
                      <a:endParaRPr sz="1850">
                        <a:latin typeface="Times New Roman"/>
                        <a:cs typeface="Times New Roman"/>
                      </a:endParaRPr>
                    </a:p>
                    <a:p>
                      <a:pPr marL="66040">
                        <a:lnSpc>
                          <a:spcPct val="100000"/>
                        </a:lnSpc>
                      </a:pPr>
                      <a:r>
                        <a:rPr sz="1550" spc="600" dirty="0">
                          <a:latin typeface="Calibri"/>
                          <a:cs typeface="Calibri"/>
                        </a:rPr>
                        <a:t>INGRESOS</a:t>
                      </a:r>
                      <a:r>
                        <a:rPr sz="1550" spc="160" dirty="0">
                          <a:latin typeface="Calibri"/>
                          <a:cs typeface="Calibri"/>
                        </a:rPr>
                        <a:t> </a:t>
                      </a:r>
                      <a:r>
                        <a:rPr sz="1550" spc="645" dirty="0">
                          <a:latin typeface="Calibri"/>
                          <a:cs typeface="Calibri"/>
                        </a:rPr>
                        <a:t>MENSUALES</a:t>
                      </a:r>
                      <a:endParaRPr sz="1550">
                        <a:latin typeface="Calibri"/>
                        <a:cs typeface="Calibri"/>
                      </a:endParaRPr>
                    </a:p>
                  </a:txBody>
                  <a:tcPr marL="0" marR="0" marT="1905" marB="0">
                    <a:lnL w="19050">
                      <a:solidFill>
                        <a:srgbClr val="000000"/>
                      </a:solidFill>
                      <a:prstDash val="solid"/>
                    </a:lnL>
                    <a:lnT w="28575">
                      <a:solidFill>
                        <a:srgbClr val="000000"/>
                      </a:solidFill>
                      <a:prstDash val="solid"/>
                    </a:lnT>
                  </a:tcPr>
                </a:tc>
                <a:tc>
                  <a:txBody>
                    <a:bodyPr/>
                    <a:lstStyle/>
                    <a:p>
                      <a:pPr>
                        <a:lnSpc>
                          <a:spcPct val="100000"/>
                        </a:lnSpc>
                      </a:pPr>
                      <a:endParaRPr sz="2500">
                        <a:latin typeface="Times New Roman"/>
                        <a:cs typeface="Times New Roman"/>
                      </a:endParaRPr>
                    </a:p>
                  </a:txBody>
                  <a:tcPr marL="0" marR="0" marT="0" marB="0">
                    <a:lnT w="28575">
                      <a:solidFill>
                        <a:srgbClr val="000000"/>
                      </a:solidFill>
                      <a:prstDash val="solid"/>
                    </a:lnT>
                  </a:tcPr>
                </a:tc>
                <a:tc>
                  <a:txBody>
                    <a:bodyPr/>
                    <a:lstStyle/>
                    <a:p>
                      <a:pPr>
                        <a:lnSpc>
                          <a:spcPct val="100000"/>
                        </a:lnSpc>
                        <a:spcBef>
                          <a:spcPts val="15"/>
                        </a:spcBef>
                      </a:pPr>
                      <a:endParaRPr sz="1850">
                        <a:latin typeface="Times New Roman"/>
                        <a:cs typeface="Times New Roman"/>
                      </a:endParaRPr>
                    </a:p>
                    <a:p>
                      <a:pPr marL="38100">
                        <a:lnSpc>
                          <a:spcPct val="100000"/>
                        </a:lnSpc>
                      </a:pPr>
                      <a:r>
                        <a:rPr sz="1550" dirty="0">
                          <a:latin typeface="Calibri"/>
                          <a:cs typeface="Calibri"/>
                        </a:rPr>
                        <a:t>$</a:t>
                      </a:r>
                      <a:endParaRPr sz="1550">
                        <a:latin typeface="Calibri"/>
                        <a:cs typeface="Calibri"/>
                      </a:endParaRPr>
                    </a:p>
                  </a:txBody>
                  <a:tcPr marL="0" marR="0" marT="1905" marB="0">
                    <a:lnT w="28575">
                      <a:solidFill>
                        <a:srgbClr val="000000"/>
                      </a:solidFill>
                      <a:prstDash val="solid"/>
                    </a:lnT>
                  </a:tcPr>
                </a:tc>
                <a:tc>
                  <a:txBody>
                    <a:bodyPr/>
                    <a:lstStyle/>
                    <a:p>
                      <a:pPr>
                        <a:lnSpc>
                          <a:spcPct val="100000"/>
                        </a:lnSpc>
                        <a:spcBef>
                          <a:spcPts val="15"/>
                        </a:spcBef>
                      </a:pPr>
                      <a:endParaRPr sz="1850" dirty="0">
                        <a:latin typeface="Times New Roman"/>
                        <a:cs typeface="Times New Roman"/>
                      </a:endParaRPr>
                    </a:p>
                    <a:p>
                      <a:pPr marL="520065">
                        <a:lnSpc>
                          <a:spcPct val="100000"/>
                        </a:lnSpc>
                      </a:pPr>
                      <a:r>
                        <a:rPr lang="es-MX" sz="1550" spc="484" dirty="0">
                          <a:latin typeface="Calibri"/>
                          <a:cs typeface="Calibri"/>
                        </a:rPr>
                        <a:t>9</a:t>
                      </a:r>
                      <a:r>
                        <a:rPr sz="1550" spc="484" dirty="0">
                          <a:latin typeface="Calibri"/>
                          <a:cs typeface="Calibri"/>
                        </a:rPr>
                        <a:t>,</a:t>
                      </a:r>
                      <a:r>
                        <a:rPr lang="es-MX" sz="1550" spc="484" dirty="0">
                          <a:latin typeface="Calibri"/>
                          <a:cs typeface="Calibri"/>
                        </a:rPr>
                        <a:t>0</a:t>
                      </a:r>
                      <a:r>
                        <a:rPr sz="1550" spc="484" dirty="0">
                          <a:latin typeface="Calibri"/>
                          <a:cs typeface="Calibri"/>
                        </a:rPr>
                        <a:t>00.00</a:t>
                      </a:r>
                      <a:endParaRPr sz="1550" dirty="0">
                        <a:latin typeface="Calibri"/>
                        <a:cs typeface="Calibri"/>
                      </a:endParaRPr>
                    </a:p>
                  </a:txBody>
                  <a:tcPr marL="0" marR="0" marT="1905" marB="0">
                    <a:lnR w="38100">
                      <a:solidFill>
                        <a:srgbClr val="000000"/>
                      </a:solidFill>
                      <a:prstDash val="solid"/>
                    </a:lnR>
                    <a:lnT w="28575">
                      <a:solidFill>
                        <a:srgbClr val="000000"/>
                      </a:solidFill>
                      <a:prstDash val="solid"/>
                    </a:lnT>
                  </a:tcPr>
                </a:tc>
                <a:extLst>
                  <a:ext uri="{0D108BD9-81ED-4DB2-BD59-A6C34878D82A}">
                    <a16:rowId xmlns:a16="http://schemas.microsoft.com/office/drawing/2014/main" val="10000"/>
                  </a:ext>
                </a:extLst>
              </a:tr>
              <a:tr h="261656">
                <a:tc>
                  <a:txBody>
                    <a:bodyPr/>
                    <a:lstStyle/>
                    <a:p>
                      <a:pPr marL="66040">
                        <a:lnSpc>
                          <a:spcPts val="1725"/>
                        </a:lnSpc>
                      </a:pPr>
                      <a:r>
                        <a:rPr sz="1550" spc="545" dirty="0">
                          <a:latin typeface="Calibri"/>
                          <a:cs typeface="Calibri"/>
                        </a:rPr>
                        <a:t>LIMITE</a:t>
                      </a:r>
                      <a:r>
                        <a:rPr sz="1550" spc="245" dirty="0">
                          <a:latin typeface="Calibri"/>
                          <a:cs typeface="Calibri"/>
                        </a:rPr>
                        <a:t> </a:t>
                      </a:r>
                      <a:r>
                        <a:rPr sz="1550" spc="570" dirty="0">
                          <a:latin typeface="Calibri"/>
                          <a:cs typeface="Calibri"/>
                        </a:rPr>
                        <a:t>INFERIOR</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B w="53975">
                      <a:solidFill>
                        <a:srgbClr val="008000"/>
                      </a:solidFill>
                      <a:prstDash val="solid"/>
                    </a:lnB>
                  </a:tcPr>
                </a:tc>
                <a:tc>
                  <a:txBody>
                    <a:bodyPr/>
                    <a:lstStyle/>
                    <a:p>
                      <a:pPr>
                        <a:lnSpc>
                          <a:spcPct val="100000"/>
                        </a:lnSpc>
                      </a:pPr>
                      <a:endParaRPr sz="1600">
                        <a:latin typeface="Times New Roman"/>
                        <a:cs typeface="Times New Roman"/>
                      </a:endParaRPr>
                    </a:p>
                  </a:txBody>
                  <a:tcPr marL="0" marR="0" marT="0" marB="0"/>
                </a:tc>
                <a:tc>
                  <a:txBody>
                    <a:bodyPr/>
                    <a:lstStyle/>
                    <a:p>
                      <a:pPr marR="45720" algn="r">
                        <a:lnSpc>
                          <a:spcPts val="1725"/>
                        </a:lnSpc>
                      </a:pPr>
                      <a:r>
                        <a:rPr sz="1550" spc="484" dirty="0">
                          <a:latin typeface="Calibri"/>
                          <a:cs typeface="Calibri"/>
                        </a:rPr>
                        <a:t>6,332.06</a:t>
                      </a:r>
                      <a:endParaRPr sz="155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1"/>
                  </a:ext>
                </a:extLst>
              </a:tr>
              <a:tr h="261792">
                <a:tc>
                  <a:txBody>
                    <a:bodyPr/>
                    <a:lstStyle/>
                    <a:p>
                      <a:pPr marL="66040">
                        <a:lnSpc>
                          <a:spcPts val="1725"/>
                        </a:lnSpc>
                      </a:pPr>
                      <a:r>
                        <a:rPr sz="1550" spc="615" dirty="0">
                          <a:latin typeface="Calibri"/>
                          <a:cs typeface="Calibri"/>
                        </a:rPr>
                        <a:t>EXCED</a:t>
                      </a:r>
                      <a:r>
                        <a:rPr sz="1550" spc="210" dirty="0">
                          <a:latin typeface="Calibri"/>
                          <a:cs typeface="Calibri"/>
                        </a:rPr>
                        <a:t> </a:t>
                      </a:r>
                      <a:r>
                        <a:rPr sz="1550" spc="620" dirty="0">
                          <a:latin typeface="Calibri"/>
                          <a:cs typeface="Calibri"/>
                        </a:rPr>
                        <a:t>LIM</a:t>
                      </a:r>
                      <a:r>
                        <a:rPr sz="1550" spc="160" dirty="0">
                          <a:latin typeface="Calibri"/>
                          <a:cs typeface="Calibri"/>
                        </a:rPr>
                        <a:t> </a:t>
                      </a:r>
                      <a:r>
                        <a:rPr sz="1550" spc="570" dirty="0">
                          <a:latin typeface="Calibri"/>
                          <a:cs typeface="Calibri"/>
                        </a:rPr>
                        <a:t>INFERIOR</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T w="53975">
                      <a:solidFill>
                        <a:srgbClr val="008000"/>
                      </a:solidFill>
                      <a:prstDash val="solid"/>
                    </a:lnT>
                  </a:tcPr>
                </a:tc>
                <a:tc>
                  <a:txBody>
                    <a:bodyPr/>
                    <a:lstStyle/>
                    <a:p>
                      <a:pPr marL="38100">
                        <a:lnSpc>
                          <a:spcPts val="1725"/>
                        </a:lnSpc>
                      </a:pPr>
                      <a:r>
                        <a:rPr sz="1550" dirty="0">
                          <a:latin typeface="Calibri"/>
                          <a:cs typeface="Calibri"/>
                        </a:rPr>
                        <a:t>$</a:t>
                      </a:r>
                      <a:endParaRPr sz="1550">
                        <a:latin typeface="Calibri"/>
                        <a:cs typeface="Calibri"/>
                      </a:endParaRPr>
                    </a:p>
                  </a:txBody>
                  <a:tcPr marL="0" marR="0" marT="0" marB="0"/>
                </a:tc>
                <a:tc>
                  <a:txBody>
                    <a:bodyPr/>
                    <a:lstStyle/>
                    <a:p>
                      <a:pPr marL="520065">
                        <a:lnSpc>
                          <a:spcPts val="1725"/>
                        </a:lnSpc>
                      </a:pPr>
                      <a:r>
                        <a:rPr sz="1550" spc="484" dirty="0">
                          <a:latin typeface="Calibri"/>
                          <a:cs typeface="Calibri"/>
                        </a:rPr>
                        <a:t>2,</a:t>
                      </a:r>
                      <a:r>
                        <a:rPr lang="es-MX" sz="1550" spc="484" dirty="0">
                          <a:latin typeface="Calibri"/>
                          <a:cs typeface="Calibri"/>
                        </a:rPr>
                        <a:t>6</a:t>
                      </a:r>
                      <a:r>
                        <a:rPr sz="1550" spc="484" dirty="0">
                          <a:latin typeface="Calibri"/>
                          <a:cs typeface="Calibri"/>
                        </a:rPr>
                        <a:t>67.94</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2"/>
                  </a:ext>
                </a:extLst>
              </a:tr>
              <a:tr h="261837">
                <a:tc>
                  <a:txBody>
                    <a:bodyPr/>
                    <a:lstStyle/>
                    <a:p>
                      <a:pPr marL="66040">
                        <a:lnSpc>
                          <a:spcPts val="1725"/>
                        </a:lnSpc>
                      </a:pPr>
                      <a:r>
                        <a:rPr sz="1550" spc="810" dirty="0">
                          <a:latin typeface="Calibri"/>
                          <a:cs typeface="Calibri"/>
                        </a:rPr>
                        <a:t>%</a:t>
                      </a:r>
                      <a:r>
                        <a:rPr sz="1550" spc="245" dirty="0">
                          <a:latin typeface="Calibri"/>
                          <a:cs typeface="Calibri"/>
                        </a:rPr>
                        <a:t> </a:t>
                      </a:r>
                      <a:r>
                        <a:rPr sz="1550" spc="620" dirty="0">
                          <a:latin typeface="Calibri"/>
                          <a:cs typeface="Calibri"/>
                        </a:rPr>
                        <a:t>SOBRE</a:t>
                      </a:r>
                      <a:r>
                        <a:rPr sz="1550" spc="260" dirty="0">
                          <a:latin typeface="Calibri"/>
                          <a:cs typeface="Calibri"/>
                        </a:rPr>
                        <a:t> </a:t>
                      </a:r>
                      <a:r>
                        <a:rPr sz="1550" spc="615" dirty="0">
                          <a:latin typeface="Calibri"/>
                          <a:cs typeface="Calibri"/>
                        </a:rPr>
                        <a:t>EXCEDENTE</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B w="53975">
                      <a:solidFill>
                        <a:srgbClr val="008000"/>
                      </a:solidFill>
                      <a:prstDash val="solid"/>
                    </a:lnB>
                  </a:tcPr>
                </a:tc>
                <a:tc>
                  <a:txBody>
                    <a:bodyPr/>
                    <a:lstStyle/>
                    <a:p>
                      <a:pPr>
                        <a:lnSpc>
                          <a:spcPct val="100000"/>
                        </a:lnSpc>
                      </a:pPr>
                      <a:endParaRPr sz="1600">
                        <a:latin typeface="Times New Roman"/>
                        <a:cs typeface="Times New Roman"/>
                      </a:endParaRPr>
                    </a:p>
                  </a:txBody>
                  <a:tcPr marL="0" marR="0" marT="0" marB="0"/>
                </a:tc>
                <a:tc>
                  <a:txBody>
                    <a:bodyPr/>
                    <a:lstStyle/>
                    <a:p>
                      <a:pPr marR="51435" algn="r">
                        <a:lnSpc>
                          <a:spcPts val="1725"/>
                        </a:lnSpc>
                      </a:pPr>
                      <a:r>
                        <a:rPr sz="1550" spc="560" dirty="0">
                          <a:latin typeface="Calibri"/>
                          <a:cs typeface="Calibri"/>
                        </a:rPr>
                        <a:t>10.88%</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3"/>
                  </a:ext>
                </a:extLst>
              </a:tr>
              <a:tr h="261610">
                <a:tc>
                  <a:txBody>
                    <a:bodyPr/>
                    <a:lstStyle/>
                    <a:p>
                      <a:pPr marL="66040">
                        <a:lnSpc>
                          <a:spcPts val="1725"/>
                        </a:lnSpc>
                      </a:pPr>
                      <a:r>
                        <a:rPr sz="1550" spc="625" dirty="0">
                          <a:latin typeface="Calibri"/>
                          <a:cs typeface="Calibri"/>
                        </a:rPr>
                        <a:t>IMPUESTO</a:t>
                      </a:r>
                      <a:r>
                        <a:rPr sz="1550" spc="200" dirty="0">
                          <a:latin typeface="Calibri"/>
                          <a:cs typeface="Calibri"/>
                        </a:rPr>
                        <a:t> </a:t>
                      </a:r>
                      <a:r>
                        <a:rPr sz="1550" spc="630" dirty="0">
                          <a:latin typeface="Calibri"/>
                          <a:cs typeface="Calibri"/>
                        </a:rPr>
                        <a:t>MARGINAL</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T w="53975">
                      <a:solidFill>
                        <a:srgbClr val="008000"/>
                      </a:solidFill>
                      <a:prstDash val="solid"/>
                    </a:lnT>
                  </a:tcPr>
                </a:tc>
                <a:tc>
                  <a:txBody>
                    <a:bodyPr/>
                    <a:lstStyle/>
                    <a:p>
                      <a:pPr marL="38100">
                        <a:lnSpc>
                          <a:spcPts val="1725"/>
                        </a:lnSpc>
                      </a:pPr>
                      <a:r>
                        <a:rPr sz="1550" dirty="0">
                          <a:latin typeface="Calibri"/>
                          <a:cs typeface="Calibri"/>
                        </a:rPr>
                        <a:t>$</a:t>
                      </a:r>
                      <a:endParaRPr sz="1550">
                        <a:latin typeface="Calibri"/>
                        <a:cs typeface="Calibri"/>
                      </a:endParaRPr>
                    </a:p>
                  </a:txBody>
                  <a:tcPr marL="0" marR="0" marT="0" marB="0"/>
                </a:tc>
                <a:tc>
                  <a:txBody>
                    <a:bodyPr/>
                    <a:lstStyle/>
                    <a:p>
                      <a:pPr marL="766445">
                        <a:lnSpc>
                          <a:spcPts val="1725"/>
                        </a:lnSpc>
                      </a:pPr>
                      <a:r>
                        <a:rPr sz="1550" spc="525" dirty="0">
                          <a:latin typeface="Calibri"/>
                          <a:cs typeface="Calibri"/>
                        </a:rPr>
                        <a:t>2</a:t>
                      </a:r>
                      <a:r>
                        <a:rPr lang="es-MX" sz="1550" spc="525" dirty="0">
                          <a:latin typeface="Calibri"/>
                          <a:cs typeface="Calibri"/>
                        </a:rPr>
                        <a:t>90.27</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4"/>
                  </a:ext>
                </a:extLst>
              </a:tr>
              <a:tr h="261996">
                <a:tc>
                  <a:txBody>
                    <a:bodyPr/>
                    <a:lstStyle/>
                    <a:p>
                      <a:pPr marL="66040">
                        <a:lnSpc>
                          <a:spcPts val="1725"/>
                        </a:lnSpc>
                      </a:pPr>
                      <a:r>
                        <a:rPr sz="1550" spc="690" dirty="0">
                          <a:latin typeface="Calibri"/>
                          <a:cs typeface="Calibri"/>
                        </a:rPr>
                        <a:t>CUOTA</a:t>
                      </a:r>
                      <a:r>
                        <a:rPr sz="1550" spc="145" dirty="0">
                          <a:latin typeface="Calibri"/>
                          <a:cs typeface="Calibri"/>
                        </a:rPr>
                        <a:t> </a:t>
                      </a:r>
                      <a:r>
                        <a:rPr sz="1550" spc="470" dirty="0">
                          <a:latin typeface="Calibri"/>
                          <a:cs typeface="Calibri"/>
                        </a:rPr>
                        <a:t>FIJA</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marL="38100">
                        <a:lnSpc>
                          <a:spcPts val="1725"/>
                        </a:lnSpc>
                      </a:pPr>
                      <a:r>
                        <a:rPr sz="1550" dirty="0">
                          <a:latin typeface="Calibri"/>
                          <a:cs typeface="Calibri"/>
                        </a:rPr>
                        <a:t>$</a:t>
                      </a:r>
                      <a:endParaRPr sz="1550">
                        <a:latin typeface="Calibri"/>
                        <a:cs typeface="Calibri"/>
                      </a:endParaRPr>
                    </a:p>
                  </a:txBody>
                  <a:tcPr marL="0" marR="0" marT="0" marB="0"/>
                </a:tc>
                <a:tc>
                  <a:txBody>
                    <a:bodyPr/>
                    <a:lstStyle/>
                    <a:p>
                      <a:pPr marL="766445">
                        <a:lnSpc>
                          <a:spcPts val="1725"/>
                        </a:lnSpc>
                      </a:pPr>
                      <a:r>
                        <a:rPr sz="1550" spc="525" dirty="0">
                          <a:latin typeface="Calibri"/>
                          <a:cs typeface="Calibri"/>
                        </a:rPr>
                        <a:t>371.83</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5"/>
                  </a:ext>
                </a:extLst>
              </a:tr>
              <a:tr h="245508">
                <a:tc>
                  <a:txBody>
                    <a:bodyPr/>
                    <a:lstStyle/>
                    <a:p>
                      <a:pPr marL="66040">
                        <a:lnSpc>
                          <a:spcPts val="1730"/>
                        </a:lnSpc>
                      </a:pPr>
                      <a:r>
                        <a:rPr sz="1550" spc="480" dirty="0">
                          <a:latin typeface="Calibri"/>
                          <a:cs typeface="Calibri"/>
                        </a:rPr>
                        <a:t>ISR</a:t>
                      </a:r>
                      <a:r>
                        <a:rPr sz="1550" spc="260" dirty="0">
                          <a:latin typeface="Calibri"/>
                          <a:cs typeface="Calibri"/>
                        </a:rPr>
                        <a:t> </a:t>
                      </a:r>
                      <a:r>
                        <a:rPr sz="1550" spc="655" dirty="0">
                          <a:latin typeface="Calibri"/>
                          <a:cs typeface="Calibri"/>
                        </a:rPr>
                        <a:t>A</a:t>
                      </a:r>
                      <a:r>
                        <a:rPr sz="1550" spc="170" dirty="0">
                          <a:latin typeface="Calibri"/>
                          <a:cs typeface="Calibri"/>
                        </a:rPr>
                        <a:t> </a:t>
                      </a:r>
                      <a:r>
                        <a:rPr sz="1550" spc="665" dirty="0">
                          <a:latin typeface="Calibri"/>
                          <a:cs typeface="Calibri"/>
                        </a:rPr>
                        <a:t>CARGO</a:t>
                      </a:r>
                      <a:r>
                        <a:rPr sz="1550" spc="235" dirty="0">
                          <a:latin typeface="Calibri"/>
                          <a:cs typeface="Calibri"/>
                        </a:rPr>
                        <a:t> </a:t>
                      </a:r>
                      <a:r>
                        <a:rPr sz="1550" spc="670" dirty="0">
                          <a:latin typeface="Calibri"/>
                          <a:cs typeface="Calibri"/>
                        </a:rPr>
                        <a:t>MES</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marL="38100">
                        <a:lnSpc>
                          <a:spcPts val="1730"/>
                        </a:lnSpc>
                      </a:pPr>
                      <a:r>
                        <a:rPr sz="1550" dirty="0">
                          <a:latin typeface="Calibri"/>
                          <a:cs typeface="Calibri"/>
                        </a:rPr>
                        <a:t>$</a:t>
                      </a:r>
                      <a:endParaRPr sz="1550">
                        <a:latin typeface="Calibri"/>
                        <a:cs typeface="Calibri"/>
                      </a:endParaRPr>
                    </a:p>
                  </a:txBody>
                  <a:tcPr marL="0" marR="0" marT="0" marB="0">
                    <a:lnB w="28575">
                      <a:solidFill>
                        <a:srgbClr val="000000"/>
                      </a:solidFill>
                      <a:prstDash val="solid"/>
                    </a:lnB>
                  </a:tcPr>
                </a:tc>
                <a:tc>
                  <a:txBody>
                    <a:bodyPr/>
                    <a:lstStyle/>
                    <a:p>
                      <a:pPr marL="766445">
                        <a:lnSpc>
                          <a:spcPts val="1730"/>
                        </a:lnSpc>
                      </a:pPr>
                      <a:r>
                        <a:rPr sz="1550" spc="525" dirty="0">
                          <a:latin typeface="Calibri"/>
                          <a:cs typeface="Calibri"/>
                        </a:rPr>
                        <a:t>6</a:t>
                      </a:r>
                      <a:r>
                        <a:rPr lang="es-MX" sz="1550" spc="525" dirty="0">
                          <a:latin typeface="Calibri"/>
                          <a:cs typeface="Calibri"/>
                        </a:rPr>
                        <a:t>62.10</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6"/>
                  </a:ext>
                </a:extLst>
              </a:tr>
              <a:tr h="272519">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extLst>
                  <a:ext uri="{0D108BD9-81ED-4DB2-BD59-A6C34878D82A}">
                    <a16:rowId xmlns:a16="http://schemas.microsoft.com/office/drawing/2014/main" val="10007"/>
                  </a:ext>
                </a:extLst>
              </a:tr>
              <a:tr h="550804">
                <a:tc>
                  <a:txBody>
                    <a:bodyPr/>
                    <a:lstStyle/>
                    <a:p>
                      <a:pPr marL="66040">
                        <a:lnSpc>
                          <a:spcPct val="100000"/>
                        </a:lnSpc>
                        <a:spcBef>
                          <a:spcPts val="80"/>
                        </a:spcBef>
                      </a:pPr>
                      <a:r>
                        <a:rPr sz="1550" spc="685" dirty="0">
                          <a:latin typeface="Calibri"/>
                          <a:cs typeface="Calibri"/>
                        </a:rPr>
                        <a:t>CONTRA</a:t>
                      </a:r>
                      <a:endParaRPr sz="1550">
                        <a:latin typeface="Calibri"/>
                        <a:cs typeface="Calibri"/>
                      </a:endParaRPr>
                    </a:p>
                    <a:p>
                      <a:pPr marL="66040">
                        <a:lnSpc>
                          <a:spcPct val="100000"/>
                        </a:lnSpc>
                        <a:spcBef>
                          <a:spcPts val="200"/>
                        </a:spcBef>
                      </a:pPr>
                      <a:r>
                        <a:rPr sz="1550" spc="565" dirty="0">
                          <a:latin typeface="Calibri"/>
                          <a:cs typeface="Calibri"/>
                        </a:rPr>
                        <a:t>SUBSIDIO</a:t>
                      </a:r>
                      <a:r>
                        <a:rPr sz="1550" spc="240" dirty="0">
                          <a:latin typeface="Calibri"/>
                          <a:cs typeface="Calibri"/>
                        </a:rPr>
                        <a:t> </a:t>
                      </a:r>
                      <a:r>
                        <a:rPr sz="1550" spc="535" dirty="0">
                          <a:latin typeface="Calibri"/>
                          <a:cs typeface="Calibri"/>
                        </a:rPr>
                        <a:t>AL</a:t>
                      </a:r>
                      <a:r>
                        <a:rPr sz="1550" spc="295" dirty="0">
                          <a:latin typeface="Calibri"/>
                          <a:cs typeface="Calibri"/>
                        </a:rPr>
                        <a:t> </a:t>
                      </a:r>
                      <a:r>
                        <a:rPr sz="1550" spc="650" dirty="0">
                          <a:latin typeface="Calibri"/>
                          <a:cs typeface="Calibri"/>
                        </a:rPr>
                        <a:t>EMPLEO</a:t>
                      </a:r>
                      <a:endParaRPr sz="1550">
                        <a:latin typeface="Calibri"/>
                        <a:cs typeface="Calibri"/>
                      </a:endParaRPr>
                    </a:p>
                  </a:txBody>
                  <a:tcPr marL="0" marR="0" marT="10160" marB="0">
                    <a:lnL w="19050">
                      <a:solidFill>
                        <a:srgbClr val="000000"/>
                      </a:solidFill>
                      <a:prstDash val="solid"/>
                    </a:lnL>
                    <a:lnT w="28575">
                      <a:solidFill>
                        <a:srgbClr val="000000"/>
                      </a:solidFill>
                      <a:prstDash val="solid"/>
                    </a:lnT>
                  </a:tcPr>
                </a:tc>
                <a:tc>
                  <a:txBody>
                    <a:bodyPr/>
                    <a:lstStyle/>
                    <a:p>
                      <a:pPr>
                        <a:lnSpc>
                          <a:spcPct val="100000"/>
                        </a:lnSpc>
                      </a:pPr>
                      <a:endParaRPr sz="2500">
                        <a:latin typeface="Times New Roman"/>
                        <a:cs typeface="Times New Roman"/>
                      </a:endParaRPr>
                    </a:p>
                  </a:txBody>
                  <a:tcPr marL="0" marR="0" marT="0" marB="0">
                    <a:lnT w="28575">
                      <a:solidFill>
                        <a:srgbClr val="000000"/>
                      </a:solidFill>
                      <a:prstDash val="solid"/>
                    </a:lnT>
                  </a:tcPr>
                </a:tc>
                <a:tc>
                  <a:txBody>
                    <a:bodyPr/>
                    <a:lstStyle/>
                    <a:p>
                      <a:pPr>
                        <a:lnSpc>
                          <a:spcPct val="100000"/>
                        </a:lnSpc>
                        <a:spcBef>
                          <a:spcPts val="15"/>
                        </a:spcBef>
                      </a:pPr>
                      <a:endParaRPr sz="1850">
                        <a:latin typeface="Times New Roman"/>
                        <a:cs typeface="Times New Roman"/>
                      </a:endParaRPr>
                    </a:p>
                    <a:p>
                      <a:pPr marL="38100">
                        <a:lnSpc>
                          <a:spcPct val="100000"/>
                        </a:lnSpc>
                      </a:pPr>
                      <a:r>
                        <a:rPr sz="1550" dirty="0">
                          <a:latin typeface="Calibri"/>
                          <a:cs typeface="Calibri"/>
                        </a:rPr>
                        <a:t>$</a:t>
                      </a:r>
                      <a:endParaRPr sz="1550">
                        <a:latin typeface="Calibri"/>
                        <a:cs typeface="Calibri"/>
                      </a:endParaRPr>
                    </a:p>
                  </a:txBody>
                  <a:tcPr marL="0" marR="0" marT="1905" marB="0">
                    <a:lnT w="28575">
                      <a:solidFill>
                        <a:srgbClr val="000000"/>
                      </a:solidFill>
                      <a:prstDash val="solid"/>
                    </a:lnT>
                  </a:tcPr>
                </a:tc>
                <a:tc>
                  <a:txBody>
                    <a:bodyPr/>
                    <a:lstStyle/>
                    <a:p>
                      <a:pPr>
                        <a:lnSpc>
                          <a:spcPct val="100000"/>
                        </a:lnSpc>
                        <a:spcBef>
                          <a:spcPts val="15"/>
                        </a:spcBef>
                      </a:pPr>
                      <a:endParaRPr sz="1850" dirty="0">
                        <a:latin typeface="Times New Roman"/>
                        <a:cs typeface="Times New Roman"/>
                      </a:endParaRPr>
                    </a:p>
                    <a:p>
                      <a:pPr marL="766445">
                        <a:lnSpc>
                          <a:spcPct val="100000"/>
                        </a:lnSpc>
                      </a:pPr>
                      <a:r>
                        <a:rPr lang="es-MX" sz="1550" spc="525" dirty="0">
                          <a:latin typeface="Calibri"/>
                          <a:cs typeface="Calibri"/>
                        </a:rPr>
                        <a:t>474.94</a:t>
                      </a:r>
                      <a:endParaRPr sz="1550" dirty="0">
                        <a:latin typeface="Calibri"/>
                        <a:cs typeface="Calibri"/>
                      </a:endParaRPr>
                    </a:p>
                  </a:txBody>
                  <a:tcPr marL="0" marR="0" marT="1905" marB="0">
                    <a:lnR w="38100">
                      <a:solidFill>
                        <a:srgbClr val="000000"/>
                      </a:solidFill>
                      <a:prstDash val="solid"/>
                    </a:lnR>
                    <a:lnT w="28575">
                      <a:solidFill>
                        <a:srgbClr val="000000"/>
                      </a:solidFill>
                      <a:prstDash val="solid"/>
                    </a:lnT>
                  </a:tcPr>
                </a:tc>
                <a:extLst>
                  <a:ext uri="{0D108BD9-81ED-4DB2-BD59-A6C34878D82A}">
                    <a16:rowId xmlns:a16="http://schemas.microsoft.com/office/drawing/2014/main" val="10008"/>
                  </a:ext>
                </a:extLst>
              </a:tr>
              <a:tr h="245762">
                <a:tc>
                  <a:txBody>
                    <a:bodyPr/>
                    <a:lstStyle/>
                    <a:p>
                      <a:pPr marL="66040">
                        <a:lnSpc>
                          <a:spcPts val="1725"/>
                        </a:lnSpc>
                      </a:pPr>
                      <a:r>
                        <a:rPr sz="1550" spc="525" dirty="0">
                          <a:latin typeface="Calibri"/>
                          <a:cs typeface="Calibri"/>
                        </a:rPr>
                        <a:t>¿Quién</a:t>
                      </a:r>
                      <a:r>
                        <a:rPr sz="1550" spc="155" dirty="0">
                          <a:latin typeface="Calibri"/>
                          <a:cs typeface="Calibri"/>
                        </a:rPr>
                        <a:t> </a:t>
                      </a:r>
                      <a:r>
                        <a:rPr sz="1550" spc="550" dirty="0">
                          <a:latin typeface="Calibri"/>
                          <a:cs typeface="Calibri"/>
                        </a:rPr>
                        <a:t>ES</a:t>
                      </a:r>
                      <a:r>
                        <a:rPr sz="1550" spc="185" dirty="0">
                          <a:latin typeface="Calibri"/>
                          <a:cs typeface="Calibri"/>
                        </a:rPr>
                        <a:t> </a:t>
                      </a:r>
                      <a:r>
                        <a:rPr sz="1550" spc="670" dirty="0">
                          <a:latin typeface="Calibri"/>
                          <a:cs typeface="Calibri"/>
                        </a:rPr>
                        <a:t>MAYOR?</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marL="368300">
                        <a:lnSpc>
                          <a:spcPts val="1725"/>
                        </a:lnSpc>
                      </a:pPr>
                      <a:r>
                        <a:rPr sz="1550" spc="480" dirty="0">
                          <a:latin typeface="Calibri"/>
                          <a:cs typeface="Calibri"/>
                        </a:rPr>
                        <a:t>ISR</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9"/>
                  </a:ext>
                </a:extLst>
              </a:tr>
            </a:tbl>
          </a:graphicData>
        </a:graphic>
      </p:graphicFrame>
      <p:grpSp>
        <p:nvGrpSpPr>
          <p:cNvPr id="6" name="object 6"/>
          <p:cNvGrpSpPr/>
          <p:nvPr/>
        </p:nvGrpSpPr>
        <p:grpSpPr>
          <a:xfrm>
            <a:off x="5343064" y="2174871"/>
            <a:ext cx="28575" cy="22225"/>
            <a:chOff x="5343064" y="2174871"/>
            <a:chExt cx="28575" cy="22225"/>
          </a:xfrm>
        </p:grpSpPr>
        <p:sp>
          <p:nvSpPr>
            <p:cNvPr id="7" name="object 7"/>
            <p:cNvSpPr/>
            <p:nvPr/>
          </p:nvSpPr>
          <p:spPr>
            <a:xfrm>
              <a:off x="5352525" y="2180315"/>
              <a:ext cx="19050" cy="11430"/>
            </a:xfrm>
            <a:custGeom>
              <a:avLst/>
              <a:gdLst/>
              <a:ahLst/>
              <a:cxnLst/>
              <a:rect l="l" t="t" r="r" b="b"/>
              <a:pathLst>
                <a:path w="19050" h="11430">
                  <a:moveTo>
                    <a:pt x="0" y="0"/>
                  </a:moveTo>
                  <a:lnTo>
                    <a:pt x="18921" y="0"/>
                  </a:lnTo>
                </a:path>
                <a:path w="19050" h="11430">
                  <a:moveTo>
                    <a:pt x="0" y="10886"/>
                  </a:moveTo>
                  <a:lnTo>
                    <a:pt x="0" y="10886"/>
                  </a:lnTo>
                </a:path>
              </a:pathLst>
            </a:custGeom>
            <a:ln w="14903">
              <a:solidFill>
                <a:srgbClr val="008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5343064" y="2185758"/>
              <a:ext cx="19050" cy="11430"/>
            </a:xfrm>
            <a:custGeom>
              <a:avLst/>
              <a:gdLst/>
              <a:ahLst/>
              <a:cxnLst/>
              <a:rect l="l" t="t" r="r" b="b"/>
              <a:pathLst>
                <a:path w="19050" h="11430">
                  <a:moveTo>
                    <a:pt x="18921" y="0"/>
                  </a:moveTo>
                  <a:lnTo>
                    <a:pt x="0" y="0"/>
                  </a:lnTo>
                  <a:lnTo>
                    <a:pt x="0" y="10886"/>
                  </a:lnTo>
                  <a:lnTo>
                    <a:pt x="18921" y="10886"/>
                  </a:lnTo>
                  <a:lnTo>
                    <a:pt x="18921" y="0"/>
                  </a:lnTo>
                  <a:close/>
                </a:path>
              </a:pathLst>
            </a:custGeom>
            <a:solidFill>
              <a:srgbClr val="008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object 9"/>
          <p:cNvGrpSpPr/>
          <p:nvPr/>
        </p:nvGrpSpPr>
        <p:grpSpPr>
          <a:xfrm>
            <a:off x="5343064" y="2698683"/>
            <a:ext cx="28575" cy="22225"/>
            <a:chOff x="5343064" y="2698683"/>
            <a:chExt cx="28575" cy="22225"/>
          </a:xfrm>
        </p:grpSpPr>
        <p:sp>
          <p:nvSpPr>
            <p:cNvPr id="10" name="object 10"/>
            <p:cNvSpPr/>
            <p:nvPr/>
          </p:nvSpPr>
          <p:spPr>
            <a:xfrm>
              <a:off x="5352525" y="2704126"/>
              <a:ext cx="19050" cy="11430"/>
            </a:xfrm>
            <a:custGeom>
              <a:avLst/>
              <a:gdLst/>
              <a:ahLst/>
              <a:cxnLst/>
              <a:rect l="l" t="t" r="r" b="b"/>
              <a:pathLst>
                <a:path w="19050" h="11430">
                  <a:moveTo>
                    <a:pt x="0" y="0"/>
                  </a:moveTo>
                  <a:lnTo>
                    <a:pt x="18921" y="0"/>
                  </a:lnTo>
                </a:path>
                <a:path w="19050" h="11430">
                  <a:moveTo>
                    <a:pt x="0" y="10886"/>
                  </a:moveTo>
                  <a:lnTo>
                    <a:pt x="0" y="10886"/>
                  </a:lnTo>
                </a:path>
              </a:pathLst>
            </a:custGeom>
            <a:ln w="14903">
              <a:solidFill>
                <a:srgbClr val="008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5343064" y="2709569"/>
              <a:ext cx="19050" cy="11430"/>
            </a:xfrm>
            <a:custGeom>
              <a:avLst/>
              <a:gdLst/>
              <a:ahLst/>
              <a:cxnLst/>
              <a:rect l="l" t="t" r="r" b="b"/>
              <a:pathLst>
                <a:path w="19050" h="11430">
                  <a:moveTo>
                    <a:pt x="18921" y="0"/>
                  </a:moveTo>
                  <a:lnTo>
                    <a:pt x="0" y="0"/>
                  </a:lnTo>
                  <a:lnTo>
                    <a:pt x="0" y="10886"/>
                  </a:lnTo>
                  <a:lnTo>
                    <a:pt x="18921" y="10886"/>
                  </a:lnTo>
                  <a:lnTo>
                    <a:pt x="18921" y="0"/>
                  </a:lnTo>
                  <a:close/>
                </a:path>
              </a:pathLst>
            </a:custGeom>
            <a:solidFill>
              <a:srgbClr val="008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object 12"/>
          <p:cNvSpPr txBox="1"/>
          <p:nvPr/>
        </p:nvSpPr>
        <p:spPr>
          <a:xfrm>
            <a:off x="884553" y="776802"/>
            <a:ext cx="7038975" cy="250710"/>
          </a:xfrm>
          <a:prstGeom prst="rect">
            <a:avLst/>
          </a:prstGeom>
        </p:spPr>
        <p:txBody>
          <a:bodyPr vert="horz" wrap="square" lIns="0" tIns="12065" rIns="0" bIns="0" rtlCol="0">
            <a:spAutoFit/>
          </a:bodyPr>
          <a:lstStyle/>
          <a:p>
            <a:pPr marL="56515" marR="0" lvl="0" indent="0" algn="l" defTabSz="914400" rtl="0" eaLnBrk="1" fontAlgn="auto" latinLnBrk="0" hangingPunct="1">
              <a:lnSpc>
                <a:spcPct val="100000"/>
              </a:lnSpc>
              <a:spcBef>
                <a:spcPts val="95"/>
              </a:spcBef>
              <a:spcAft>
                <a:spcPts val="0"/>
              </a:spcAft>
              <a:buClrTx/>
              <a:buSzTx/>
              <a:buFontTx/>
              <a:buNone/>
              <a:tabLst/>
              <a:defRPr/>
            </a:pPr>
            <a:r>
              <a:rPr kumimoji="0" sz="1550" b="1" i="0" u="none" strike="noStrike" kern="1200" cap="none" spc="605" normalizeH="0" baseline="0" noProof="0" dirty="0">
                <a:ln>
                  <a:noFill/>
                </a:ln>
                <a:solidFill>
                  <a:srgbClr val="C00000"/>
                </a:solidFill>
                <a:effectLst/>
                <a:uLnTx/>
                <a:uFillTx/>
                <a:latin typeface="Calibri"/>
                <a:ea typeface="+mn-ea"/>
                <a:cs typeface="Calibri"/>
              </a:rPr>
              <a:t>SALARIO</a:t>
            </a:r>
            <a:r>
              <a:rPr kumimoji="0" sz="1550" b="1" i="0" u="none" strike="noStrike" kern="1200" cap="none" spc="204" normalizeH="0" baseline="0" noProof="0" dirty="0">
                <a:ln>
                  <a:noFill/>
                </a:ln>
                <a:solidFill>
                  <a:srgbClr val="C00000"/>
                </a:solidFill>
                <a:effectLst/>
                <a:uLnTx/>
                <a:uFillTx/>
                <a:latin typeface="Calibri"/>
                <a:ea typeface="+mn-ea"/>
                <a:cs typeface="Calibri"/>
              </a:rPr>
              <a:t> </a:t>
            </a:r>
            <a:r>
              <a:rPr kumimoji="0" sz="1550" b="1" i="0" u="none" strike="noStrike" kern="1200" cap="none" spc="520" normalizeH="0" baseline="0" noProof="0" dirty="0">
                <a:ln>
                  <a:noFill/>
                </a:ln>
                <a:solidFill>
                  <a:srgbClr val="C00000"/>
                </a:solidFill>
                <a:effectLst/>
                <a:uLnTx/>
                <a:uFillTx/>
                <a:latin typeface="Calibri"/>
                <a:ea typeface="+mn-ea"/>
                <a:cs typeface="Calibri"/>
              </a:rPr>
              <a:t>$</a:t>
            </a:r>
            <a:r>
              <a:rPr kumimoji="0" lang="es-MX" sz="1550" b="1" i="0" u="none" strike="noStrike" kern="1200" cap="none" spc="520" normalizeH="0" baseline="0" noProof="0" dirty="0">
                <a:ln>
                  <a:noFill/>
                </a:ln>
                <a:solidFill>
                  <a:srgbClr val="C00000"/>
                </a:solidFill>
                <a:effectLst/>
                <a:uLnTx/>
                <a:uFillTx/>
                <a:latin typeface="Calibri"/>
                <a:ea typeface="+mn-ea"/>
                <a:cs typeface="Calibri"/>
              </a:rPr>
              <a:t>9,000</a:t>
            </a:r>
            <a:r>
              <a:rPr kumimoji="0" sz="1550" b="1" i="0" u="none" strike="noStrike" kern="1200" cap="none" spc="215" normalizeH="0" baseline="0" noProof="0" dirty="0">
                <a:ln>
                  <a:noFill/>
                </a:ln>
                <a:solidFill>
                  <a:srgbClr val="C00000"/>
                </a:solidFill>
                <a:effectLst/>
                <a:uLnTx/>
                <a:uFillTx/>
                <a:latin typeface="Calibri"/>
                <a:ea typeface="+mn-ea"/>
                <a:cs typeface="Calibri"/>
              </a:rPr>
              <a:t> </a:t>
            </a:r>
            <a:r>
              <a:rPr kumimoji="0" sz="1550" b="1" i="0" u="none" strike="noStrike" kern="1200" cap="none" spc="715" normalizeH="0" baseline="0" noProof="0" dirty="0">
                <a:ln>
                  <a:noFill/>
                </a:ln>
                <a:solidFill>
                  <a:srgbClr val="C00000"/>
                </a:solidFill>
                <a:effectLst/>
                <a:uLnTx/>
                <a:uFillTx/>
                <a:latin typeface="Calibri"/>
                <a:ea typeface="+mn-ea"/>
                <a:cs typeface="Calibri"/>
              </a:rPr>
              <a:t>MES</a:t>
            </a:r>
            <a:endParaRPr kumimoji="0" sz="1550" b="0" i="0" u="none" strike="noStrike" kern="1200" cap="none" spc="0" normalizeH="0" baseline="0" noProof="0" dirty="0">
              <a:ln>
                <a:noFill/>
              </a:ln>
              <a:solidFill>
                <a:prstClr val="black"/>
              </a:solidFill>
              <a:effectLst/>
              <a:uLnTx/>
              <a:uFillTx/>
              <a:latin typeface="Calibri"/>
              <a:ea typeface="+mn-ea"/>
              <a:cs typeface="Calibri"/>
            </a:endParaRPr>
          </a:p>
        </p:txBody>
      </p:sp>
      <p:graphicFrame>
        <p:nvGraphicFramePr>
          <p:cNvPr id="13" name="object 13"/>
          <p:cNvGraphicFramePr>
            <a:graphicFrameLocks noGrp="1"/>
          </p:cNvGraphicFramePr>
          <p:nvPr/>
        </p:nvGraphicFramePr>
        <p:xfrm>
          <a:off x="865631" y="4771212"/>
          <a:ext cx="7065643" cy="1319952"/>
        </p:xfrm>
        <a:graphic>
          <a:graphicData uri="http://schemas.openxmlformats.org/drawingml/2006/table">
            <a:tbl>
              <a:tblPr firstRow="1" bandRow="1">
                <a:tableStyleId>{2D5ABB26-0587-4C30-8999-92F81FD0307C}</a:tableStyleId>
              </a:tblPr>
              <a:tblGrid>
                <a:gridCol w="3002280">
                  <a:extLst>
                    <a:ext uri="{9D8B030D-6E8A-4147-A177-3AD203B41FA5}">
                      <a16:colId xmlns:a16="http://schemas.microsoft.com/office/drawing/2014/main" val="20000"/>
                    </a:ext>
                  </a:extLst>
                </a:gridCol>
                <a:gridCol w="1465580">
                  <a:extLst>
                    <a:ext uri="{9D8B030D-6E8A-4147-A177-3AD203B41FA5}">
                      <a16:colId xmlns:a16="http://schemas.microsoft.com/office/drawing/2014/main" val="20001"/>
                    </a:ext>
                  </a:extLst>
                </a:gridCol>
                <a:gridCol w="711834">
                  <a:extLst>
                    <a:ext uri="{9D8B030D-6E8A-4147-A177-3AD203B41FA5}">
                      <a16:colId xmlns:a16="http://schemas.microsoft.com/office/drawing/2014/main" val="20002"/>
                    </a:ext>
                  </a:extLst>
                </a:gridCol>
                <a:gridCol w="1885949">
                  <a:extLst>
                    <a:ext uri="{9D8B030D-6E8A-4147-A177-3AD203B41FA5}">
                      <a16:colId xmlns:a16="http://schemas.microsoft.com/office/drawing/2014/main" val="20003"/>
                    </a:ext>
                  </a:extLst>
                </a:gridCol>
              </a:tblGrid>
              <a:tr h="289053">
                <a:tc>
                  <a:txBody>
                    <a:bodyPr/>
                    <a:lstStyle/>
                    <a:p>
                      <a:pPr marL="66040">
                        <a:lnSpc>
                          <a:spcPct val="100000"/>
                        </a:lnSpc>
                        <a:spcBef>
                          <a:spcPts val="80"/>
                        </a:spcBef>
                      </a:pPr>
                      <a:r>
                        <a:rPr sz="1550" spc="660" dirty="0">
                          <a:latin typeface="Calibri"/>
                          <a:cs typeface="Calibri"/>
                        </a:rPr>
                        <a:t>ENTONCES</a:t>
                      </a:r>
                      <a:endParaRPr sz="1550">
                        <a:latin typeface="Calibri"/>
                        <a:cs typeface="Calibri"/>
                      </a:endParaRPr>
                    </a:p>
                  </a:txBody>
                  <a:tcPr marL="0" marR="0" marT="10160" marB="0">
                    <a:lnL w="19050">
                      <a:solidFill>
                        <a:srgbClr val="000000"/>
                      </a:solidFill>
                      <a:prstDash val="solid"/>
                    </a:lnL>
                    <a:lnT w="28575">
                      <a:solidFill>
                        <a:srgbClr val="000000"/>
                      </a:solidFill>
                      <a:prstDash val="solid"/>
                    </a:lnT>
                  </a:tcPr>
                </a:tc>
                <a:tc gridSpan="3">
                  <a:txBody>
                    <a:bodyPr/>
                    <a:lstStyle/>
                    <a:p>
                      <a:pPr>
                        <a:lnSpc>
                          <a:spcPct val="100000"/>
                        </a:lnSpc>
                      </a:pPr>
                      <a:endParaRPr sz="1800">
                        <a:latin typeface="Times New Roman"/>
                        <a:cs typeface="Times New Roman"/>
                      </a:endParaRPr>
                    </a:p>
                  </a:txBody>
                  <a:tcPr marL="0" marR="0" marT="0" marB="0">
                    <a:lnR w="38100">
                      <a:solidFill>
                        <a:srgbClr val="000000"/>
                      </a:solidFill>
                      <a:prstDash val="solid"/>
                    </a:lnR>
                    <a:lnT w="28575">
                      <a:solidFill>
                        <a:srgbClr val="000000"/>
                      </a:solidFill>
                      <a:prstDash val="solid"/>
                    </a:lnT>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61724">
                <a:tc>
                  <a:txBody>
                    <a:bodyPr/>
                    <a:lstStyle/>
                    <a:p>
                      <a:pPr marL="66040">
                        <a:lnSpc>
                          <a:spcPts val="1725"/>
                        </a:lnSpc>
                      </a:pPr>
                      <a:r>
                        <a:rPr sz="1550" spc="480" dirty="0">
                          <a:latin typeface="Calibri"/>
                          <a:cs typeface="Calibri"/>
                        </a:rPr>
                        <a:t>ISR</a:t>
                      </a:r>
                      <a:r>
                        <a:rPr sz="1550" spc="260" dirty="0">
                          <a:latin typeface="Calibri"/>
                          <a:cs typeface="Calibri"/>
                        </a:rPr>
                        <a:t> </a:t>
                      </a:r>
                      <a:r>
                        <a:rPr sz="1550" spc="655" dirty="0">
                          <a:latin typeface="Calibri"/>
                          <a:cs typeface="Calibri"/>
                        </a:rPr>
                        <a:t>A</a:t>
                      </a:r>
                      <a:r>
                        <a:rPr sz="1550" spc="170" dirty="0">
                          <a:latin typeface="Calibri"/>
                          <a:cs typeface="Calibri"/>
                        </a:rPr>
                        <a:t> </a:t>
                      </a:r>
                      <a:r>
                        <a:rPr sz="1550" spc="665" dirty="0">
                          <a:latin typeface="Calibri"/>
                          <a:cs typeface="Calibri"/>
                        </a:rPr>
                        <a:t>CARGO</a:t>
                      </a:r>
                      <a:r>
                        <a:rPr sz="1550" spc="235" dirty="0">
                          <a:latin typeface="Calibri"/>
                          <a:cs typeface="Calibri"/>
                        </a:rPr>
                        <a:t> </a:t>
                      </a:r>
                      <a:r>
                        <a:rPr sz="1550" spc="670" dirty="0">
                          <a:latin typeface="Calibri"/>
                          <a:cs typeface="Calibri"/>
                        </a:rPr>
                        <a:t>MES</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marL="170815">
                        <a:lnSpc>
                          <a:spcPts val="1725"/>
                        </a:lnSpc>
                      </a:pPr>
                      <a:r>
                        <a:rPr sz="1550" dirty="0">
                          <a:latin typeface="Calibri"/>
                          <a:cs typeface="Calibri"/>
                        </a:rPr>
                        <a:t>$</a:t>
                      </a:r>
                      <a:endParaRPr sz="1550">
                        <a:latin typeface="Calibri"/>
                        <a:cs typeface="Calibri"/>
                      </a:endParaRPr>
                    </a:p>
                  </a:txBody>
                  <a:tcPr marL="0" marR="0" marT="0" marB="0"/>
                </a:tc>
                <a:tc>
                  <a:txBody>
                    <a:bodyPr/>
                    <a:lstStyle/>
                    <a:p>
                      <a:pPr marR="160020" algn="r">
                        <a:lnSpc>
                          <a:spcPts val="1725"/>
                        </a:lnSpc>
                      </a:pPr>
                      <a:r>
                        <a:rPr sz="1550" spc="525" dirty="0">
                          <a:latin typeface="Calibri"/>
                          <a:cs typeface="Calibri"/>
                        </a:rPr>
                        <a:t>6</a:t>
                      </a:r>
                      <a:r>
                        <a:rPr lang="es-MX" sz="1550" spc="525" dirty="0">
                          <a:latin typeface="Calibri"/>
                          <a:cs typeface="Calibri"/>
                        </a:rPr>
                        <a:t>62.10</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1"/>
                  </a:ext>
                </a:extLst>
              </a:tr>
              <a:tr h="261724">
                <a:tc>
                  <a:txBody>
                    <a:bodyPr/>
                    <a:lstStyle/>
                    <a:p>
                      <a:pPr marL="66040">
                        <a:lnSpc>
                          <a:spcPts val="1725"/>
                        </a:lnSpc>
                      </a:pPr>
                      <a:r>
                        <a:rPr sz="1550" spc="710" dirty="0">
                          <a:latin typeface="Calibri"/>
                          <a:cs typeface="Calibri"/>
                        </a:rPr>
                        <a:t>MENOS</a:t>
                      </a:r>
                      <a:r>
                        <a:rPr sz="1550" spc="190" dirty="0">
                          <a:latin typeface="Calibri"/>
                          <a:cs typeface="Calibri"/>
                        </a:rPr>
                        <a:t> </a:t>
                      </a:r>
                      <a:r>
                        <a:rPr sz="1550" spc="565" dirty="0">
                          <a:latin typeface="Calibri"/>
                          <a:cs typeface="Calibri"/>
                        </a:rPr>
                        <a:t>SUBSIDIO</a:t>
                      </a:r>
                      <a:r>
                        <a:rPr sz="1550" spc="235" dirty="0">
                          <a:latin typeface="Calibri"/>
                          <a:cs typeface="Calibri"/>
                        </a:rPr>
                        <a:t> </a:t>
                      </a:r>
                      <a:r>
                        <a:rPr sz="1550" spc="535" dirty="0">
                          <a:latin typeface="Calibri"/>
                          <a:cs typeface="Calibri"/>
                        </a:rPr>
                        <a:t>AL</a:t>
                      </a:r>
                      <a:endParaRPr sz="1550">
                        <a:latin typeface="Calibri"/>
                        <a:cs typeface="Calibri"/>
                      </a:endParaRPr>
                    </a:p>
                  </a:txBody>
                  <a:tcPr marL="0" marR="0" marT="0" marB="0">
                    <a:lnL w="19050">
                      <a:solidFill>
                        <a:srgbClr val="000000"/>
                      </a:solidFill>
                      <a:prstDash val="solid"/>
                    </a:lnL>
                  </a:tcPr>
                </a:tc>
                <a:tc>
                  <a:txBody>
                    <a:bodyPr/>
                    <a:lstStyle/>
                    <a:p>
                      <a:pPr marL="41910">
                        <a:lnSpc>
                          <a:spcPts val="1725"/>
                        </a:lnSpc>
                      </a:pPr>
                      <a:r>
                        <a:rPr sz="1550" spc="650" dirty="0">
                          <a:latin typeface="Calibri"/>
                          <a:cs typeface="Calibri"/>
                        </a:rPr>
                        <a:t>EMPLEO</a:t>
                      </a:r>
                      <a:endParaRPr sz="1550">
                        <a:latin typeface="Calibri"/>
                        <a:cs typeface="Calibri"/>
                      </a:endParaRPr>
                    </a:p>
                  </a:txBody>
                  <a:tcPr marL="0" marR="0" marT="0" marB="0"/>
                </a:tc>
                <a:tc>
                  <a:txBody>
                    <a:bodyPr/>
                    <a:lstStyle/>
                    <a:p>
                      <a:pPr marL="170815">
                        <a:lnSpc>
                          <a:spcPts val="1725"/>
                        </a:lnSpc>
                      </a:pPr>
                      <a:r>
                        <a:rPr sz="1550" dirty="0">
                          <a:latin typeface="Calibri"/>
                          <a:cs typeface="Calibri"/>
                        </a:rPr>
                        <a:t>$</a:t>
                      </a:r>
                      <a:endParaRPr sz="1550">
                        <a:latin typeface="Calibri"/>
                        <a:cs typeface="Calibri"/>
                      </a:endParaRPr>
                    </a:p>
                  </a:txBody>
                  <a:tcPr marL="0" marR="0" marT="0" marB="0"/>
                </a:tc>
                <a:tc>
                  <a:txBody>
                    <a:bodyPr/>
                    <a:lstStyle/>
                    <a:p>
                      <a:pPr marR="160020" algn="r">
                        <a:lnSpc>
                          <a:spcPts val="1725"/>
                        </a:lnSpc>
                      </a:pPr>
                      <a:r>
                        <a:rPr lang="es-MX" sz="1550" spc="525" dirty="0">
                          <a:latin typeface="Calibri"/>
                          <a:cs typeface="Calibri"/>
                        </a:rPr>
                        <a:t>474.94</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2"/>
                  </a:ext>
                </a:extLst>
              </a:tr>
              <a:tr h="507451">
                <a:tc>
                  <a:txBody>
                    <a:bodyPr/>
                    <a:lstStyle/>
                    <a:p>
                      <a:pPr marL="66040">
                        <a:lnSpc>
                          <a:spcPts val="1725"/>
                        </a:lnSpc>
                      </a:pPr>
                      <a:r>
                        <a:rPr sz="1550" spc="575" dirty="0">
                          <a:latin typeface="Calibri"/>
                          <a:cs typeface="Calibri"/>
                        </a:rPr>
                        <a:t>IGUAL</a:t>
                      </a:r>
                      <a:r>
                        <a:rPr sz="1550" spc="285" dirty="0">
                          <a:latin typeface="Calibri"/>
                          <a:cs typeface="Calibri"/>
                        </a:rPr>
                        <a:t> </a:t>
                      </a:r>
                      <a:r>
                        <a:rPr sz="1550" spc="480" dirty="0">
                          <a:latin typeface="Calibri"/>
                          <a:cs typeface="Calibri"/>
                        </a:rPr>
                        <a:t>ISR</a:t>
                      </a:r>
                      <a:r>
                        <a:rPr sz="1550" spc="265" dirty="0">
                          <a:latin typeface="Calibri"/>
                          <a:cs typeface="Calibri"/>
                        </a:rPr>
                        <a:t> </a:t>
                      </a:r>
                      <a:r>
                        <a:rPr sz="1550" spc="655" dirty="0">
                          <a:latin typeface="Calibri"/>
                          <a:cs typeface="Calibri"/>
                        </a:rPr>
                        <a:t>A</a:t>
                      </a:r>
                      <a:r>
                        <a:rPr sz="1550" spc="165" dirty="0">
                          <a:latin typeface="Calibri"/>
                          <a:cs typeface="Calibri"/>
                        </a:rPr>
                        <a:t> </a:t>
                      </a:r>
                      <a:r>
                        <a:rPr sz="1550" spc="665" dirty="0">
                          <a:latin typeface="Calibri"/>
                          <a:cs typeface="Calibri"/>
                        </a:rPr>
                        <a:t>CARGO</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2500">
                        <a:latin typeface="Times New Roman"/>
                        <a:cs typeface="Times New Roman"/>
                      </a:endParaRPr>
                    </a:p>
                  </a:txBody>
                  <a:tcPr marL="0" marR="0" marT="0" marB="0">
                    <a:lnB w="28575">
                      <a:solidFill>
                        <a:srgbClr val="000000"/>
                      </a:solidFill>
                      <a:prstDash val="solid"/>
                    </a:lnB>
                  </a:tcPr>
                </a:tc>
                <a:tc>
                  <a:txBody>
                    <a:bodyPr/>
                    <a:lstStyle/>
                    <a:p>
                      <a:pPr marL="170815">
                        <a:lnSpc>
                          <a:spcPts val="1725"/>
                        </a:lnSpc>
                      </a:pPr>
                      <a:r>
                        <a:rPr sz="1550" dirty="0">
                          <a:latin typeface="Calibri"/>
                          <a:cs typeface="Calibri"/>
                        </a:rPr>
                        <a:t>$</a:t>
                      </a:r>
                      <a:endParaRPr sz="1550">
                        <a:latin typeface="Calibri"/>
                        <a:cs typeface="Calibri"/>
                      </a:endParaRPr>
                    </a:p>
                  </a:txBody>
                  <a:tcPr marL="0" marR="0" marT="0" marB="0">
                    <a:lnB w="28575">
                      <a:solidFill>
                        <a:srgbClr val="000000"/>
                      </a:solidFill>
                      <a:prstDash val="solid"/>
                    </a:lnB>
                  </a:tcPr>
                </a:tc>
                <a:tc>
                  <a:txBody>
                    <a:bodyPr/>
                    <a:lstStyle/>
                    <a:p>
                      <a:pPr marR="160020" algn="r">
                        <a:lnSpc>
                          <a:spcPts val="1725"/>
                        </a:lnSpc>
                      </a:pPr>
                      <a:r>
                        <a:rPr lang="es-MX" sz="1550" spc="525" dirty="0">
                          <a:latin typeface="Calibri"/>
                          <a:cs typeface="Calibri"/>
                        </a:rPr>
                        <a:t>187.16</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3"/>
                  </a:ext>
                </a:extLst>
              </a:tr>
            </a:tbl>
          </a:graphicData>
        </a:graphic>
      </p:graphicFrame>
      <p:sp>
        <p:nvSpPr>
          <p:cNvPr id="14" name="object 14"/>
          <p:cNvSpPr/>
          <p:nvPr/>
        </p:nvSpPr>
        <p:spPr>
          <a:xfrm>
            <a:off x="865619" y="778776"/>
            <a:ext cx="7096125" cy="283845"/>
          </a:xfrm>
          <a:custGeom>
            <a:avLst/>
            <a:gdLst/>
            <a:ahLst/>
            <a:cxnLst/>
            <a:rect l="l" t="t" r="r" b="b"/>
            <a:pathLst>
              <a:path w="7096125" h="283844">
                <a:moveTo>
                  <a:pt x="7095528" y="0"/>
                </a:moveTo>
                <a:lnTo>
                  <a:pt x="7057682" y="0"/>
                </a:lnTo>
                <a:lnTo>
                  <a:pt x="7057682" y="10820"/>
                </a:lnTo>
                <a:lnTo>
                  <a:pt x="7057682" y="261569"/>
                </a:lnTo>
                <a:lnTo>
                  <a:pt x="18923" y="261569"/>
                </a:lnTo>
                <a:lnTo>
                  <a:pt x="18923" y="10820"/>
                </a:lnTo>
                <a:lnTo>
                  <a:pt x="7057682" y="10820"/>
                </a:lnTo>
                <a:lnTo>
                  <a:pt x="7057682" y="0"/>
                </a:lnTo>
                <a:lnTo>
                  <a:pt x="18923" y="0"/>
                </a:lnTo>
                <a:lnTo>
                  <a:pt x="0" y="0"/>
                </a:lnTo>
                <a:lnTo>
                  <a:pt x="0" y="283337"/>
                </a:lnTo>
                <a:lnTo>
                  <a:pt x="18923" y="283337"/>
                </a:lnTo>
                <a:lnTo>
                  <a:pt x="7057682" y="283337"/>
                </a:lnTo>
                <a:lnTo>
                  <a:pt x="7095528" y="283337"/>
                </a:lnTo>
                <a:lnTo>
                  <a:pt x="7095528" y="261569"/>
                </a:lnTo>
                <a:lnTo>
                  <a:pt x="7095528" y="10820"/>
                </a:lnTo>
                <a:lnTo>
                  <a:pt x="7095528"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568433" y="3001771"/>
            <a:ext cx="2158365" cy="1562100"/>
          </a:xfrm>
          <a:prstGeom prst="rect">
            <a:avLst/>
          </a:prstGeom>
        </p:spPr>
        <p:txBody>
          <a:bodyPr vert="horz" wrap="square" lIns="0" tIns="74295" rIns="0" bIns="0" rtlCol="0">
            <a:spAutoFit/>
          </a:bodyPr>
          <a:lstStyle/>
          <a:p>
            <a:pPr marL="12700" marR="5080" lvl="0" indent="0" algn="ctr" defTabSz="914400" rtl="0" eaLnBrk="1" fontAlgn="auto" latinLnBrk="0" hangingPunct="1">
              <a:lnSpc>
                <a:spcPts val="3890"/>
              </a:lnSpc>
              <a:spcBef>
                <a:spcPts val="585"/>
              </a:spcBef>
              <a:spcAft>
                <a:spcPts val="0"/>
              </a:spcAft>
              <a:buClrTx/>
              <a:buSzTx/>
              <a:buFontTx/>
              <a:buNone/>
              <a:tabLst/>
              <a:defRPr/>
            </a:pPr>
            <a:r>
              <a:rPr kumimoji="0" sz="3600" b="0" i="0" u="none" strike="noStrike" kern="1200" cap="none" spc="-60" normalizeH="0" baseline="0" noProof="0" dirty="0">
                <a:ln>
                  <a:noFill/>
                </a:ln>
                <a:solidFill>
                  <a:srgbClr val="FFFFFF"/>
                </a:solidFill>
                <a:effectLst/>
                <a:uLnTx/>
                <a:uFillTx/>
                <a:latin typeface="Arial MT"/>
                <a:ea typeface="+mn-ea"/>
                <a:cs typeface="Arial MT"/>
              </a:rPr>
              <a:t>SUBS</a:t>
            </a:r>
            <a:r>
              <a:rPr kumimoji="0" sz="3600" b="0" i="0" u="none" strike="noStrike" kern="1200" cap="none" spc="-65" normalizeH="0" baseline="0" noProof="0" dirty="0">
                <a:ln>
                  <a:noFill/>
                </a:ln>
                <a:solidFill>
                  <a:srgbClr val="FFFFFF"/>
                </a:solidFill>
                <a:effectLst/>
                <a:uLnTx/>
                <a:uFillTx/>
                <a:latin typeface="Arial MT"/>
                <a:ea typeface="+mn-ea"/>
                <a:cs typeface="Arial MT"/>
              </a:rPr>
              <a:t>I</a:t>
            </a:r>
            <a:r>
              <a:rPr kumimoji="0" sz="3600" b="0" i="0" u="none" strike="noStrike" kern="1200" cap="none" spc="-60" normalizeH="0" baseline="0" noProof="0" dirty="0">
                <a:ln>
                  <a:noFill/>
                </a:ln>
                <a:solidFill>
                  <a:srgbClr val="FFFFFF"/>
                </a:solidFill>
                <a:effectLst/>
                <a:uLnTx/>
                <a:uFillTx/>
                <a:latin typeface="Arial MT"/>
                <a:ea typeface="+mn-ea"/>
                <a:cs typeface="Arial MT"/>
              </a:rPr>
              <a:t>D</a:t>
            </a:r>
            <a:r>
              <a:rPr kumimoji="0" sz="3600" b="0" i="0" u="none" strike="noStrike" kern="1200" cap="none" spc="-65" normalizeH="0" baseline="0" noProof="0" dirty="0">
                <a:ln>
                  <a:noFill/>
                </a:ln>
                <a:solidFill>
                  <a:srgbClr val="FFFFFF"/>
                </a:solidFill>
                <a:effectLst/>
                <a:uLnTx/>
                <a:uFillTx/>
                <a:latin typeface="Arial MT"/>
                <a:ea typeface="+mn-ea"/>
                <a:cs typeface="Arial MT"/>
              </a:rPr>
              <a:t>I</a:t>
            </a:r>
            <a:r>
              <a:rPr kumimoji="0" sz="3600" b="0" i="0" u="none" strike="noStrike" kern="1200" cap="none" spc="0" normalizeH="0" baseline="0" noProof="0" dirty="0">
                <a:ln>
                  <a:noFill/>
                </a:ln>
                <a:solidFill>
                  <a:srgbClr val="FFFFFF"/>
                </a:solidFill>
                <a:effectLst/>
                <a:uLnTx/>
                <a:uFillTx/>
                <a:latin typeface="Arial MT"/>
                <a:ea typeface="+mn-ea"/>
                <a:cs typeface="Arial MT"/>
              </a:rPr>
              <a:t>O  </a:t>
            </a:r>
            <a:r>
              <a:rPr kumimoji="0" sz="3600" b="0" i="0" u="none" strike="noStrike" kern="1200" cap="none" spc="-35" normalizeH="0" baseline="0" noProof="0" dirty="0">
                <a:ln>
                  <a:noFill/>
                </a:ln>
                <a:solidFill>
                  <a:srgbClr val="FFFFFF"/>
                </a:solidFill>
                <a:effectLst/>
                <a:uLnTx/>
                <a:uFillTx/>
                <a:latin typeface="Arial MT"/>
                <a:ea typeface="+mn-ea"/>
                <a:cs typeface="Arial MT"/>
              </a:rPr>
              <a:t>AL </a:t>
            </a:r>
            <a:r>
              <a:rPr kumimoji="0" sz="3600" b="0" i="0" u="none" strike="noStrike" kern="1200" cap="none" spc="-30" normalizeH="0" baseline="0" noProof="0" dirty="0">
                <a:ln>
                  <a:noFill/>
                </a:ln>
                <a:solidFill>
                  <a:srgbClr val="FFFFFF"/>
                </a:solidFill>
                <a:effectLst/>
                <a:uLnTx/>
                <a:uFillTx/>
                <a:latin typeface="Arial MT"/>
                <a:ea typeface="+mn-ea"/>
                <a:cs typeface="Arial MT"/>
              </a:rPr>
              <a:t> </a:t>
            </a:r>
            <a:r>
              <a:rPr kumimoji="0" sz="3600" b="0" i="0" u="none" strike="noStrike" kern="1200" cap="none" spc="-50" normalizeH="0" baseline="0" noProof="0" dirty="0">
                <a:ln>
                  <a:noFill/>
                </a:ln>
                <a:solidFill>
                  <a:srgbClr val="FFFFFF"/>
                </a:solidFill>
                <a:effectLst/>
                <a:uLnTx/>
                <a:uFillTx/>
                <a:latin typeface="Arial MT"/>
                <a:ea typeface="+mn-ea"/>
                <a:cs typeface="Arial MT"/>
              </a:rPr>
              <a:t>EMPLEO</a:t>
            </a:r>
            <a:endParaRPr kumimoji="0" sz="3600" b="0" i="0" u="none" strike="noStrike" kern="1200" cap="none" spc="0" normalizeH="0" baseline="0" noProof="0">
              <a:ln>
                <a:noFill/>
              </a:ln>
              <a:solidFill>
                <a:prstClr val="black"/>
              </a:solidFill>
              <a:effectLst/>
              <a:uLnTx/>
              <a:uFillTx/>
              <a:latin typeface="Arial MT"/>
              <a:ea typeface="+mn-ea"/>
              <a:cs typeface="Arial MT"/>
            </a:endParaRPr>
          </a:p>
        </p:txBody>
      </p:sp>
      <p:graphicFrame>
        <p:nvGraphicFramePr>
          <p:cNvPr id="4" name="object 4"/>
          <p:cNvGraphicFramePr>
            <a:graphicFrameLocks noGrp="1"/>
          </p:cNvGraphicFramePr>
          <p:nvPr/>
        </p:nvGraphicFramePr>
        <p:xfrm>
          <a:off x="865631" y="1323928"/>
          <a:ext cx="7065642" cy="3174669"/>
        </p:xfrm>
        <a:graphic>
          <a:graphicData uri="http://schemas.openxmlformats.org/drawingml/2006/table">
            <a:tbl>
              <a:tblPr firstRow="1" bandRow="1">
                <a:tableStyleId>{2D5ABB26-0587-4C30-8999-92F81FD0307C}</a:tableStyleId>
              </a:tblPr>
              <a:tblGrid>
                <a:gridCol w="4467860">
                  <a:extLst>
                    <a:ext uri="{9D8B030D-6E8A-4147-A177-3AD203B41FA5}">
                      <a16:colId xmlns:a16="http://schemas.microsoft.com/office/drawing/2014/main" val="20000"/>
                    </a:ext>
                  </a:extLst>
                </a:gridCol>
                <a:gridCol w="132079">
                  <a:extLst>
                    <a:ext uri="{9D8B030D-6E8A-4147-A177-3AD203B41FA5}">
                      <a16:colId xmlns:a16="http://schemas.microsoft.com/office/drawing/2014/main" val="20001"/>
                    </a:ext>
                  </a:extLst>
                </a:gridCol>
                <a:gridCol w="579754">
                  <a:extLst>
                    <a:ext uri="{9D8B030D-6E8A-4147-A177-3AD203B41FA5}">
                      <a16:colId xmlns:a16="http://schemas.microsoft.com/office/drawing/2014/main" val="20002"/>
                    </a:ext>
                  </a:extLst>
                </a:gridCol>
                <a:gridCol w="1885949">
                  <a:extLst>
                    <a:ext uri="{9D8B030D-6E8A-4147-A177-3AD203B41FA5}">
                      <a16:colId xmlns:a16="http://schemas.microsoft.com/office/drawing/2014/main" val="20003"/>
                    </a:ext>
                  </a:extLst>
                </a:gridCol>
              </a:tblGrid>
              <a:tr h="551185">
                <a:tc>
                  <a:txBody>
                    <a:bodyPr/>
                    <a:lstStyle/>
                    <a:p>
                      <a:pPr>
                        <a:lnSpc>
                          <a:spcPct val="100000"/>
                        </a:lnSpc>
                        <a:spcBef>
                          <a:spcPts val="15"/>
                        </a:spcBef>
                      </a:pPr>
                      <a:endParaRPr sz="1850">
                        <a:latin typeface="Times New Roman"/>
                        <a:cs typeface="Times New Roman"/>
                      </a:endParaRPr>
                    </a:p>
                    <a:p>
                      <a:pPr marL="66040">
                        <a:lnSpc>
                          <a:spcPct val="100000"/>
                        </a:lnSpc>
                      </a:pPr>
                      <a:r>
                        <a:rPr sz="1550" spc="600" dirty="0">
                          <a:latin typeface="Calibri"/>
                          <a:cs typeface="Calibri"/>
                        </a:rPr>
                        <a:t>INGRESOS</a:t>
                      </a:r>
                      <a:r>
                        <a:rPr sz="1550" spc="160" dirty="0">
                          <a:latin typeface="Calibri"/>
                          <a:cs typeface="Calibri"/>
                        </a:rPr>
                        <a:t> </a:t>
                      </a:r>
                      <a:r>
                        <a:rPr sz="1550" spc="645" dirty="0">
                          <a:latin typeface="Calibri"/>
                          <a:cs typeface="Calibri"/>
                        </a:rPr>
                        <a:t>MENSUALES</a:t>
                      </a:r>
                      <a:endParaRPr sz="1550">
                        <a:latin typeface="Calibri"/>
                        <a:cs typeface="Calibri"/>
                      </a:endParaRPr>
                    </a:p>
                  </a:txBody>
                  <a:tcPr marL="0" marR="0" marT="1905" marB="0">
                    <a:lnL w="19050">
                      <a:solidFill>
                        <a:srgbClr val="000000"/>
                      </a:solidFill>
                      <a:prstDash val="solid"/>
                    </a:lnL>
                    <a:lnT w="28575">
                      <a:solidFill>
                        <a:srgbClr val="000000"/>
                      </a:solidFill>
                      <a:prstDash val="solid"/>
                    </a:lnT>
                  </a:tcPr>
                </a:tc>
                <a:tc>
                  <a:txBody>
                    <a:bodyPr/>
                    <a:lstStyle/>
                    <a:p>
                      <a:pPr>
                        <a:lnSpc>
                          <a:spcPct val="100000"/>
                        </a:lnSpc>
                      </a:pPr>
                      <a:endParaRPr sz="2500">
                        <a:latin typeface="Times New Roman"/>
                        <a:cs typeface="Times New Roman"/>
                      </a:endParaRPr>
                    </a:p>
                  </a:txBody>
                  <a:tcPr marL="0" marR="0" marT="0" marB="0">
                    <a:lnT w="28575">
                      <a:solidFill>
                        <a:srgbClr val="000000"/>
                      </a:solidFill>
                      <a:prstDash val="solid"/>
                    </a:lnT>
                  </a:tcPr>
                </a:tc>
                <a:tc>
                  <a:txBody>
                    <a:bodyPr/>
                    <a:lstStyle/>
                    <a:p>
                      <a:pPr>
                        <a:lnSpc>
                          <a:spcPct val="100000"/>
                        </a:lnSpc>
                        <a:spcBef>
                          <a:spcPts val="15"/>
                        </a:spcBef>
                      </a:pPr>
                      <a:endParaRPr sz="1850">
                        <a:latin typeface="Times New Roman"/>
                        <a:cs typeface="Times New Roman"/>
                      </a:endParaRPr>
                    </a:p>
                    <a:p>
                      <a:pPr marL="38100">
                        <a:lnSpc>
                          <a:spcPct val="100000"/>
                        </a:lnSpc>
                      </a:pPr>
                      <a:r>
                        <a:rPr sz="1550" dirty="0">
                          <a:latin typeface="Calibri"/>
                          <a:cs typeface="Calibri"/>
                        </a:rPr>
                        <a:t>$</a:t>
                      </a:r>
                      <a:endParaRPr sz="1550">
                        <a:latin typeface="Calibri"/>
                        <a:cs typeface="Calibri"/>
                      </a:endParaRPr>
                    </a:p>
                  </a:txBody>
                  <a:tcPr marL="0" marR="0" marT="1905" marB="0">
                    <a:lnT w="28575">
                      <a:solidFill>
                        <a:srgbClr val="000000"/>
                      </a:solidFill>
                      <a:prstDash val="solid"/>
                    </a:lnT>
                  </a:tcPr>
                </a:tc>
                <a:tc>
                  <a:txBody>
                    <a:bodyPr/>
                    <a:lstStyle/>
                    <a:p>
                      <a:pPr>
                        <a:lnSpc>
                          <a:spcPct val="100000"/>
                        </a:lnSpc>
                        <a:spcBef>
                          <a:spcPts val="15"/>
                        </a:spcBef>
                      </a:pPr>
                      <a:endParaRPr sz="1850" dirty="0">
                        <a:latin typeface="Times New Roman"/>
                        <a:cs typeface="Times New Roman"/>
                      </a:endParaRPr>
                    </a:p>
                    <a:p>
                      <a:pPr marL="520065">
                        <a:lnSpc>
                          <a:spcPct val="100000"/>
                        </a:lnSpc>
                      </a:pPr>
                      <a:r>
                        <a:rPr lang="es-MX" sz="1550" spc="484" dirty="0">
                          <a:latin typeface="Calibri"/>
                          <a:cs typeface="Calibri"/>
                        </a:rPr>
                        <a:t>10,000</a:t>
                      </a:r>
                      <a:endParaRPr sz="1550" dirty="0">
                        <a:latin typeface="Calibri"/>
                        <a:cs typeface="Calibri"/>
                      </a:endParaRPr>
                    </a:p>
                  </a:txBody>
                  <a:tcPr marL="0" marR="0" marT="1905" marB="0">
                    <a:lnR w="38100">
                      <a:solidFill>
                        <a:srgbClr val="000000"/>
                      </a:solidFill>
                      <a:prstDash val="solid"/>
                    </a:lnR>
                    <a:lnT w="28575">
                      <a:solidFill>
                        <a:srgbClr val="000000"/>
                      </a:solidFill>
                      <a:prstDash val="solid"/>
                    </a:lnT>
                  </a:tcPr>
                </a:tc>
                <a:extLst>
                  <a:ext uri="{0D108BD9-81ED-4DB2-BD59-A6C34878D82A}">
                    <a16:rowId xmlns:a16="http://schemas.microsoft.com/office/drawing/2014/main" val="10000"/>
                  </a:ext>
                </a:extLst>
              </a:tr>
              <a:tr h="261656">
                <a:tc>
                  <a:txBody>
                    <a:bodyPr/>
                    <a:lstStyle/>
                    <a:p>
                      <a:pPr marL="66040">
                        <a:lnSpc>
                          <a:spcPts val="1725"/>
                        </a:lnSpc>
                      </a:pPr>
                      <a:r>
                        <a:rPr sz="1550" spc="545" dirty="0">
                          <a:latin typeface="Calibri"/>
                          <a:cs typeface="Calibri"/>
                        </a:rPr>
                        <a:t>LIMITE</a:t>
                      </a:r>
                      <a:r>
                        <a:rPr sz="1550" spc="245" dirty="0">
                          <a:latin typeface="Calibri"/>
                          <a:cs typeface="Calibri"/>
                        </a:rPr>
                        <a:t> </a:t>
                      </a:r>
                      <a:r>
                        <a:rPr sz="1550" spc="570" dirty="0">
                          <a:latin typeface="Calibri"/>
                          <a:cs typeface="Calibri"/>
                        </a:rPr>
                        <a:t>INFERIOR</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B w="53975">
                      <a:solidFill>
                        <a:srgbClr val="008000"/>
                      </a:solidFill>
                      <a:prstDash val="solid"/>
                    </a:lnB>
                  </a:tcPr>
                </a:tc>
                <a:tc>
                  <a:txBody>
                    <a:bodyPr/>
                    <a:lstStyle/>
                    <a:p>
                      <a:pPr>
                        <a:lnSpc>
                          <a:spcPct val="100000"/>
                        </a:lnSpc>
                      </a:pPr>
                      <a:endParaRPr sz="1600">
                        <a:latin typeface="Times New Roman"/>
                        <a:cs typeface="Times New Roman"/>
                      </a:endParaRPr>
                    </a:p>
                  </a:txBody>
                  <a:tcPr marL="0" marR="0" marT="0" marB="0"/>
                </a:tc>
                <a:tc>
                  <a:txBody>
                    <a:bodyPr/>
                    <a:lstStyle/>
                    <a:p>
                      <a:pPr marR="45720" algn="r">
                        <a:lnSpc>
                          <a:spcPts val="1725"/>
                        </a:lnSpc>
                      </a:pPr>
                      <a:r>
                        <a:rPr sz="1550" spc="484" dirty="0">
                          <a:latin typeface="Calibri"/>
                          <a:cs typeface="Calibri"/>
                        </a:rPr>
                        <a:t>6,332.06</a:t>
                      </a:r>
                      <a:endParaRPr sz="155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1"/>
                  </a:ext>
                </a:extLst>
              </a:tr>
              <a:tr h="261792">
                <a:tc>
                  <a:txBody>
                    <a:bodyPr/>
                    <a:lstStyle/>
                    <a:p>
                      <a:pPr marL="66040">
                        <a:lnSpc>
                          <a:spcPts val="1725"/>
                        </a:lnSpc>
                      </a:pPr>
                      <a:r>
                        <a:rPr sz="1550" spc="615" dirty="0">
                          <a:latin typeface="Calibri"/>
                          <a:cs typeface="Calibri"/>
                        </a:rPr>
                        <a:t>EXCED</a:t>
                      </a:r>
                      <a:r>
                        <a:rPr sz="1550" spc="210" dirty="0">
                          <a:latin typeface="Calibri"/>
                          <a:cs typeface="Calibri"/>
                        </a:rPr>
                        <a:t> </a:t>
                      </a:r>
                      <a:r>
                        <a:rPr sz="1550" spc="620" dirty="0">
                          <a:latin typeface="Calibri"/>
                          <a:cs typeface="Calibri"/>
                        </a:rPr>
                        <a:t>LIM</a:t>
                      </a:r>
                      <a:r>
                        <a:rPr sz="1550" spc="160" dirty="0">
                          <a:latin typeface="Calibri"/>
                          <a:cs typeface="Calibri"/>
                        </a:rPr>
                        <a:t> </a:t>
                      </a:r>
                      <a:r>
                        <a:rPr sz="1550" spc="570" dirty="0">
                          <a:latin typeface="Calibri"/>
                          <a:cs typeface="Calibri"/>
                        </a:rPr>
                        <a:t>INFERIOR</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T w="53975">
                      <a:solidFill>
                        <a:srgbClr val="008000"/>
                      </a:solidFill>
                      <a:prstDash val="solid"/>
                    </a:lnT>
                  </a:tcPr>
                </a:tc>
                <a:tc>
                  <a:txBody>
                    <a:bodyPr/>
                    <a:lstStyle/>
                    <a:p>
                      <a:pPr marL="38100">
                        <a:lnSpc>
                          <a:spcPts val="1725"/>
                        </a:lnSpc>
                      </a:pPr>
                      <a:r>
                        <a:rPr sz="1550" dirty="0">
                          <a:latin typeface="Calibri"/>
                          <a:cs typeface="Calibri"/>
                        </a:rPr>
                        <a:t>$</a:t>
                      </a:r>
                      <a:endParaRPr sz="1550">
                        <a:latin typeface="Calibri"/>
                        <a:cs typeface="Calibri"/>
                      </a:endParaRPr>
                    </a:p>
                  </a:txBody>
                  <a:tcPr marL="0" marR="0" marT="0" marB="0"/>
                </a:tc>
                <a:tc>
                  <a:txBody>
                    <a:bodyPr/>
                    <a:lstStyle/>
                    <a:p>
                      <a:pPr marL="520065">
                        <a:lnSpc>
                          <a:spcPts val="1725"/>
                        </a:lnSpc>
                      </a:pPr>
                      <a:r>
                        <a:rPr lang="es-MX" sz="1550" spc="484" dirty="0">
                          <a:latin typeface="Calibri"/>
                          <a:cs typeface="Calibri"/>
                        </a:rPr>
                        <a:t>3,667.94</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2"/>
                  </a:ext>
                </a:extLst>
              </a:tr>
              <a:tr h="261837">
                <a:tc>
                  <a:txBody>
                    <a:bodyPr/>
                    <a:lstStyle/>
                    <a:p>
                      <a:pPr marL="66040">
                        <a:lnSpc>
                          <a:spcPts val="1725"/>
                        </a:lnSpc>
                      </a:pPr>
                      <a:r>
                        <a:rPr sz="1550" spc="810" dirty="0">
                          <a:latin typeface="Calibri"/>
                          <a:cs typeface="Calibri"/>
                        </a:rPr>
                        <a:t>%</a:t>
                      </a:r>
                      <a:r>
                        <a:rPr sz="1550" spc="245" dirty="0">
                          <a:latin typeface="Calibri"/>
                          <a:cs typeface="Calibri"/>
                        </a:rPr>
                        <a:t> </a:t>
                      </a:r>
                      <a:r>
                        <a:rPr sz="1550" spc="620" dirty="0">
                          <a:latin typeface="Calibri"/>
                          <a:cs typeface="Calibri"/>
                        </a:rPr>
                        <a:t>SOBRE</a:t>
                      </a:r>
                      <a:r>
                        <a:rPr sz="1550" spc="260" dirty="0">
                          <a:latin typeface="Calibri"/>
                          <a:cs typeface="Calibri"/>
                        </a:rPr>
                        <a:t> </a:t>
                      </a:r>
                      <a:r>
                        <a:rPr sz="1550" spc="615" dirty="0">
                          <a:latin typeface="Calibri"/>
                          <a:cs typeface="Calibri"/>
                        </a:rPr>
                        <a:t>EXCEDENTE</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B w="53975">
                      <a:solidFill>
                        <a:srgbClr val="008000"/>
                      </a:solidFill>
                      <a:prstDash val="solid"/>
                    </a:lnB>
                  </a:tcPr>
                </a:tc>
                <a:tc>
                  <a:txBody>
                    <a:bodyPr/>
                    <a:lstStyle/>
                    <a:p>
                      <a:pPr>
                        <a:lnSpc>
                          <a:spcPct val="100000"/>
                        </a:lnSpc>
                      </a:pPr>
                      <a:endParaRPr sz="1600">
                        <a:latin typeface="Times New Roman"/>
                        <a:cs typeface="Times New Roman"/>
                      </a:endParaRPr>
                    </a:p>
                  </a:txBody>
                  <a:tcPr marL="0" marR="0" marT="0" marB="0"/>
                </a:tc>
                <a:tc>
                  <a:txBody>
                    <a:bodyPr/>
                    <a:lstStyle/>
                    <a:p>
                      <a:pPr marR="51435" algn="r">
                        <a:lnSpc>
                          <a:spcPts val="1725"/>
                        </a:lnSpc>
                      </a:pPr>
                      <a:r>
                        <a:rPr sz="1550" spc="560" dirty="0">
                          <a:latin typeface="Calibri"/>
                          <a:cs typeface="Calibri"/>
                        </a:rPr>
                        <a:t>10.88%</a:t>
                      </a:r>
                      <a:endParaRPr sz="155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3"/>
                  </a:ext>
                </a:extLst>
              </a:tr>
              <a:tr h="261610">
                <a:tc>
                  <a:txBody>
                    <a:bodyPr/>
                    <a:lstStyle/>
                    <a:p>
                      <a:pPr marL="66040">
                        <a:lnSpc>
                          <a:spcPts val="1725"/>
                        </a:lnSpc>
                      </a:pPr>
                      <a:r>
                        <a:rPr sz="1550" spc="625" dirty="0">
                          <a:latin typeface="Calibri"/>
                          <a:cs typeface="Calibri"/>
                        </a:rPr>
                        <a:t>IMPUESTO</a:t>
                      </a:r>
                      <a:r>
                        <a:rPr sz="1550" spc="200" dirty="0">
                          <a:latin typeface="Calibri"/>
                          <a:cs typeface="Calibri"/>
                        </a:rPr>
                        <a:t> </a:t>
                      </a:r>
                      <a:r>
                        <a:rPr sz="1550" spc="630" dirty="0">
                          <a:latin typeface="Calibri"/>
                          <a:cs typeface="Calibri"/>
                        </a:rPr>
                        <a:t>MARGINAL</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lnT w="53975">
                      <a:solidFill>
                        <a:srgbClr val="008000"/>
                      </a:solidFill>
                      <a:prstDash val="solid"/>
                    </a:lnT>
                  </a:tcPr>
                </a:tc>
                <a:tc>
                  <a:txBody>
                    <a:bodyPr/>
                    <a:lstStyle/>
                    <a:p>
                      <a:pPr marL="38100">
                        <a:lnSpc>
                          <a:spcPts val="1725"/>
                        </a:lnSpc>
                      </a:pPr>
                      <a:r>
                        <a:rPr sz="1550" dirty="0">
                          <a:latin typeface="Calibri"/>
                          <a:cs typeface="Calibri"/>
                        </a:rPr>
                        <a:t>$</a:t>
                      </a:r>
                      <a:endParaRPr sz="1550">
                        <a:latin typeface="Calibri"/>
                        <a:cs typeface="Calibri"/>
                      </a:endParaRPr>
                    </a:p>
                  </a:txBody>
                  <a:tcPr marL="0" marR="0" marT="0" marB="0"/>
                </a:tc>
                <a:tc>
                  <a:txBody>
                    <a:bodyPr/>
                    <a:lstStyle/>
                    <a:p>
                      <a:pPr marL="766445">
                        <a:lnSpc>
                          <a:spcPts val="1725"/>
                        </a:lnSpc>
                      </a:pPr>
                      <a:r>
                        <a:rPr lang="es-MX" sz="1550" spc="525" dirty="0">
                          <a:latin typeface="Calibri"/>
                          <a:cs typeface="Calibri"/>
                        </a:rPr>
                        <a:t>399.07</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4"/>
                  </a:ext>
                </a:extLst>
              </a:tr>
              <a:tr h="261996">
                <a:tc>
                  <a:txBody>
                    <a:bodyPr/>
                    <a:lstStyle/>
                    <a:p>
                      <a:pPr marL="66040">
                        <a:lnSpc>
                          <a:spcPts val="1725"/>
                        </a:lnSpc>
                      </a:pPr>
                      <a:r>
                        <a:rPr sz="1550" spc="690" dirty="0">
                          <a:latin typeface="Calibri"/>
                          <a:cs typeface="Calibri"/>
                        </a:rPr>
                        <a:t>CUOTA</a:t>
                      </a:r>
                      <a:r>
                        <a:rPr sz="1550" spc="145" dirty="0">
                          <a:latin typeface="Calibri"/>
                          <a:cs typeface="Calibri"/>
                        </a:rPr>
                        <a:t> </a:t>
                      </a:r>
                      <a:r>
                        <a:rPr sz="1550" spc="470" dirty="0">
                          <a:latin typeface="Calibri"/>
                          <a:cs typeface="Calibri"/>
                        </a:rPr>
                        <a:t>FIJA</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marL="38100">
                        <a:lnSpc>
                          <a:spcPts val="1725"/>
                        </a:lnSpc>
                      </a:pPr>
                      <a:r>
                        <a:rPr sz="1550" dirty="0">
                          <a:latin typeface="Calibri"/>
                          <a:cs typeface="Calibri"/>
                        </a:rPr>
                        <a:t>$</a:t>
                      </a:r>
                      <a:endParaRPr sz="1550">
                        <a:latin typeface="Calibri"/>
                        <a:cs typeface="Calibri"/>
                      </a:endParaRPr>
                    </a:p>
                  </a:txBody>
                  <a:tcPr marL="0" marR="0" marT="0" marB="0"/>
                </a:tc>
                <a:tc>
                  <a:txBody>
                    <a:bodyPr/>
                    <a:lstStyle/>
                    <a:p>
                      <a:pPr marL="766445">
                        <a:lnSpc>
                          <a:spcPts val="1725"/>
                        </a:lnSpc>
                      </a:pPr>
                      <a:r>
                        <a:rPr sz="1550" spc="525" dirty="0">
                          <a:latin typeface="Calibri"/>
                          <a:cs typeface="Calibri"/>
                        </a:rPr>
                        <a:t>371.83</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5"/>
                  </a:ext>
                </a:extLst>
              </a:tr>
              <a:tr h="245508">
                <a:tc>
                  <a:txBody>
                    <a:bodyPr/>
                    <a:lstStyle/>
                    <a:p>
                      <a:pPr marL="66040">
                        <a:lnSpc>
                          <a:spcPts val="1730"/>
                        </a:lnSpc>
                      </a:pPr>
                      <a:r>
                        <a:rPr sz="1550" spc="480" dirty="0">
                          <a:latin typeface="Calibri"/>
                          <a:cs typeface="Calibri"/>
                        </a:rPr>
                        <a:t>ISR</a:t>
                      </a:r>
                      <a:r>
                        <a:rPr sz="1550" spc="260" dirty="0">
                          <a:latin typeface="Calibri"/>
                          <a:cs typeface="Calibri"/>
                        </a:rPr>
                        <a:t> </a:t>
                      </a:r>
                      <a:r>
                        <a:rPr sz="1550" spc="655" dirty="0">
                          <a:latin typeface="Calibri"/>
                          <a:cs typeface="Calibri"/>
                        </a:rPr>
                        <a:t>A</a:t>
                      </a:r>
                      <a:r>
                        <a:rPr sz="1550" spc="170" dirty="0">
                          <a:latin typeface="Calibri"/>
                          <a:cs typeface="Calibri"/>
                        </a:rPr>
                        <a:t> </a:t>
                      </a:r>
                      <a:r>
                        <a:rPr sz="1550" spc="665" dirty="0">
                          <a:latin typeface="Calibri"/>
                          <a:cs typeface="Calibri"/>
                        </a:rPr>
                        <a:t>CARGO</a:t>
                      </a:r>
                      <a:r>
                        <a:rPr sz="1550" spc="235" dirty="0">
                          <a:latin typeface="Calibri"/>
                          <a:cs typeface="Calibri"/>
                        </a:rPr>
                        <a:t> </a:t>
                      </a:r>
                      <a:r>
                        <a:rPr sz="1550" spc="670" dirty="0">
                          <a:latin typeface="Calibri"/>
                          <a:cs typeface="Calibri"/>
                        </a:rPr>
                        <a:t>MES</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marL="38100">
                        <a:lnSpc>
                          <a:spcPts val="1730"/>
                        </a:lnSpc>
                      </a:pPr>
                      <a:r>
                        <a:rPr sz="1550" dirty="0">
                          <a:latin typeface="Calibri"/>
                          <a:cs typeface="Calibri"/>
                        </a:rPr>
                        <a:t>$</a:t>
                      </a:r>
                      <a:endParaRPr sz="1550">
                        <a:latin typeface="Calibri"/>
                        <a:cs typeface="Calibri"/>
                      </a:endParaRPr>
                    </a:p>
                  </a:txBody>
                  <a:tcPr marL="0" marR="0" marT="0" marB="0">
                    <a:lnB w="28575">
                      <a:solidFill>
                        <a:srgbClr val="000000"/>
                      </a:solidFill>
                      <a:prstDash val="solid"/>
                    </a:lnB>
                  </a:tcPr>
                </a:tc>
                <a:tc>
                  <a:txBody>
                    <a:bodyPr/>
                    <a:lstStyle/>
                    <a:p>
                      <a:pPr marL="766445">
                        <a:lnSpc>
                          <a:spcPts val="1730"/>
                        </a:lnSpc>
                      </a:pPr>
                      <a:r>
                        <a:rPr lang="es-MX" sz="1550" spc="525" dirty="0">
                          <a:latin typeface="Calibri"/>
                          <a:cs typeface="Calibri"/>
                        </a:rPr>
                        <a:t>7</a:t>
                      </a:r>
                      <a:r>
                        <a:rPr sz="1550" spc="525" dirty="0">
                          <a:latin typeface="Calibri"/>
                          <a:cs typeface="Calibri"/>
                        </a:rPr>
                        <a:t>70.9</a:t>
                      </a:r>
                      <a:r>
                        <a:rPr lang="es-MX" sz="1550" spc="525" dirty="0">
                          <a:latin typeface="Calibri"/>
                          <a:cs typeface="Calibri"/>
                        </a:rPr>
                        <a:t>0</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6"/>
                  </a:ext>
                </a:extLst>
              </a:tr>
              <a:tr h="272519">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a:latin typeface="Times New Roman"/>
                        <a:cs typeface="Times New Roman"/>
                      </a:endParaRPr>
                    </a:p>
                  </a:txBody>
                  <a:tcPr marL="0" marR="0" marT="0" marB="0">
                    <a:lnT w="28575">
                      <a:solidFill>
                        <a:srgbClr val="000000"/>
                      </a:solidFill>
                      <a:prstDash val="solid"/>
                    </a:lnT>
                    <a:lnB w="28575">
                      <a:solidFill>
                        <a:srgbClr val="000000"/>
                      </a:solidFill>
                      <a:prstDash val="solid"/>
                    </a:lnB>
                  </a:tcPr>
                </a:tc>
                <a:tc>
                  <a:txBody>
                    <a:bodyPr/>
                    <a:lstStyle/>
                    <a:p>
                      <a:pPr>
                        <a:lnSpc>
                          <a:spcPct val="100000"/>
                        </a:lnSpc>
                      </a:pPr>
                      <a:endParaRPr sz="1600" dirty="0">
                        <a:latin typeface="Times New Roman"/>
                        <a:cs typeface="Times New Roman"/>
                      </a:endParaRPr>
                    </a:p>
                  </a:txBody>
                  <a:tcPr marL="0" marR="0" marT="0" marB="0">
                    <a:lnT w="28575">
                      <a:solidFill>
                        <a:srgbClr val="000000"/>
                      </a:solidFill>
                      <a:prstDash val="solid"/>
                    </a:lnT>
                    <a:lnB w="28575">
                      <a:solidFill>
                        <a:srgbClr val="000000"/>
                      </a:solidFill>
                      <a:prstDash val="solid"/>
                    </a:lnB>
                  </a:tcPr>
                </a:tc>
                <a:extLst>
                  <a:ext uri="{0D108BD9-81ED-4DB2-BD59-A6C34878D82A}">
                    <a16:rowId xmlns:a16="http://schemas.microsoft.com/office/drawing/2014/main" val="10007"/>
                  </a:ext>
                </a:extLst>
              </a:tr>
              <a:tr h="550804">
                <a:tc>
                  <a:txBody>
                    <a:bodyPr/>
                    <a:lstStyle/>
                    <a:p>
                      <a:pPr marL="66040">
                        <a:lnSpc>
                          <a:spcPct val="100000"/>
                        </a:lnSpc>
                        <a:spcBef>
                          <a:spcPts val="80"/>
                        </a:spcBef>
                      </a:pPr>
                      <a:r>
                        <a:rPr sz="1550" spc="685" dirty="0">
                          <a:latin typeface="Calibri"/>
                          <a:cs typeface="Calibri"/>
                        </a:rPr>
                        <a:t>CONTRA</a:t>
                      </a:r>
                      <a:endParaRPr sz="1550">
                        <a:latin typeface="Calibri"/>
                        <a:cs typeface="Calibri"/>
                      </a:endParaRPr>
                    </a:p>
                    <a:p>
                      <a:pPr marL="66040">
                        <a:lnSpc>
                          <a:spcPct val="100000"/>
                        </a:lnSpc>
                        <a:spcBef>
                          <a:spcPts val="200"/>
                        </a:spcBef>
                      </a:pPr>
                      <a:r>
                        <a:rPr sz="1550" spc="565" dirty="0">
                          <a:latin typeface="Calibri"/>
                          <a:cs typeface="Calibri"/>
                        </a:rPr>
                        <a:t>SUBSIDIO</a:t>
                      </a:r>
                      <a:r>
                        <a:rPr sz="1550" spc="240" dirty="0">
                          <a:latin typeface="Calibri"/>
                          <a:cs typeface="Calibri"/>
                        </a:rPr>
                        <a:t> </a:t>
                      </a:r>
                      <a:r>
                        <a:rPr sz="1550" spc="535" dirty="0">
                          <a:latin typeface="Calibri"/>
                          <a:cs typeface="Calibri"/>
                        </a:rPr>
                        <a:t>AL</a:t>
                      </a:r>
                      <a:r>
                        <a:rPr sz="1550" spc="295" dirty="0">
                          <a:latin typeface="Calibri"/>
                          <a:cs typeface="Calibri"/>
                        </a:rPr>
                        <a:t> </a:t>
                      </a:r>
                      <a:r>
                        <a:rPr sz="1550" spc="650" dirty="0">
                          <a:latin typeface="Calibri"/>
                          <a:cs typeface="Calibri"/>
                        </a:rPr>
                        <a:t>EMPLEO</a:t>
                      </a:r>
                      <a:endParaRPr sz="1550">
                        <a:latin typeface="Calibri"/>
                        <a:cs typeface="Calibri"/>
                      </a:endParaRPr>
                    </a:p>
                  </a:txBody>
                  <a:tcPr marL="0" marR="0" marT="10160" marB="0">
                    <a:lnL w="19050">
                      <a:solidFill>
                        <a:srgbClr val="000000"/>
                      </a:solidFill>
                      <a:prstDash val="solid"/>
                    </a:lnL>
                    <a:lnT w="28575">
                      <a:solidFill>
                        <a:srgbClr val="000000"/>
                      </a:solidFill>
                      <a:prstDash val="solid"/>
                    </a:lnT>
                  </a:tcPr>
                </a:tc>
                <a:tc>
                  <a:txBody>
                    <a:bodyPr/>
                    <a:lstStyle/>
                    <a:p>
                      <a:pPr>
                        <a:lnSpc>
                          <a:spcPct val="100000"/>
                        </a:lnSpc>
                      </a:pPr>
                      <a:endParaRPr sz="2500">
                        <a:latin typeface="Times New Roman"/>
                        <a:cs typeface="Times New Roman"/>
                      </a:endParaRPr>
                    </a:p>
                  </a:txBody>
                  <a:tcPr marL="0" marR="0" marT="0" marB="0">
                    <a:lnT w="28575">
                      <a:solidFill>
                        <a:srgbClr val="000000"/>
                      </a:solidFill>
                      <a:prstDash val="solid"/>
                    </a:lnT>
                  </a:tcPr>
                </a:tc>
                <a:tc>
                  <a:txBody>
                    <a:bodyPr/>
                    <a:lstStyle/>
                    <a:p>
                      <a:pPr>
                        <a:lnSpc>
                          <a:spcPct val="100000"/>
                        </a:lnSpc>
                        <a:spcBef>
                          <a:spcPts val="15"/>
                        </a:spcBef>
                      </a:pPr>
                      <a:endParaRPr sz="1850">
                        <a:latin typeface="Times New Roman"/>
                        <a:cs typeface="Times New Roman"/>
                      </a:endParaRPr>
                    </a:p>
                    <a:p>
                      <a:pPr marL="38100">
                        <a:lnSpc>
                          <a:spcPct val="100000"/>
                        </a:lnSpc>
                      </a:pPr>
                      <a:r>
                        <a:rPr sz="1550" dirty="0">
                          <a:latin typeface="Calibri"/>
                          <a:cs typeface="Calibri"/>
                        </a:rPr>
                        <a:t>$</a:t>
                      </a:r>
                      <a:endParaRPr sz="1550">
                        <a:latin typeface="Calibri"/>
                        <a:cs typeface="Calibri"/>
                      </a:endParaRPr>
                    </a:p>
                  </a:txBody>
                  <a:tcPr marL="0" marR="0" marT="1905" marB="0">
                    <a:lnT w="28575">
                      <a:solidFill>
                        <a:srgbClr val="000000"/>
                      </a:solidFill>
                      <a:prstDash val="solid"/>
                    </a:lnT>
                  </a:tcPr>
                </a:tc>
                <a:tc>
                  <a:txBody>
                    <a:bodyPr/>
                    <a:lstStyle/>
                    <a:p>
                      <a:pPr>
                        <a:lnSpc>
                          <a:spcPct val="100000"/>
                        </a:lnSpc>
                        <a:spcBef>
                          <a:spcPts val="15"/>
                        </a:spcBef>
                      </a:pPr>
                      <a:endParaRPr sz="1850" dirty="0">
                        <a:latin typeface="Times New Roman"/>
                        <a:cs typeface="Times New Roman"/>
                      </a:endParaRPr>
                    </a:p>
                    <a:p>
                      <a:pPr marL="766445">
                        <a:lnSpc>
                          <a:spcPct val="100000"/>
                        </a:lnSpc>
                      </a:pPr>
                      <a:r>
                        <a:rPr lang="es-MX" sz="1550" spc="525" dirty="0">
                          <a:latin typeface="Calibri"/>
                          <a:cs typeface="Calibri"/>
                        </a:rPr>
                        <a:t>474.94</a:t>
                      </a:r>
                      <a:endParaRPr sz="1550" dirty="0">
                        <a:latin typeface="Calibri"/>
                        <a:cs typeface="Calibri"/>
                      </a:endParaRPr>
                    </a:p>
                  </a:txBody>
                  <a:tcPr marL="0" marR="0" marT="1905" marB="0">
                    <a:lnR w="38100">
                      <a:solidFill>
                        <a:srgbClr val="000000"/>
                      </a:solidFill>
                      <a:prstDash val="solid"/>
                    </a:lnR>
                    <a:lnT w="28575">
                      <a:solidFill>
                        <a:srgbClr val="000000"/>
                      </a:solidFill>
                      <a:prstDash val="solid"/>
                    </a:lnT>
                  </a:tcPr>
                </a:tc>
                <a:extLst>
                  <a:ext uri="{0D108BD9-81ED-4DB2-BD59-A6C34878D82A}">
                    <a16:rowId xmlns:a16="http://schemas.microsoft.com/office/drawing/2014/main" val="10008"/>
                  </a:ext>
                </a:extLst>
              </a:tr>
              <a:tr h="245762">
                <a:tc>
                  <a:txBody>
                    <a:bodyPr/>
                    <a:lstStyle/>
                    <a:p>
                      <a:pPr marL="66040">
                        <a:lnSpc>
                          <a:spcPts val="1725"/>
                        </a:lnSpc>
                      </a:pPr>
                      <a:r>
                        <a:rPr sz="1550" spc="525" dirty="0">
                          <a:latin typeface="Calibri"/>
                          <a:cs typeface="Calibri"/>
                        </a:rPr>
                        <a:t>¿Quién</a:t>
                      </a:r>
                      <a:r>
                        <a:rPr sz="1550" spc="155" dirty="0">
                          <a:latin typeface="Calibri"/>
                          <a:cs typeface="Calibri"/>
                        </a:rPr>
                        <a:t> </a:t>
                      </a:r>
                      <a:r>
                        <a:rPr sz="1550" spc="550" dirty="0">
                          <a:latin typeface="Calibri"/>
                          <a:cs typeface="Calibri"/>
                        </a:rPr>
                        <a:t>ES</a:t>
                      </a:r>
                      <a:r>
                        <a:rPr sz="1550" spc="185" dirty="0">
                          <a:latin typeface="Calibri"/>
                          <a:cs typeface="Calibri"/>
                        </a:rPr>
                        <a:t> </a:t>
                      </a:r>
                      <a:r>
                        <a:rPr sz="1550" spc="670" dirty="0">
                          <a:latin typeface="Calibri"/>
                          <a:cs typeface="Calibri"/>
                        </a:rPr>
                        <a:t>MAYOR?</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B w="28575">
                      <a:solidFill>
                        <a:srgbClr val="000000"/>
                      </a:solidFill>
                      <a:prstDash val="solid"/>
                    </a:lnB>
                  </a:tcPr>
                </a:tc>
                <a:tc>
                  <a:txBody>
                    <a:bodyPr/>
                    <a:lstStyle/>
                    <a:p>
                      <a:pPr marL="368300">
                        <a:lnSpc>
                          <a:spcPts val="1725"/>
                        </a:lnSpc>
                      </a:pPr>
                      <a:r>
                        <a:rPr sz="1550" spc="480" dirty="0">
                          <a:latin typeface="Calibri"/>
                          <a:cs typeface="Calibri"/>
                        </a:rPr>
                        <a:t>ISR</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9"/>
                  </a:ext>
                </a:extLst>
              </a:tr>
            </a:tbl>
          </a:graphicData>
        </a:graphic>
      </p:graphicFrame>
      <p:grpSp>
        <p:nvGrpSpPr>
          <p:cNvPr id="5" name="object 5"/>
          <p:cNvGrpSpPr/>
          <p:nvPr/>
        </p:nvGrpSpPr>
        <p:grpSpPr>
          <a:xfrm>
            <a:off x="5343064" y="2174871"/>
            <a:ext cx="28575" cy="22225"/>
            <a:chOff x="5343064" y="2174871"/>
            <a:chExt cx="28575" cy="22225"/>
          </a:xfrm>
        </p:grpSpPr>
        <p:sp>
          <p:nvSpPr>
            <p:cNvPr id="6" name="object 6"/>
            <p:cNvSpPr/>
            <p:nvPr/>
          </p:nvSpPr>
          <p:spPr>
            <a:xfrm>
              <a:off x="5352525" y="2180315"/>
              <a:ext cx="19050" cy="11430"/>
            </a:xfrm>
            <a:custGeom>
              <a:avLst/>
              <a:gdLst/>
              <a:ahLst/>
              <a:cxnLst/>
              <a:rect l="l" t="t" r="r" b="b"/>
              <a:pathLst>
                <a:path w="19050" h="11430">
                  <a:moveTo>
                    <a:pt x="0" y="0"/>
                  </a:moveTo>
                  <a:lnTo>
                    <a:pt x="18921" y="0"/>
                  </a:lnTo>
                </a:path>
                <a:path w="19050" h="11430">
                  <a:moveTo>
                    <a:pt x="0" y="10886"/>
                  </a:moveTo>
                  <a:lnTo>
                    <a:pt x="0" y="10886"/>
                  </a:lnTo>
                </a:path>
              </a:pathLst>
            </a:custGeom>
            <a:ln w="14903">
              <a:solidFill>
                <a:srgbClr val="008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5343064" y="2185758"/>
              <a:ext cx="19050" cy="11430"/>
            </a:xfrm>
            <a:custGeom>
              <a:avLst/>
              <a:gdLst/>
              <a:ahLst/>
              <a:cxnLst/>
              <a:rect l="l" t="t" r="r" b="b"/>
              <a:pathLst>
                <a:path w="19050" h="11430">
                  <a:moveTo>
                    <a:pt x="18921" y="0"/>
                  </a:moveTo>
                  <a:lnTo>
                    <a:pt x="0" y="0"/>
                  </a:lnTo>
                  <a:lnTo>
                    <a:pt x="0" y="10886"/>
                  </a:lnTo>
                  <a:lnTo>
                    <a:pt x="18921" y="10886"/>
                  </a:lnTo>
                  <a:lnTo>
                    <a:pt x="18921" y="0"/>
                  </a:lnTo>
                  <a:close/>
                </a:path>
              </a:pathLst>
            </a:custGeom>
            <a:solidFill>
              <a:srgbClr val="008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object 8"/>
          <p:cNvGrpSpPr/>
          <p:nvPr/>
        </p:nvGrpSpPr>
        <p:grpSpPr>
          <a:xfrm>
            <a:off x="5343064" y="2698683"/>
            <a:ext cx="28575" cy="22225"/>
            <a:chOff x="5343064" y="2698683"/>
            <a:chExt cx="28575" cy="22225"/>
          </a:xfrm>
        </p:grpSpPr>
        <p:sp>
          <p:nvSpPr>
            <p:cNvPr id="9" name="object 9"/>
            <p:cNvSpPr/>
            <p:nvPr/>
          </p:nvSpPr>
          <p:spPr>
            <a:xfrm>
              <a:off x="5352525" y="2704126"/>
              <a:ext cx="19050" cy="11430"/>
            </a:xfrm>
            <a:custGeom>
              <a:avLst/>
              <a:gdLst/>
              <a:ahLst/>
              <a:cxnLst/>
              <a:rect l="l" t="t" r="r" b="b"/>
              <a:pathLst>
                <a:path w="19050" h="11430">
                  <a:moveTo>
                    <a:pt x="0" y="0"/>
                  </a:moveTo>
                  <a:lnTo>
                    <a:pt x="18921" y="0"/>
                  </a:lnTo>
                </a:path>
                <a:path w="19050" h="11430">
                  <a:moveTo>
                    <a:pt x="0" y="10886"/>
                  </a:moveTo>
                  <a:lnTo>
                    <a:pt x="0" y="10886"/>
                  </a:lnTo>
                </a:path>
              </a:pathLst>
            </a:custGeom>
            <a:ln w="14903">
              <a:solidFill>
                <a:srgbClr val="008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5343064" y="2709569"/>
              <a:ext cx="19050" cy="11430"/>
            </a:xfrm>
            <a:custGeom>
              <a:avLst/>
              <a:gdLst/>
              <a:ahLst/>
              <a:cxnLst/>
              <a:rect l="l" t="t" r="r" b="b"/>
              <a:pathLst>
                <a:path w="19050" h="11430">
                  <a:moveTo>
                    <a:pt x="18921" y="0"/>
                  </a:moveTo>
                  <a:lnTo>
                    <a:pt x="0" y="0"/>
                  </a:lnTo>
                  <a:lnTo>
                    <a:pt x="0" y="10886"/>
                  </a:lnTo>
                  <a:lnTo>
                    <a:pt x="18921" y="10886"/>
                  </a:lnTo>
                  <a:lnTo>
                    <a:pt x="18921" y="0"/>
                  </a:lnTo>
                  <a:close/>
                </a:path>
              </a:pathLst>
            </a:custGeom>
            <a:solidFill>
              <a:srgbClr val="008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object 11"/>
          <p:cNvSpPr txBox="1"/>
          <p:nvPr/>
        </p:nvSpPr>
        <p:spPr>
          <a:xfrm>
            <a:off x="884553" y="776802"/>
            <a:ext cx="7038975" cy="250710"/>
          </a:xfrm>
          <a:prstGeom prst="rect">
            <a:avLst/>
          </a:prstGeom>
        </p:spPr>
        <p:txBody>
          <a:bodyPr vert="horz" wrap="square" lIns="0" tIns="12065" rIns="0" bIns="0" rtlCol="0">
            <a:spAutoFit/>
          </a:bodyPr>
          <a:lstStyle/>
          <a:p>
            <a:pPr marL="56515" marR="0" lvl="0" indent="0" algn="l" defTabSz="914400" rtl="0" eaLnBrk="1" fontAlgn="auto" latinLnBrk="0" hangingPunct="1">
              <a:lnSpc>
                <a:spcPct val="100000"/>
              </a:lnSpc>
              <a:spcBef>
                <a:spcPts val="95"/>
              </a:spcBef>
              <a:spcAft>
                <a:spcPts val="0"/>
              </a:spcAft>
              <a:buClrTx/>
              <a:buSzTx/>
              <a:buFontTx/>
              <a:buNone/>
              <a:tabLst/>
              <a:defRPr/>
            </a:pPr>
            <a:r>
              <a:rPr kumimoji="0" sz="1550" b="1" i="0" u="none" strike="noStrike" kern="1200" cap="none" spc="605" normalizeH="0" baseline="0" noProof="0" dirty="0">
                <a:ln>
                  <a:noFill/>
                </a:ln>
                <a:solidFill>
                  <a:srgbClr val="C00000"/>
                </a:solidFill>
                <a:effectLst/>
                <a:uLnTx/>
                <a:uFillTx/>
                <a:latin typeface="Calibri"/>
                <a:ea typeface="+mn-ea"/>
                <a:cs typeface="Calibri"/>
              </a:rPr>
              <a:t>SALARIO</a:t>
            </a:r>
            <a:r>
              <a:rPr kumimoji="0" sz="1550" b="1" i="0" u="none" strike="noStrike" kern="1200" cap="none" spc="204" normalizeH="0" baseline="0" noProof="0" dirty="0">
                <a:ln>
                  <a:noFill/>
                </a:ln>
                <a:solidFill>
                  <a:srgbClr val="C00000"/>
                </a:solidFill>
                <a:effectLst/>
                <a:uLnTx/>
                <a:uFillTx/>
                <a:latin typeface="Calibri"/>
                <a:ea typeface="+mn-ea"/>
                <a:cs typeface="Calibri"/>
              </a:rPr>
              <a:t> </a:t>
            </a:r>
            <a:r>
              <a:rPr kumimoji="0" sz="1550" b="1" i="0" u="none" strike="noStrike" kern="1200" cap="none" spc="520" normalizeH="0" baseline="0" noProof="0" dirty="0">
                <a:ln>
                  <a:noFill/>
                </a:ln>
                <a:solidFill>
                  <a:srgbClr val="C00000"/>
                </a:solidFill>
                <a:effectLst/>
                <a:uLnTx/>
                <a:uFillTx/>
                <a:latin typeface="Calibri"/>
                <a:ea typeface="+mn-ea"/>
                <a:cs typeface="Calibri"/>
              </a:rPr>
              <a:t>$</a:t>
            </a:r>
            <a:r>
              <a:rPr kumimoji="0" lang="es-MX" sz="1550" b="1" i="0" u="none" strike="noStrike" kern="1200" cap="none" spc="520" normalizeH="0" baseline="0" noProof="0" dirty="0">
                <a:ln>
                  <a:noFill/>
                </a:ln>
                <a:solidFill>
                  <a:srgbClr val="C00000"/>
                </a:solidFill>
                <a:effectLst/>
                <a:uLnTx/>
                <a:uFillTx/>
                <a:latin typeface="Calibri"/>
                <a:ea typeface="+mn-ea"/>
                <a:cs typeface="Calibri"/>
              </a:rPr>
              <a:t>10,000</a:t>
            </a:r>
            <a:r>
              <a:rPr kumimoji="0" sz="1550" b="1" i="0" u="none" strike="noStrike" kern="1200" cap="none" spc="215" normalizeH="0" baseline="0" noProof="0" dirty="0">
                <a:ln>
                  <a:noFill/>
                </a:ln>
                <a:solidFill>
                  <a:srgbClr val="C00000"/>
                </a:solidFill>
                <a:effectLst/>
                <a:uLnTx/>
                <a:uFillTx/>
                <a:latin typeface="Calibri"/>
                <a:ea typeface="+mn-ea"/>
                <a:cs typeface="Calibri"/>
              </a:rPr>
              <a:t> </a:t>
            </a:r>
            <a:r>
              <a:rPr kumimoji="0" sz="1550" b="1" i="0" u="none" strike="noStrike" kern="1200" cap="none" spc="715" normalizeH="0" baseline="0" noProof="0" dirty="0">
                <a:ln>
                  <a:noFill/>
                </a:ln>
                <a:solidFill>
                  <a:srgbClr val="C00000"/>
                </a:solidFill>
                <a:effectLst/>
                <a:uLnTx/>
                <a:uFillTx/>
                <a:latin typeface="Calibri"/>
                <a:ea typeface="+mn-ea"/>
                <a:cs typeface="Calibri"/>
              </a:rPr>
              <a:t>MES</a:t>
            </a:r>
            <a:endParaRPr kumimoji="0" sz="1550" b="0" i="0" u="none" strike="noStrike" kern="1200" cap="none" spc="0" normalizeH="0" baseline="0" noProof="0" dirty="0">
              <a:ln>
                <a:noFill/>
              </a:ln>
              <a:solidFill>
                <a:prstClr val="black"/>
              </a:solidFill>
              <a:effectLst/>
              <a:uLnTx/>
              <a:uFillTx/>
              <a:latin typeface="Calibri"/>
              <a:ea typeface="+mn-ea"/>
              <a:cs typeface="Calibri"/>
            </a:endParaRPr>
          </a:p>
        </p:txBody>
      </p:sp>
      <p:graphicFrame>
        <p:nvGraphicFramePr>
          <p:cNvPr id="12" name="object 12"/>
          <p:cNvGraphicFramePr>
            <a:graphicFrameLocks noGrp="1"/>
          </p:cNvGraphicFramePr>
          <p:nvPr/>
        </p:nvGraphicFramePr>
        <p:xfrm>
          <a:off x="865631" y="4771212"/>
          <a:ext cx="7065643" cy="1319952"/>
        </p:xfrm>
        <a:graphic>
          <a:graphicData uri="http://schemas.openxmlformats.org/drawingml/2006/table">
            <a:tbl>
              <a:tblPr firstRow="1" bandRow="1">
                <a:tableStyleId>{2D5ABB26-0587-4C30-8999-92F81FD0307C}</a:tableStyleId>
              </a:tblPr>
              <a:tblGrid>
                <a:gridCol w="3002280">
                  <a:extLst>
                    <a:ext uri="{9D8B030D-6E8A-4147-A177-3AD203B41FA5}">
                      <a16:colId xmlns:a16="http://schemas.microsoft.com/office/drawing/2014/main" val="20000"/>
                    </a:ext>
                  </a:extLst>
                </a:gridCol>
                <a:gridCol w="1465580">
                  <a:extLst>
                    <a:ext uri="{9D8B030D-6E8A-4147-A177-3AD203B41FA5}">
                      <a16:colId xmlns:a16="http://schemas.microsoft.com/office/drawing/2014/main" val="20001"/>
                    </a:ext>
                  </a:extLst>
                </a:gridCol>
                <a:gridCol w="711834">
                  <a:extLst>
                    <a:ext uri="{9D8B030D-6E8A-4147-A177-3AD203B41FA5}">
                      <a16:colId xmlns:a16="http://schemas.microsoft.com/office/drawing/2014/main" val="20002"/>
                    </a:ext>
                  </a:extLst>
                </a:gridCol>
                <a:gridCol w="1885949">
                  <a:extLst>
                    <a:ext uri="{9D8B030D-6E8A-4147-A177-3AD203B41FA5}">
                      <a16:colId xmlns:a16="http://schemas.microsoft.com/office/drawing/2014/main" val="20003"/>
                    </a:ext>
                  </a:extLst>
                </a:gridCol>
              </a:tblGrid>
              <a:tr h="289053">
                <a:tc>
                  <a:txBody>
                    <a:bodyPr/>
                    <a:lstStyle/>
                    <a:p>
                      <a:pPr marL="66040">
                        <a:lnSpc>
                          <a:spcPct val="100000"/>
                        </a:lnSpc>
                        <a:spcBef>
                          <a:spcPts val="80"/>
                        </a:spcBef>
                      </a:pPr>
                      <a:r>
                        <a:rPr sz="1550" spc="660" dirty="0">
                          <a:latin typeface="Calibri"/>
                          <a:cs typeface="Calibri"/>
                        </a:rPr>
                        <a:t>ENTONCES</a:t>
                      </a:r>
                      <a:endParaRPr sz="1550">
                        <a:latin typeface="Calibri"/>
                        <a:cs typeface="Calibri"/>
                      </a:endParaRPr>
                    </a:p>
                  </a:txBody>
                  <a:tcPr marL="0" marR="0" marT="10160" marB="0">
                    <a:lnL w="19050">
                      <a:solidFill>
                        <a:srgbClr val="000000"/>
                      </a:solidFill>
                      <a:prstDash val="solid"/>
                    </a:lnL>
                    <a:lnT w="28575">
                      <a:solidFill>
                        <a:srgbClr val="000000"/>
                      </a:solidFill>
                      <a:prstDash val="solid"/>
                    </a:lnT>
                  </a:tcPr>
                </a:tc>
                <a:tc gridSpan="3">
                  <a:txBody>
                    <a:bodyPr/>
                    <a:lstStyle/>
                    <a:p>
                      <a:pPr>
                        <a:lnSpc>
                          <a:spcPct val="100000"/>
                        </a:lnSpc>
                      </a:pPr>
                      <a:endParaRPr sz="1800">
                        <a:latin typeface="Times New Roman"/>
                        <a:cs typeface="Times New Roman"/>
                      </a:endParaRPr>
                    </a:p>
                  </a:txBody>
                  <a:tcPr marL="0" marR="0" marT="0" marB="0">
                    <a:lnR w="38100">
                      <a:solidFill>
                        <a:srgbClr val="000000"/>
                      </a:solidFill>
                      <a:prstDash val="solid"/>
                    </a:lnR>
                    <a:lnT w="28575">
                      <a:solidFill>
                        <a:srgbClr val="000000"/>
                      </a:solidFill>
                      <a:prstDash val="solid"/>
                    </a:lnT>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61724">
                <a:tc>
                  <a:txBody>
                    <a:bodyPr/>
                    <a:lstStyle/>
                    <a:p>
                      <a:pPr marL="66040">
                        <a:lnSpc>
                          <a:spcPts val="1725"/>
                        </a:lnSpc>
                      </a:pPr>
                      <a:r>
                        <a:rPr sz="1550" spc="480" dirty="0">
                          <a:latin typeface="Calibri"/>
                          <a:cs typeface="Calibri"/>
                        </a:rPr>
                        <a:t>ISR</a:t>
                      </a:r>
                      <a:r>
                        <a:rPr sz="1550" spc="260" dirty="0">
                          <a:latin typeface="Calibri"/>
                          <a:cs typeface="Calibri"/>
                        </a:rPr>
                        <a:t> </a:t>
                      </a:r>
                      <a:r>
                        <a:rPr sz="1550" spc="655" dirty="0">
                          <a:latin typeface="Calibri"/>
                          <a:cs typeface="Calibri"/>
                        </a:rPr>
                        <a:t>A</a:t>
                      </a:r>
                      <a:r>
                        <a:rPr sz="1550" spc="170" dirty="0">
                          <a:latin typeface="Calibri"/>
                          <a:cs typeface="Calibri"/>
                        </a:rPr>
                        <a:t> </a:t>
                      </a:r>
                      <a:r>
                        <a:rPr sz="1550" spc="665" dirty="0">
                          <a:latin typeface="Calibri"/>
                          <a:cs typeface="Calibri"/>
                        </a:rPr>
                        <a:t>CARGO</a:t>
                      </a:r>
                      <a:r>
                        <a:rPr sz="1550" spc="235" dirty="0">
                          <a:latin typeface="Calibri"/>
                          <a:cs typeface="Calibri"/>
                        </a:rPr>
                        <a:t> </a:t>
                      </a:r>
                      <a:r>
                        <a:rPr sz="1550" spc="670" dirty="0">
                          <a:latin typeface="Calibri"/>
                          <a:cs typeface="Calibri"/>
                        </a:rPr>
                        <a:t>MES</a:t>
                      </a:r>
                      <a:endParaRPr sz="1550">
                        <a:latin typeface="Calibri"/>
                        <a:cs typeface="Calibri"/>
                      </a:endParaRPr>
                    </a:p>
                  </a:txBody>
                  <a:tcPr marL="0" marR="0" marT="0" marB="0">
                    <a:lnL w="19050">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marL="170815">
                        <a:lnSpc>
                          <a:spcPts val="1725"/>
                        </a:lnSpc>
                      </a:pPr>
                      <a:r>
                        <a:rPr sz="1550" dirty="0">
                          <a:latin typeface="Calibri"/>
                          <a:cs typeface="Calibri"/>
                        </a:rPr>
                        <a:t>$</a:t>
                      </a:r>
                      <a:endParaRPr sz="1550">
                        <a:latin typeface="Calibri"/>
                        <a:cs typeface="Calibri"/>
                      </a:endParaRPr>
                    </a:p>
                  </a:txBody>
                  <a:tcPr marL="0" marR="0" marT="0" marB="0"/>
                </a:tc>
                <a:tc>
                  <a:txBody>
                    <a:bodyPr/>
                    <a:lstStyle/>
                    <a:p>
                      <a:pPr marR="160020" algn="r">
                        <a:lnSpc>
                          <a:spcPts val="1725"/>
                        </a:lnSpc>
                      </a:pPr>
                      <a:r>
                        <a:rPr lang="es-MX" sz="1550" spc="525" dirty="0">
                          <a:latin typeface="Calibri"/>
                          <a:cs typeface="Calibri"/>
                        </a:rPr>
                        <a:t>770.90</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1"/>
                  </a:ext>
                </a:extLst>
              </a:tr>
              <a:tr h="261724">
                <a:tc>
                  <a:txBody>
                    <a:bodyPr/>
                    <a:lstStyle/>
                    <a:p>
                      <a:pPr marL="66040">
                        <a:lnSpc>
                          <a:spcPts val="1725"/>
                        </a:lnSpc>
                      </a:pPr>
                      <a:r>
                        <a:rPr sz="1550" spc="710" dirty="0">
                          <a:latin typeface="Calibri"/>
                          <a:cs typeface="Calibri"/>
                        </a:rPr>
                        <a:t>MENOS</a:t>
                      </a:r>
                      <a:r>
                        <a:rPr sz="1550" spc="190" dirty="0">
                          <a:latin typeface="Calibri"/>
                          <a:cs typeface="Calibri"/>
                        </a:rPr>
                        <a:t> </a:t>
                      </a:r>
                      <a:r>
                        <a:rPr sz="1550" spc="565" dirty="0">
                          <a:latin typeface="Calibri"/>
                          <a:cs typeface="Calibri"/>
                        </a:rPr>
                        <a:t>SUBSIDIO</a:t>
                      </a:r>
                      <a:r>
                        <a:rPr sz="1550" spc="235" dirty="0">
                          <a:latin typeface="Calibri"/>
                          <a:cs typeface="Calibri"/>
                        </a:rPr>
                        <a:t> </a:t>
                      </a:r>
                      <a:r>
                        <a:rPr sz="1550" spc="535" dirty="0">
                          <a:latin typeface="Calibri"/>
                          <a:cs typeface="Calibri"/>
                        </a:rPr>
                        <a:t>AL</a:t>
                      </a:r>
                      <a:endParaRPr sz="1550">
                        <a:latin typeface="Calibri"/>
                        <a:cs typeface="Calibri"/>
                      </a:endParaRPr>
                    </a:p>
                  </a:txBody>
                  <a:tcPr marL="0" marR="0" marT="0" marB="0">
                    <a:lnL w="19050">
                      <a:solidFill>
                        <a:srgbClr val="000000"/>
                      </a:solidFill>
                      <a:prstDash val="solid"/>
                    </a:lnL>
                  </a:tcPr>
                </a:tc>
                <a:tc>
                  <a:txBody>
                    <a:bodyPr/>
                    <a:lstStyle/>
                    <a:p>
                      <a:pPr marL="41910">
                        <a:lnSpc>
                          <a:spcPts val="1725"/>
                        </a:lnSpc>
                      </a:pPr>
                      <a:r>
                        <a:rPr sz="1550" spc="650" dirty="0">
                          <a:latin typeface="Calibri"/>
                          <a:cs typeface="Calibri"/>
                        </a:rPr>
                        <a:t>EMPLEO</a:t>
                      </a:r>
                      <a:endParaRPr sz="1550">
                        <a:latin typeface="Calibri"/>
                        <a:cs typeface="Calibri"/>
                      </a:endParaRPr>
                    </a:p>
                  </a:txBody>
                  <a:tcPr marL="0" marR="0" marT="0" marB="0"/>
                </a:tc>
                <a:tc>
                  <a:txBody>
                    <a:bodyPr/>
                    <a:lstStyle/>
                    <a:p>
                      <a:pPr marL="170815">
                        <a:lnSpc>
                          <a:spcPts val="1725"/>
                        </a:lnSpc>
                      </a:pPr>
                      <a:r>
                        <a:rPr sz="1550" dirty="0">
                          <a:latin typeface="Calibri"/>
                          <a:cs typeface="Calibri"/>
                        </a:rPr>
                        <a:t>$</a:t>
                      </a:r>
                      <a:endParaRPr sz="1550">
                        <a:latin typeface="Calibri"/>
                        <a:cs typeface="Calibri"/>
                      </a:endParaRPr>
                    </a:p>
                  </a:txBody>
                  <a:tcPr marL="0" marR="0" marT="0" marB="0"/>
                </a:tc>
                <a:tc>
                  <a:txBody>
                    <a:bodyPr/>
                    <a:lstStyle/>
                    <a:p>
                      <a:pPr marR="160020" algn="r">
                        <a:lnSpc>
                          <a:spcPts val="1725"/>
                        </a:lnSpc>
                      </a:pPr>
                      <a:r>
                        <a:rPr lang="es-MX" sz="1550" spc="525" dirty="0">
                          <a:latin typeface="Calibri"/>
                          <a:cs typeface="Calibri"/>
                        </a:rPr>
                        <a:t>474.94</a:t>
                      </a:r>
                      <a:endParaRPr sz="1550" dirty="0">
                        <a:latin typeface="Calibri"/>
                        <a:cs typeface="Calibri"/>
                      </a:endParaRPr>
                    </a:p>
                  </a:txBody>
                  <a:tcPr marL="0" marR="0" marT="0" marB="0">
                    <a:lnR w="38100">
                      <a:solidFill>
                        <a:srgbClr val="000000"/>
                      </a:solidFill>
                      <a:prstDash val="solid"/>
                    </a:lnR>
                  </a:tcPr>
                </a:tc>
                <a:extLst>
                  <a:ext uri="{0D108BD9-81ED-4DB2-BD59-A6C34878D82A}">
                    <a16:rowId xmlns:a16="http://schemas.microsoft.com/office/drawing/2014/main" val="10002"/>
                  </a:ext>
                </a:extLst>
              </a:tr>
              <a:tr h="507451">
                <a:tc>
                  <a:txBody>
                    <a:bodyPr/>
                    <a:lstStyle/>
                    <a:p>
                      <a:pPr marL="66040">
                        <a:lnSpc>
                          <a:spcPts val="1725"/>
                        </a:lnSpc>
                      </a:pPr>
                      <a:r>
                        <a:rPr sz="1550" spc="575" dirty="0">
                          <a:latin typeface="Calibri"/>
                          <a:cs typeface="Calibri"/>
                        </a:rPr>
                        <a:t>IGUAL</a:t>
                      </a:r>
                      <a:r>
                        <a:rPr sz="1550" spc="285" dirty="0">
                          <a:latin typeface="Calibri"/>
                          <a:cs typeface="Calibri"/>
                        </a:rPr>
                        <a:t> </a:t>
                      </a:r>
                      <a:r>
                        <a:rPr sz="1550" spc="480" dirty="0">
                          <a:latin typeface="Calibri"/>
                          <a:cs typeface="Calibri"/>
                        </a:rPr>
                        <a:t>ISR</a:t>
                      </a:r>
                      <a:r>
                        <a:rPr sz="1550" spc="265" dirty="0">
                          <a:latin typeface="Calibri"/>
                          <a:cs typeface="Calibri"/>
                        </a:rPr>
                        <a:t> </a:t>
                      </a:r>
                      <a:r>
                        <a:rPr sz="1550" spc="655" dirty="0">
                          <a:latin typeface="Calibri"/>
                          <a:cs typeface="Calibri"/>
                        </a:rPr>
                        <a:t>A</a:t>
                      </a:r>
                      <a:r>
                        <a:rPr sz="1550" spc="165" dirty="0">
                          <a:latin typeface="Calibri"/>
                          <a:cs typeface="Calibri"/>
                        </a:rPr>
                        <a:t> </a:t>
                      </a:r>
                      <a:r>
                        <a:rPr sz="1550" spc="665" dirty="0">
                          <a:latin typeface="Calibri"/>
                          <a:cs typeface="Calibri"/>
                        </a:rPr>
                        <a:t>CARGO</a:t>
                      </a:r>
                      <a:endParaRPr sz="1550">
                        <a:latin typeface="Calibri"/>
                        <a:cs typeface="Calibri"/>
                      </a:endParaRPr>
                    </a:p>
                  </a:txBody>
                  <a:tcPr marL="0" marR="0" marT="0" marB="0">
                    <a:lnL w="19050">
                      <a:solidFill>
                        <a:srgbClr val="000000"/>
                      </a:solidFill>
                      <a:prstDash val="solid"/>
                    </a:lnL>
                    <a:lnB w="28575">
                      <a:solidFill>
                        <a:srgbClr val="000000"/>
                      </a:solidFill>
                      <a:prstDash val="solid"/>
                    </a:lnB>
                  </a:tcPr>
                </a:tc>
                <a:tc>
                  <a:txBody>
                    <a:bodyPr/>
                    <a:lstStyle/>
                    <a:p>
                      <a:pPr>
                        <a:lnSpc>
                          <a:spcPct val="100000"/>
                        </a:lnSpc>
                      </a:pPr>
                      <a:endParaRPr sz="2500">
                        <a:latin typeface="Times New Roman"/>
                        <a:cs typeface="Times New Roman"/>
                      </a:endParaRPr>
                    </a:p>
                  </a:txBody>
                  <a:tcPr marL="0" marR="0" marT="0" marB="0">
                    <a:lnB w="28575">
                      <a:solidFill>
                        <a:srgbClr val="000000"/>
                      </a:solidFill>
                      <a:prstDash val="solid"/>
                    </a:lnB>
                  </a:tcPr>
                </a:tc>
                <a:tc>
                  <a:txBody>
                    <a:bodyPr/>
                    <a:lstStyle/>
                    <a:p>
                      <a:pPr marL="170815">
                        <a:lnSpc>
                          <a:spcPts val="1725"/>
                        </a:lnSpc>
                      </a:pPr>
                      <a:r>
                        <a:rPr sz="1550" dirty="0">
                          <a:latin typeface="Calibri"/>
                          <a:cs typeface="Calibri"/>
                        </a:rPr>
                        <a:t>$</a:t>
                      </a:r>
                      <a:endParaRPr sz="1550">
                        <a:latin typeface="Calibri"/>
                        <a:cs typeface="Calibri"/>
                      </a:endParaRPr>
                    </a:p>
                  </a:txBody>
                  <a:tcPr marL="0" marR="0" marT="0" marB="0">
                    <a:lnB w="28575">
                      <a:solidFill>
                        <a:srgbClr val="000000"/>
                      </a:solidFill>
                      <a:prstDash val="solid"/>
                    </a:lnB>
                  </a:tcPr>
                </a:tc>
                <a:tc>
                  <a:txBody>
                    <a:bodyPr/>
                    <a:lstStyle/>
                    <a:p>
                      <a:pPr marR="160020" algn="r">
                        <a:lnSpc>
                          <a:spcPts val="1725"/>
                        </a:lnSpc>
                      </a:pPr>
                      <a:r>
                        <a:rPr sz="1550" spc="525" dirty="0">
                          <a:latin typeface="Calibri"/>
                          <a:cs typeface="Calibri"/>
                        </a:rPr>
                        <a:t>2</a:t>
                      </a:r>
                      <a:r>
                        <a:rPr lang="es-MX" sz="1550" spc="525" dirty="0">
                          <a:latin typeface="Calibri"/>
                          <a:cs typeface="Calibri"/>
                        </a:rPr>
                        <a:t>95.96</a:t>
                      </a:r>
                      <a:endParaRPr sz="1550" dirty="0">
                        <a:latin typeface="Calibri"/>
                        <a:cs typeface="Calibri"/>
                      </a:endParaRPr>
                    </a:p>
                  </a:txBody>
                  <a:tcPr marL="0" marR="0" marT="0" marB="0">
                    <a:lnR w="38100">
                      <a:solidFill>
                        <a:srgbClr val="000000"/>
                      </a:solidFill>
                      <a:prstDash val="solid"/>
                    </a:lnR>
                    <a:lnB w="28575">
                      <a:solidFill>
                        <a:srgbClr val="000000"/>
                      </a:solidFill>
                      <a:prstDash val="solid"/>
                    </a:lnB>
                  </a:tcPr>
                </a:tc>
                <a:extLst>
                  <a:ext uri="{0D108BD9-81ED-4DB2-BD59-A6C34878D82A}">
                    <a16:rowId xmlns:a16="http://schemas.microsoft.com/office/drawing/2014/main" val="10003"/>
                  </a:ext>
                </a:extLst>
              </a:tr>
            </a:tbl>
          </a:graphicData>
        </a:graphic>
      </p:graphicFrame>
      <p:sp>
        <p:nvSpPr>
          <p:cNvPr id="13" name="object 13"/>
          <p:cNvSpPr/>
          <p:nvPr/>
        </p:nvSpPr>
        <p:spPr>
          <a:xfrm>
            <a:off x="865619" y="778776"/>
            <a:ext cx="7096125" cy="283845"/>
          </a:xfrm>
          <a:custGeom>
            <a:avLst/>
            <a:gdLst/>
            <a:ahLst/>
            <a:cxnLst/>
            <a:rect l="l" t="t" r="r" b="b"/>
            <a:pathLst>
              <a:path w="7096125" h="283844">
                <a:moveTo>
                  <a:pt x="7095528" y="0"/>
                </a:moveTo>
                <a:lnTo>
                  <a:pt x="7057682" y="0"/>
                </a:lnTo>
                <a:lnTo>
                  <a:pt x="7057682" y="10820"/>
                </a:lnTo>
                <a:lnTo>
                  <a:pt x="7057682" y="261569"/>
                </a:lnTo>
                <a:lnTo>
                  <a:pt x="18923" y="261569"/>
                </a:lnTo>
                <a:lnTo>
                  <a:pt x="18923" y="10820"/>
                </a:lnTo>
                <a:lnTo>
                  <a:pt x="7057682" y="10820"/>
                </a:lnTo>
                <a:lnTo>
                  <a:pt x="7057682" y="0"/>
                </a:lnTo>
                <a:lnTo>
                  <a:pt x="18923" y="0"/>
                </a:lnTo>
                <a:lnTo>
                  <a:pt x="0" y="0"/>
                </a:lnTo>
                <a:lnTo>
                  <a:pt x="0" y="283337"/>
                </a:lnTo>
                <a:lnTo>
                  <a:pt x="18923" y="283337"/>
                </a:lnTo>
                <a:lnTo>
                  <a:pt x="7057682" y="283337"/>
                </a:lnTo>
                <a:lnTo>
                  <a:pt x="7095528" y="283337"/>
                </a:lnTo>
                <a:lnTo>
                  <a:pt x="7095528" y="261569"/>
                </a:lnTo>
                <a:lnTo>
                  <a:pt x="7095528" y="10820"/>
                </a:lnTo>
                <a:lnTo>
                  <a:pt x="7095528"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2222" y="1259535"/>
            <a:ext cx="6701155" cy="574675"/>
          </a:xfrm>
          <a:prstGeom prst="rect">
            <a:avLst/>
          </a:prstGeom>
        </p:spPr>
        <p:txBody>
          <a:bodyPr vert="horz" wrap="square" lIns="0" tIns="12700" rIns="0" bIns="0" rtlCol="0">
            <a:spAutoFit/>
          </a:bodyPr>
          <a:lstStyle/>
          <a:p>
            <a:pPr marL="12700">
              <a:lnSpc>
                <a:spcPct val="100000"/>
              </a:lnSpc>
              <a:spcBef>
                <a:spcPts val="100"/>
              </a:spcBef>
            </a:pPr>
            <a:r>
              <a:rPr sz="3600" spc="-70" dirty="0"/>
              <a:t>¿</a:t>
            </a:r>
            <a:r>
              <a:rPr sz="3600" spc="-330" dirty="0"/>
              <a:t>P</a:t>
            </a:r>
            <a:r>
              <a:rPr sz="3600" spc="-65" dirty="0"/>
              <a:t>A</a:t>
            </a:r>
            <a:r>
              <a:rPr sz="3600" spc="-70" dirty="0"/>
              <a:t>GO</a:t>
            </a:r>
            <a:r>
              <a:rPr sz="3600" dirty="0"/>
              <a:t>S</a:t>
            </a:r>
            <a:r>
              <a:rPr sz="3600" spc="-114" dirty="0"/>
              <a:t> </a:t>
            </a:r>
            <a:r>
              <a:rPr sz="3600" spc="-65" dirty="0"/>
              <a:t>ME</a:t>
            </a:r>
            <a:r>
              <a:rPr sz="3600" spc="-60" dirty="0"/>
              <a:t>N</a:t>
            </a:r>
            <a:r>
              <a:rPr sz="3600" spc="-70" dirty="0"/>
              <a:t>O</a:t>
            </a:r>
            <a:r>
              <a:rPr sz="3600" spc="-60" dirty="0"/>
              <a:t>R</a:t>
            </a:r>
            <a:r>
              <a:rPr sz="3600" spc="-65" dirty="0"/>
              <a:t>E</a:t>
            </a:r>
            <a:r>
              <a:rPr sz="3600" dirty="0"/>
              <a:t>S</a:t>
            </a:r>
            <a:r>
              <a:rPr sz="3600" spc="-320" dirty="0"/>
              <a:t> </a:t>
            </a:r>
            <a:r>
              <a:rPr sz="3600" dirty="0"/>
              <a:t>A</a:t>
            </a:r>
            <a:r>
              <a:rPr sz="3600" spc="-335" dirty="0"/>
              <a:t> </a:t>
            </a:r>
            <a:r>
              <a:rPr sz="3600" spc="-60" dirty="0"/>
              <a:t>U</a:t>
            </a:r>
            <a:r>
              <a:rPr sz="3600" dirty="0"/>
              <a:t>N</a:t>
            </a:r>
            <a:r>
              <a:rPr sz="3600" spc="-125" dirty="0"/>
              <a:t> </a:t>
            </a:r>
            <a:r>
              <a:rPr sz="3600" spc="-65" dirty="0"/>
              <a:t>ME</a:t>
            </a:r>
            <a:r>
              <a:rPr sz="3600" spc="-60" dirty="0"/>
              <a:t>S</a:t>
            </a:r>
            <a:r>
              <a:rPr sz="3600" dirty="0"/>
              <a:t>?</a:t>
            </a:r>
          </a:p>
        </p:txBody>
      </p:sp>
      <p:sp>
        <p:nvSpPr>
          <p:cNvPr id="3" name="object 3"/>
          <p:cNvSpPr txBox="1"/>
          <p:nvPr/>
        </p:nvSpPr>
        <p:spPr>
          <a:xfrm>
            <a:off x="1863089" y="2715615"/>
            <a:ext cx="3769360" cy="879475"/>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150" normalizeH="0" baseline="0" noProof="0" dirty="0">
                <a:ln>
                  <a:noFill/>
                </a:ln>
                <a:solidFill>
                  <a:srgbClr val="454545"/>
                </a:solidFill>
                <a:effectLst/>
                <a:uLnTx/>
                <a:uFillTx/>
                <a:latin typeface="Arial MT"/>
                <a:ea typeface="+mn-ea"/>
                <a:cs typeface="Arial MT"/>
              </a:rPr>
              <a:t>V</a:t>
            </a:r>
            <a:r>
              <a:rPr kumimoji="0" sz="2000" b="0" i="0" u="none" strike="noStrike" kern="1200" cap="none" spc="0" normalizeH="0" baseline="0" noProof="0" dirty="0">
                <a:ln>
                  <a:noFill/>
                </a:ln>
                <a:solidFill>
                  <a:srgbClr val="454545"/>
                </a:solidFill>
                <a:effectLst/>
                <a:uLnTx/>
                <a:uFillTx/>
                <a:latin typeface="Arial MT"/>
                <a:ea typeface="+mn-ea"/>
                <a:cs typeface="Arial MT"/>
              </a:rPr>
              <a:t>ALOR</a:t>
            </a:r>
            <a:r>
              <a:rPr kumimoji="0" sz="2000" b="0" i="0" u="none" strike="noStrike" kern="1200" cap="none" spc="-1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MENSUAL</a:t>
            </a:r>
            <a:r>
              <a:rPr kumimoji="0" sz="2000" b="0" i="0" u="none" strike="noStrike" kern="1200" cap="none" spc="-7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DE</a:t>
            </a:r>
            <a:r>
              <a:rPr kumimoji="0" sz="2000" b="0" i="0" u="none" strike="noStrike" kern="1200" cap="none" spc="-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LA</a:t>
            </a:r>
            <a:r>
              <a:rPr kumimoji="0" sz="2000" b="0" i="0" u="none" strike="noStrike" kern="1200" cap="none" spc="-1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UMA</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POR</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4" name="object 4"/>
          <p:cNvSpPr txBox="1"/>
          <p:nvPr/>
        </p:nvSpPr>
        <p:spPr>
          <a:xfrm>
            <a:off x="7349997" y="2715615"/>
            <a:ext cx="1157605" cy="824649"/>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40100"/>
              </a:lnSpc>
              <a:spcBef>
                <a:spcPts val="95"/>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$3,300.53  </a:t>
            </a:r>
            <a:r>
              <a:rPr kumimoji="0" sz="2000" b="0" i="0" u="none" strike="noStrike" kern="1200" cap="none" spc="-25" normalizeH="0" baseline="0" noProof="0" dirty="0">
                <a:ln>
                  <a:noFill/>
                </a:ln>
                <a:solidFill>
                  <a:srgbClr val="454545"/>
                </a:solidFill>
                <a:effectLst/>
                <a:uLnTx/>
                <a:uFillTx/>
                <a:latin typeface="Arial MT"/>
                <a:ea typeface="+mn-ea"/>
                <a:cs typeface="Arial MT"/>
              </a:rPr>
              <a:t>1</a:t>
            </a:r>
            <a:r>
              <a:rPr kumimoji="0" lang="es-MX" sz="2000" b="0" i="0" u="none" strike="noStrike" kern="1200" cap="none" spc="-25" normalizeH="0" baseline="0" noProof="0" dirty="0">
                <a:ln>
                  <a:noFill/>
                </a:ln>
                <a:solidFill>
                  <a:srgbClr val="454545"/>
                </a:solidFill>
                <a:effectLst/>
                <a:uLnTx/>
                <a:uFillTx/>
                <a:latin typeface="Arial MT"/>
                <a:ea typeface="+mn-ea"/>
                <a:cs typeface="Arial MT"/>
              </a:rPr>
              <a:t>4.39</a:t>
            </a:r>
            <a:r>
              <a:rPr kumimoji="0" sz="2000" b="0" i="0" u="none" strike="noStrike" kern="1200" cap="none" spc="-25" normalizeH="0" baseline="0" noProof="0" dirty="0">
                <a:ln>
                  <a:noFill/>
                </a:ln>
                <a:solidFill>
                  <a:srgbClr val="454545"/>
                </a:solidFill>
                <a:effectLst/>
                <a:uLnTx/>
                <a:uFillTx/>
                <a:latin typeface="Arial MT"/>
                <a:ea typeface="+mn-ea"/>
                <a:cs typeface="Arial MT"/>
              </a:rPr>
              <a:t>%</a:t>
            </a:r>
            <a:endParaRPr kumimoji="0" sz="20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5" name="object 5"/>
          <p:cNvSpPr txBox="1"/>
          <p:nvPr/>
        </p:nvSpPr>
        <p:spPr>
          <a:xfrm>
            <a:off x="1863089" y="3690873"/>
            <a:ext cx="6433185"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9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SUB</a:t>
            </a:r>
            <a:r>
              <a:rPr kumimoji="0" sz="2000" b="0" i="0" u="none" strike="noStrike" kern="1200" cap="none" spc="-10" normalizeH="0" baseline="0" noProof="0" dirty="0">
                <a:ln>
                  <a:noFill/>
                </a:ln>
                <a:solidFill>
                  <a:srgbClr val="454545"/>
                </a:solidFill>
                <a:effectLst/>
                <a:uLnTx/>
                <a:uFillTx/>
                <a:latin typeface="Arial MT"/>
                <a:ea typeface="+mn-ea"/>
                <a:cs typeface="Arial MT"/>
              </a:rPr>
              <a:t>S</a:t>
            </a:r>
            <a:r>
              <a:rPr kumimoji="0" sz="2000" b="0" i="0" u="none" strike="noStrike" kern="1200" cap="none" spc="0" normalizeH="0" baseline="0" noProof="0" dirty="0">
                <a:ln>
                  <a:noFill/>
                </a:ln>
                <a:solidFill>
                  <a:srgbClr val="454545"/>
                </a:solidFill>
                <a:effectLst/>
                <a:uLnTx/>
                <a:uFillTx/>
                <a:latin typeface="Arial MT"/>
                <a:ea typeface="+mn-ea"/>
                <a:cs typeface="Arial MT"/>
              </a:rPr>
              <a:t>IDIO</a:t>
            </a:r>
            <a:r>
              <a:rPr kumimoji="0" sz="2000" b="0" i="0" u="none" strike="noStrike" kern="1200" cap="none" spc="-25" normalizeH="0" baseline="0" noProof="0" dirty="0">
                <a:ln>
                  <a:noFill/>
                </a:ln>
                <a:solidFill>
                  <a:srgbClr val="454545"/>
                </a:solidFill>
                <a:effectLst/>
                <a:uLnTx/>
                <a:uFillTx/>
                <a:latin typeface="Arial MT"/>
                <a:ea typeface="+mn-ea"/>
                <a:cs typeface="Arial MT"/>
              </a:rPr>
              <a:t> </a:t>
            </a:r>
            <a:r>
              <a:rPr kumimoji="0" sz="2000" b="0" i="0" u="none" strike="noStrike" kern="1200" cap="none" spc="-15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ARA</a:t>
            </a:r>
            <a:r>
              <a:rPr kumimoji="0" sz="2000" b="0" i="0" u="none" strike="noStrike" kern="1200" cap="none" spc="-1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EM</a:t>
            </a:r>
            <a:r>
              <a:rPr kumimoji="0" sz="2000" b="0" i="0" u="none" strike="noStrike" kern="1200" cap="none" spc="-1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LEO</a:t>
            </a:r>
            <a:r>
              <a:rPr kumimoji="0" sz="2000" b="0" i="0" u="none" strike="noStrike" kern="1200" cap="none" spc="-2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MENSUAL </a:t>
            </a:r>
            <a:r>
              <a:rPr kumimoji="0" sz="2000" b="0" i="0" u="none" strike="noStrike" kern="1200" cap="none" spc="-26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t>
            </a:r>
            <a:r>
              <a:rPr kumimoji="0" lang="es-MX" sz="2000" b="0" i="0" u="none" strike="noStrike" kern="1200" cap="none" spc="0" normalizeH="0" baseline="0" noProof="0" dirty="0">
                <a:ln>
                  <a:noFill/>
                </a:ln>
                <a:solidFill>
                  <a:srgbClr val="454545"/>
                </a:solidFill>
                <a:effectLst/>
                <a:uLnTx/>
                <a:uFillTx/>
                <a:latin typeface="Arial MT"/>
                <a:ea typeface="+mn-ea"/>
                <a:cs typeface="Arial MT"/>
              </a:rPr>
              <a:t>474.94</a:t>
            </a:r>
            <a:endParaRPr kumimoji="0" sz="20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6" name="object 6"/>
          <p:cNvSpPr txBox="1"/>
          <p:nvPr/>
        </p:nvSpPr>
        <p:spPr>
          <a:xfrm>
            <a:off x="1863089" y="3995902"/>
            <a:ext cx="1071245" cy="1306830"/>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ENTRE</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5"/>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POR</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7" name="object 7"/>
          <p:cNvSpPr txBox="1"/>
          <p:nvPr/>
        </p:nvSpPr>
        <p:spPr>
          <a:xfrm>
            <a:off x="3691890" y="3995902"/>
            <a:ext cx="6600190" cy="1306830"/>
          </a:xfrm>
          <a:prstGeom prst="rect">
            <a:avLst/>
          </a:prstGeom>
        </p:spPr>
        <p:txBody>
          <a:bodyPr vert="horz" wrap="square" lIns="0" tIns="134620" rIns="0" bIns="0" rtlCol="0">
            <a:spAutoFit/>
          </a:bodyPr>
          <a:lstStyle/>
          <a:p>
            <a:pPr marL="1236980" marR="0" lvl="0" indent="0" algn="ctr"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30.4</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5080" lvl="0" indent="3657600" algn="l" defTabSz="914400" rtl="0" eaLnBrk="1" fontAlgn="auto" latinLnBrk="0" hangingPunct="1">
              <a:lnSpc>
                <a:spcPct val="140000"/>
              </a:lnSpc>
              <a:spcBef>
                <a:spcPts val="5"/>
              </a:spcBef>
              <a:spcAft>
                <a:spcPts val="0"/>
              </a:spcAft>
              <a:buClrTx/>
              <a:buSzTx/>
              <a:buFontTx/>
              <a:buNone/>
              <a:tabLst/>
              <a:defRPr/>
            </a:pPr>
            <a:r>
              <a:rPr kumimoji="0" sz="2000" b="0" i="0" u="none" strike="noStrike" kern="1200" cap="none" spc="-30" normalizeH="0" baseline="0" noProof="0" dirty="0">
                <a:ln>
                  <a:noFill/>
                </a:ln>
                <a:solidFill>
                  <a:srgbClr val="454545"/>
                </a:solidFill>
                <a:effectLst/>
                <a:uLnTx/>
                <a:uFillTx/>
                <a:latin typeface="Arial MT"/>
                <a:ea typeface="+mn-ea"/>
                <a:cs typeface="Arial MT"/>
              </a:rPr>
              <a:t>RESULTADO</a:t>
            </a:r>
            <a:r>
              <a:rPr kumimoji="0" sz="2000" b="0" i="0" u="none" strike="noStrike" kern="1200" cap="none" spc="-10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OBTENIDO </a:t>
            </a:r>
            <a:r>
              <a:rPr kumimoji="0" sz="2000" b="0" i="0" u="none" strike="noStrike" kern="1200" cap="none" spc="-54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N</a:t>
            </a:r>
            <a:r>
              <a:rPr kumimoji="0" sz="2000" b="0" i="0" u="none" strike="noStrike" kern="1200" cap="none" spc="5" normalizeH="0" baseline="0" noProof="0" dirty="0">
                <a:ln>
                  <a:noFill/>
                </a:ln>
                <a:solidFill>
                  <a:srgbClr val="454545"/>
                </a:solidFill>
                <a:effectLst/>
                <a:uLnTx/>
                <a:uFillTx/>
                <a:latin typeface="Arial MT"/>
                <a:ea typeface="+mn-ea"/>
                <a:cs typeface="Arial MT"/>
              </a:rPr>
              <a:t>U</a:t>
            </a:r>
            <a:r>
              <a:rPr kumimoji="0" sz="2000" b="0" i="0" u="none" strike="noStrike" kern="1200" cap="none" spc="0" normalizeH="0" baseline="0" noProof="0" dirty="0">
                <a:ln>
                  <a:noFill/>
                </a:ln>
                <a:solidFill>
                  <a:srgbClr val="454545"/>
                </a:solidFill>
                <a:effectLst/>
                <a:uLnTx/>
                <a:uFillTx/>
                <a:latin typeface="Arial MT"/>
                <a:ea typeface="+mn-ea"/>
                <a:cs typeface="Arial MT"/>
              </a:rPr>
              <a:t>MERO</a:t>
            </a:r>
            <a:r>
              <a:rPr kumimoji="0" sz="2000" b="0" i="0" u="none" strike="noStrike" kern="1200" cap="none" spc="-3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DE</a:t>
            </a:r>
            <a:r>
              <a:rPr kumimoji="0" sz="2000" b="0" i="0" u="none" strike="noStrike" kern="1200" cap="none" spc="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DIAS</a:t>
            </a:r>
            <a:r>
              <a:rPr kumimoji="0" sz="2000" b="0" i="0" u="none" strike="noStrike" kern="1200" cap="none" spc="-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QUE</a:t>
            </a:r>
            <a:r>
              <a:rPr kumimoji="0" sz="2000" b="0" i="0" u="none" strike="noStrike" kern="1200" cap="none" spc="-2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CO</a:t>
            </a:r>
            <a:r>
              <a:rPr kumimoji="0" sz="2000" b="0" i="0" u="none" strike="noStrike" kern="1200" cap="none" spc="10" normalizeH="0" baseline="0" noProof="0" dirty="0">
                <a:ln>
                  <a:noFill/>
                </a:ln>
                <a:solidFill>
                  <a:srgbClr val="454545"/>
                </a:solidFill>
                <a:effectLst/>
                <a:uLnTx/>
                <a:uFillTx/>
                <a:latin typeface="Arial MT"/>
                <a:ea typeface="+mn-ea"/>
                <a:cs typeface="Arial MT"/>
              </a:rPr>
              <a:t>R</a:t>
            </a:r>
            <a:r>
              <a:rPr kumimoji="0" sz="2000" b="0" i="0" u="none" strike="noStrike" kern="1200" cap="none" spc="0" normalizeH="0" baseline="0" noProof="0" dirty="0">
                <a:ln>
                  <a:noFill/>
                </a:ln>
                <a:solidFill>
                  <a:srgbClr val="454545"/>
                </a:solidFill>
                <a:effectLst/>
                <a:uLnTx/>
                <a:uFillTx/>
                <a:latin typeface="Arial MT"/>
                <a:ea typeface="+mn-ea"/>
                <a:cs typeface="Arial MT"/>
              </a:rPr>
              <a:t>RES</a:t>
            </a:r>
            <a:r>
              <a:rPr kumimoji="0" sz="2000" b="0" i="0" u="none" strike="noStrike" kern="1200" cap="none" spc="-1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ON</a:t>
            </a:r>
            <a:r>
              <a:rPr kumimoji="0" sz="2000" b="0" i="0" u="none" strike="noStrike" kern="1200" cap="none" spc="10" normalizeH="0" baseline="0" noProof="0" dirty="0">
                <a:ln>
                  <a:noFill/>
                </a:ln>
                <a:solidFill>
                  <a:srgbClr val="454545"/>
                </a:solidFill>
                <a:effectLst/>
                <a:uLnTx/>
                <a:uFillTx/>
                <a:latin typeface="Arial MT"/>
                <a:ea typeface="+mn-ea"/>
                <a:cs typeface="Arial MT"/>
              </a:rPr>
              <a:t>D</a:t>
            </a:r>
            <a:r>
              <a:rPr kumimoji="0" sz="2000" b="0" i="0" u="none" strike="noStrike" kern="1200" cap="none" spc="0" normalizeH="0" baseline="0" noProof="0" dirty="0">
                <a:ln>
                  <a:noFill/>
                </a:ln>
                <a:solidFill>
                  <a:srgbClr val="454545"/>
                </a:solidFill>
                <a:effectLst/>
                <a:uLnTx/>
                <a:uFillTx/>
                <a:latin typeface="Arial MT"/>
                <a:ea typeface="+mn-ea"/>
                <a:cs typeface="Arial MT"/>
              </a:rPr>
              <a:t>A</a:t>
            </a:r>
            <a:r>
              <a:rPr kumimoji="0" sz="2000" b="0" i="0" u="none" strike="noStrike" kern="1200" cap="none" spc="-23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AL</a:t>
            </a:r>
            <a:r>
              <a:rPr kumimoji="0" sz="2000" b="0" i="0" u="none" strike="noStrike" kern="1200" cap="none" spc="-75" normalizeH="0" baseline="0" noProof="0" dirty="0">
                <a:ln>
                  <a:noFill/>
                </a:ln>
                <a:solidFill>
                  <a:srgbClr val="454545"/>
                </a:solidFill>
                <a:effectLst/>
                <a:uLnTx/>
                <a:uFillTx/>
                <a:latin typeface="Arial MT"/>
                <a:ea typeface="+mn-ea"/>
                <a:cs typeface="Arial MT"/>
              </a:rPr>
              <a:t> </a:t>
            </a:r>
            <a:r>
              <a:rPr kumimoji="0" sz="2000" b="0" i="0" u="none" strike="noStrike" kern="1200" cap="none" spc="-1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ERIODO</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8" name="object 8"/>
          <p:cNvSpPr txBox="1"/>
          <p:nvPr/>
        </p:nvSpPr>
        <p:spPr>
          <a:xfrm>
            <a:off x="1863089" y="5398109"/>
            <a:ext cx="8367395" cy="60579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2280"/>
              </a:lnSpc>
              <a:spcBef>
                <a:spcPts val="100"/>
              </a:spcBef>
              <a:spcAft>
                <a:spcPts val="0"/>
              </a:spcAft>
              <a:buClrTx/>
              <a:buSzTx/>
              <a:buFontTx/>
              <a:buNone/>
              <a:tabLst>
                <a:tab pos="1840864" algn="l"/>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2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	</a:t>
            </a:r>
            <a:r>
              <a:rPr kumimoji="0" sz="2000" b="0" i="0" u="none" strike="noStrike" kern="1200" cap="none" spc="0" normalizeH="0" baseline="0" noProof="0" dirty="0">
                <a:ln>
                  <a:noFill/>
                </a:ln>
                <a:solidFill>
                  <a:srgbClr val="FF0000"/>
                </a:solidFill>
                <a:effectLst/>
                <a:uLnTx/>
                <a:uFillTx/>
                <a:latin typeface="Arial MT"/>
                <a:ea typeface="+mn-ea"/>
                <a:cs typeface="Arial MT"/>
              </a:rPr>
              <a:t>SUB</a:t>
            </a:r>
            <a:r>
              <a:rPr kumimoji="0" sz="2000" b="0" i="0" u="none" strike="noStrike" kern="1200" cap="none" spc="-10" normalizeH="0" baseline="0" noProof="0" dirty="0">
                <a:ln>
                  <a:noFill/>
                </a:ln>
                <a:solidFill>
                  <a:srgbClr val="FF0000"/>
                </a:solidFill>
                <a:effectLst/>
                <a:uLnTx/>
                <a:uFillTx/>
                <a:latin typeface="Arial MT"/>
                <a:ea typeface="+mn-ea"/>
                <a:cs typeface="Arial MT"/>
              </a:rPr>
              <a:t>S</a:t>
            </a:r>
            <a:r>
              <a:rPr kumimoji="0" sz="2000" b="0" i="0" u="none" strike="noStrike" kern="1200" cap="none" spc="0" normalizeH="0" baseline="0" noProof="0" dirty="0">
                <a:ln>
                  <a:noFill/>
                </a:ln>
                <a:solidFill>
                  <a:srgbClr val="FF0000"/>
                </a:solidFill>
                <a:effectLst/>
                <a:uLnTx/>
                <a:uFillTx/>
                <a:latin typeface="Arial MT"/>
                <a:ea typeface="+mn-ea"/>
                <a:cs typeface="Arial MT"/>
              </a:rPr>
              <a:t>IDIO</a:t>
            </a:r>
            <a:r>
              <a:rPr kumimoji="0" sz="2000" b="0" i="0" u="none" strike="noStrike" kern="1200" cap="none" spc="-10" normalizeH="0" baseline="0" noProof="0" dirty="0">
                <a:ln>
                  <a:noFill/>
                </a:ln>
                <a:solidFill>
                  <a:srgbClr val="FF0000"/>
                </a:solidFill>
                <a:effectLst/>
                <a:uLnTx/>
                <a:uFillTx/>
                <a:latin typeface="Arial MT"/>
                <a:ea typeface="+mn-ea"/>
                <a:cs typeface="Arial MT"/>
              </a:rPr>
              <a:t> </a:t>
            </a:r>
            <a:r>
              <a:rPr kumimoji="0" sz="2000" b="0" i="0" u="none" strike="noStrike" kern="1200" cap="none" spc="-150" normalizeH="0" baseline="0" noProof="0" dirty="0">
                <a:ln>
                  <a:noFill/>
                </a:ln>
                <a:solidFill>
                  <a:srgbClr val="FF0000"/>
                </a:solidFill>
                <a:effectLst/>
                <a:uLnTx/>
                <a:uFillTx/>
                <a:latin typeface="Arial MT"/>
                <a:ea typeface="+mn-ea"/>
                <a:cs typeface="Arial MT"/>
              </a:rPr>
              <a:t>P</a:t>
            </a:r>
            <a:r>
              <a:rPr kumimoji="0" sz="2000" b="0" i="0" u="none" strike="noStrike" kern="1200" cap="none" spc="0" normalizeH="0" baseline="0" noProof="0" dirty="0">
                <a:ln>
                  <a:noFill/>
                </a:ln>
                <a:solidFill>
                  <a:srgbClr val="FF0000"/>
                </a:solidFill>
                <a:effectLst/>
                <a:uLnTx/>
                <a:uFillTx/>
                <a:latin typeface="Arial MT"/>
                <a:ea typeface="+mn-ea"/>
                <a:cs typeface="Arial MT"/>
              </a:rPr>
              <a:t>ARA</a:t>
            </a:r>
            <a:r>
              <a:rPr kumimoji="0" sz="2000" b="0" i="0" u="none" strike="noStrike" kern="1200" cap="none" spc="-114" normalizeH="0" baseline="0" noProof="0" dirty="0">
                <a:ln>
                  <a:noFill/>
                </a:ln>
                <a:solidFill>
                  <a:srgbClr val="FF0000"/>
                </a:solidFill>
                <a:effectLst/>
                <a:uLnTx/>
                <a:uFillTx/>
                <a:latin typeface="Arial MT"/>
                <a:ea typeface="+mn-ea"/>
                <a:cs typeface="Arial MT"/>
              </a:rPr>
              <a:t> </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L</a:t>
            </a:r>
            <a:r>
              <a:rPr kumimoji="0" sz="2000" b="0" i="0" u="none" strike="noStrike" kern="1200" cap="none" spc="-70" normalizeH="0" baseline="0" noProof="0" dirty="0">
                <a:ln>
                  <a:noFill/>
                </a:ln>
                <a:solidFill>
                  <a:srgbClr val="FF0000"/>
                </a:solidFill>
                <a:effectLst/>
                <a:uLnTx/>
                <a:uFillTx/>
                <a:latin typeface="Arial MT"/>
                <a:ea typeface="+mn-ea"/>
                <a:cs typeface="Arial MT"/>
              </a:rPr>
              <a:t> </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MPL</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O QUE</a:t>
            </a:r>
            <a:r>
              <a:rPr kumimoji="0" sz="2000" b="0" i="0" u="none" strike="noStrike" kern="1200" cap="none" spc="-2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LE</a:t>
            </a:r>
            <a:r>
              <a:rPr kumimoji="0" sz="2000" b="0" i="0" u="none" strike="noStrike" kern="1200" cap="none" spc="-1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CO</a:t>
            </a:r>
            <a:r>
              <a:rPr kumimoji="0" sz="2000" b="0" i="0" u="none" strike="noStrike" kern="1200" cap="none" spc="10" normalizeH="0" baseline="0" noProof="0" dirty="0">
                <a:ln>
                  <a:noFill/>
                </a:ln>
                <a:solidFill>
                  <a:srgbClr val="FF0000"/>
                </a:solidFill>
                <a:effectLst/>
                <a:uLnTx/>
                <a:uFillTx/>
                <a:latin typeface="Arial MT"/>
                <a:ea typeface="+mn-ea"/>
                <a:cs typeface="Arial MT"/>
              </a:rPr>
              <a:t>R</a:t>
            </a:r>
            <a:r>
              <a:rPr kumimoji="0" sz="2000" b="0" i="0" u="none" strike="noStrike" kern="1200" cap="none" spc="0" normalizeH="0" baseline="0" noProof="0" dirty="0">
                <a:ln>
                  <a:noFill/>
                </a:ln>
                <a:solidFill>
                  <a:srgbClr val="FF0000"/>
                </a:solidFill>
                <a:effectLst/>
                <a:uLnTx/>
                <a:uFillTx/>
                <a:latin typeface="Arial MT"/>
                <a:ea typeface="+mn-ea"/>
                <a:cs typeface="Arial MT"/>
              </a:rPr>
              <a:t>RES</a:t>
            </a:r>
            <a:r>
              <a:rPr kumimoji="0" sz="2000" b="0" i="0" u="none" strike="noStrike" kern="1200" cap="none" spc="-10" normalizeH="0" baseline="0" noProof="0" dirty="0">
                <a:ln>
                  <a:noFill/>
                </a:ln>
                <a:solidFill>
                  <a:srgbClr val="FF0000"/>
                </a:solidFill>
                <a:effectLst/>
                <a:uLnTx/>
                <a:uFillTx/>
                <a:latin typeface="Arial MT"/>
                <a:ea typeface="+mn-ea"/>
                <a:cs typeface="Arial MT"/>
              </a:rPr>
              <a:t>P</a:t>
            </a:r>
            <a:r>
              <a:rPr kumimoji="0" sz="2000" b="0" i="0" u="none" strike="noStrike" kern="1200" cap="none" spc="0" normalizeH="0" baseline="0" noProof="0" dirty="0">
                <a:ln>
                  <a:noFill/>
                </a:ln>
                <a:solidFill>
                  <a:srgbClr val="FF0000"/>
                </a:solidFill>
                <a:effectLst/>
                <a:uLnTx/>
                <a:uFillTx/>
                <a:latin typeface="Arial MT"/>
                <a:ea typeface="+mn-ea"/>
                <a:cs typeface="Arial MT"/>
              </a:rPr>
              <a:t>ON</a:t>
            </a:r>
            <a:r>
              <a:rPr kumimoji="0" sz="2000" b="0" i="0" u="none" strike="noStrike" kern="1200" cap="none" spc="10" normalizeH="0" baseline="0" noProof="0" dirty="0">
                <a:ln>
                  <a:noFill/>
                </a:ln>
                <a:solidFill>
                  <a:srgbClr val="FF0000"/>
                </a:solidFill>
                <a:effectLst/>
                <a:uLnTx/>
                <a:uFillTx/>
                <a:latin typeface="Arial MT"/>
                <a:ea typeface="+mn-ea"/>
                <a:cs typeface="Arial MT"/>
              </a:rPr>
              <a:t>D</a:t>
            </a:r>
            <a:r>
              <a:rPr kumimoji="0" sz="2000" b="0" i="0" u="none" strike="noStrike" kern="1200" cap="none" spc="0" normalizeH="0" baseline="0" noProof="0" dirty="0">
                <a:ln>
                  <a:noFill/>
                </a:ln>
                <a:solidFill>
                  <a:srgbClr val="FF0000"/>
                </a:solidFill>
                <a:effectLst/>
                <a:uLnTx/>
                <a:uFillTx/>
                <a:latin typeface="Arial MT"/>
                <a:ea typeface="+mn-ea"/>
                <a:cs typeface="Arial MT"/>
              </a:rPr>
              <a:t>E</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95580" marR="0" lvl="0" indent="0" algn="l" defTabSz="914400" rtl="0" eaLnBrk="1" fontAlgn="auto" latinLnBrk="0" hangingPunct="1">
              <a:lnSpc>
                <a:spcPts val="2280"/>
              </a:lnSpc>
              <a:spcBef>
                <a:spcPts val="0"/>
              </a:spcBef>
              <a:spcAft>
                <a:spcPts val="0"/>
              </a:spcAft>
              <a:buClrTx/>
              <a:buSzTx/>
              <a:buFontTx/>
              <a:buNone/>
              <a:tabLst/>
              <a:defRPr/>
            </a:pPr>
            <a:r>
              <a:rPr kumimoji="0" sz="2000" b="0" i="0" u="none" strike="noStrike" kern="1200" cap="none" spc="-5" normalizeH="0" baseline="0" noProof="0" dirty="0">
                <a:ln>
                  <a:noFill/>
                </a:ln>
                <a:solidFill>
                  <a:srgbClr val="FF0000"/>
                </a:solidFill>
                <a:effectLst/>
                <a:uLnTx/>
                <a:uFillTx/>
                <a:latin typeface="Arial MT"/>
                <a:ea typeface="+mn-ea"/>
                <a:cs typeface="Arial MT"/>
              </a:rPr>
              <a:t>AL</a:t>
            </a:r>
            <a:r>
              <a:rPr kumimoji="0" sz="2000" b="0" i="0" u="none" strike="noStrike" kern="1200" cap="none" spc="-12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TRABAJADOR</a:t>
            </a:r>
            <a:r>
              <a:rPr kumimoji="0" sz="2000" b="0" i="0" u="none" strike="noStrike" kern="1200" cap="none" spc="-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POR</a:t>
            </a:r>
            <a:r>
              <a:rPr kumimoji="0" sz="2000" b="0" i="0" u="none" strike="noStrike" kern="1200" cap="none" spc="-2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DICHOS</a:t>
            </a:r>
            <a:r>
              <a:rPr kumimoji="0" sz="2000" b="0" i="0" u="none" strike="noStrike" kern="1200" cap="none" spc="-25" normalizeH="0" baseline="0" noProof="0" dirty="0">
                <a:ln>
                  <a:noFill/>
                </a:ln>
                <a:solidFill>
                  <a:srgbClr val="FF0000"/>
                </a:solidFill>
                <a:effectLst/>
                <a:uLnTx/>
                <a:uFillTx/>
                <a:latin typeface="Arial MT"/>
                <a:ea typeface="+mn-ea"/>
                <a:cs typeface="Arial MT"/>
              </a:rPr>
              <a:t> </a:t>
            </a:r>
            <a:r>
              <a:rPr kumimoji="0" sz="2000" b="0" i="0" u="none" strike="noStrike" kern="1200" cap="none" spc="-30" normalizeH="0" baseline="0" noProof="0" dirty="0">
                <a:ln>
                  <a:noFill/>
                </a:ln>
                <a:solidFill>
                  <a:srgbClr val="FF0000"/>
                </a:solidFill>
                <a:effectLst/>
                <a:uLnTx/>
                <a:uFillTx/>
                <a:latin typeface="Arial MT"/>
                <a:ea typeface="+mn-ea"/>
                <a:cs typeface="Arial MT"/>
              </a:rPr>
              <a:t>PAGOS</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2222" y="1259535"/>
            <a:ext cx="4434205" cy="574675"/>
          </a:xfrm>
          <a:prstGeom prst="rect">
            <a:avLst/>
          </a:prstGeom>
        </p:spPr>
        <p:txBody>
          <a:bodyPr vert="horz" wrap="square" lIns="0" tIns="12700" rIns="0" bIns="0" rtlCol="0">
            <a:spAutoFit/>
          </a:bodyPr>
          <a:lstStyle/>
          <a:p>
            <a:pPr marL="12700">
              <a:lnSpc>
                <a:spcPct val="100000"/>
              </a:lnSpc>
              <a:spcBef>
                <a:spcPts val="100"/>
              </a:spcBef>
            </a:pPr>
            <a:r>
              <a:rPr sz="3600" spc="-330" dirty="0"/>
              <a:t>P</a:t>
            </a:r>
            <a:r>
              <a:rPr sz="3600" spc="-65" dirty="0"/>
              <a:t>A</a:t>
            </a:r>
            <a:r>
              <a:rPr sz="3600" spc="-70" dirty="0"/>
              <a:t>GO</a:t>
            </a:r>
            <a:r>
              <a:rPr sz="3600" dirty="0"/>
              <a:t>S</a:t>
            </a:r>
            <a:r>
              <a:rPr sz="3600" spc="-114" dirty="0"/>
              <a:t> </a:t>
            </a:r>
            <a:r>
              <a:rPr sz="3600" spc="-65" dirty="0"/>
              <a:t>SEMA</a:t>
            </a:r>
            <a:r>
              <a:rPr sz="3600" spc="-60" dirty="0"/>
              <a:t>N</a:t>
            </a:r>
            <a:r>
              <a:rPr sz="3600" spc="-65" dirty="0"/>
              <a:t>A</a:t>
            </a:r>
            <a:r>
              <a:rPr sz="3600" spc="-60" dirty="0"/>
              <a:t>L</a:t>
            </a:r>
            <a:r>
              <a:rPr sz="3600" spc="-65" dirty="0"/>
              <a:t>E</a:t>
            </a:r>
            <a:r>
              <a:rPr sz="3600" dirty="0"/>
              <a:t>S</a:t>
            </a:r>
            <a:endParaRPr sz="3600"/>
          </a:p>
        </p:txBody>
      </p:sp>
      <p:sp>
        <p:nvSpPr>
          <p:cNvPr id="3" name="object 3"/>
          <p:cNvSpPr txBox="1"/>
          <p:nvPr/>
        </p:nvSpPr>
        <p:spPr>
          <a:xfrm>
            <a:off x="1863089" y="2715615"/>
            <a:ext cx="3769360" cy="879475"/>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150" normalizeH="0" baseline="0" noProof="0" dirty="0">
                <a:ln>
                  <a:noFill/>
                </a:ln>
                <a:solidFill>
                  <a:srgbClr val="454545"/>
                </a:solidFill>
                <a:effectLst/>
                <a:uLnTx/>
                <a:uFillTx/>
                <a:latin typeface="Arial MT"/>
                <a:ea typeface="+mn-ea"/>
                <a:cs typeface="Arial MT"/>
              </a:rPr>
              <a:t>V</a:t>
            </a:r>
            <a:r>
              <a:rPr kumimoji="0" sz="2000" b="0" i="0" u="none" strike="noStrike" kern="1200" cap="none" spc="0" normalizeH="0" baseline="0" noProof="0" dirty="0">
                <a:ln>
                  <a:noFill/>
                </a:ln>
                <a:solidFill>
                  <a:srgbClr val="454545"/>
                </a:solidFill>
                <a:effectLst/>
                <a:uLnTx/>
                <a:uFillTx/>
                <a:latin typeface="Arial MT"/>
                <a:ea typeface="+mn-ea"/>
                <a:cs typeface="Arial MT"/>
              </a:rPr>
              <a:t>ALOR</a:t>
            </a:r>
            <a:r>
              <a:rPr kumimoji="0" sz="2000" b="0" i="0" u="none" strike="noStrike" kern="1200" cap="none" spc="-1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MENSUAL</a:t>
            </a:r>
            <a:r>
              <a:rPr kumimoji="0" sz="2000" b="0" i="0" u="none" strike="noStrike" kern="1200" cap="none" spc="-7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DE</a:t>
            </a:r>
            <a:r>
              <a:rPr kumimoji="0" sz="2000" b="0" i="0" u="none" strike="noStrike" kern="1200" cap="none" spc="-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LA</a:t>
            </a:r>
            <a:r>
              <a:rPr kumimoji="0" sz="2000" b="0" i="0" u="none" strike="noStrike" kern="1200" cap="none" spc="-1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UMA</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POR</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4" name="object 4"/>
          <p:cNvSpPr txBox="1"/>
          <p:nvPr/>
        </p:nvSpPr>
        <p:spPr>
          <a:xfrm>
            <a:off x="7349997" y="2715615"/>
            <a:ext cx="1157605" cy="824649"/>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40100"/>
              </a:lnSpc>
              <a:spcBef>
                <a:spcPts val="95"/>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$3,300.53  </a:t>
            </a:r>
            <a:r>
              <a:rPr kumimoji="0" sz="2000" b="0" i="0" u="none" strike="noStrike" kern="1200" cap="none" spc="-25" normalizeH="0" baseline="0" noProof="0" dirty="0">
                <a:ln>
                  <a:noFill/>
                </a:ln>
                <a:solidFill>
                  <a:srgbClr val="454545"/>
                </a:solidFill>
                <a:effectLst/>
                <a:uLnTx/>
                <a:uFillTx/>
                <a:latin typeface="Arial MT"/>
                <a:ea typeface="+mn-ea"/>
                <a:cs typeface="Arial MT"/>
              </a:rPr>
              <a:t>1</a:t>
            </a:r>
            <a:r>
              <a:rPr kumimoji="0" lang="es-MX" sz="2000" b="0" i="0" u="none" strike="noStrike" kern="1200" cap="none" spc="-25" normalizeH="0" baseline="0" noProof="0" dirty="0">
                <a:ln>
                  <a:noFill/>
                </a:ln>
                <a:solidFill>
                  <a:srgbClr val="454545"/>
                </a:solidFill>
                <a:effectLst/>
                <a:uLnTx/>
                <a:uFillTx/>
                <a:latin typeface="Arial MT"/>
                <a:ea typeface="+mn-ea"/>
                <a:cs typeface="Arial MT"/>
              </a:rPr>
              <a:t>4.39</a:t>
            </a:r>
            <a:r>
              <a:rPr kumimoji="0" sz="2000" b="0" i="0" u="none" strike="noStrike" kern="1200" cap="none" spc="-25" normalizeH="0" baseline="0" noProof="0" dirty="0">
                <a:ln>
                  <a:noFill/>
                </a:ln>
                <a:solidFill>
                  <a:srgbClr val="454545"/>
                </a:solidFill>
                <a:effectLst/>
                <a:uLnTx/>
                <a:uFillTx/>
                <a:latin typeface="Arial MT"/>
                <a:ea typeface="+mn-ea"/>
                <a:cs typeface="Arial MT"/>
              </a:rPr>
              <a:t>%</a:t>
            </a:r>
            <a:endParaRPr kumimoji="0" sz="20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5" name="object 5"/>
          <p:cNvSpPr txBox="1"/>
          <p:nvPr/>
        </p:nvSpPr>
        <p:spPr>
          <a:xfrm>
            <a:off x="1863089" y="3690873"/>
            <a:ext cx="6433185"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9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SUB</a:t>
            </a:r>
            <a:r>
              <a:rPr kumimoji="0" sz="2000" b="0" i="0" u="none" strike="noStrike" kern="1200" cap="none" spc="-10" normalizeH="0" baseline="0" noProof="0" dirty="0">
                <a:ln>
                  <a:noFill/>
                </a:ln>
                <a:solidFill>
                  <a:srgbClr val="454545"/>
                </a:solidFill>
                <a:effectLst/>
                <a:uLnTx/>
                <a:uFillTx/>
                <a:latin typeface="Arial MT"/>
                <a:ea typeface="+mn-ea"/>
                <a:cs typeface="Arial MT"/>
              </a:rPr>
              <a:t>S</a:t>
            </a:r>
            <a:r>
              <a:rPr kumimoji="0" sz="2000" b="0" i="0" u="none" strike="noStrike" kern="1200" cap="none" spc="0" normalizeH="0" baseline="0" noProof="0" dirty="0">
                <a:ln>
                  <a:noFill/>
                </a:ln>
                <a:solidFill>
                  <a:srgbClr val="454545"/>
                </a:solidFill>
                <a:effectLst/>
                <a:uLnTx/>
                <a:uFillTx/>
                <a:latin typeface="Arial MT"/>
                <a:ea typeface="+mn-ea"/>
                <a:cs typeface="Arial MT"/>
              </a:rPr>
              <a:t>IDIO</a:t>
            </a:r>
            <a:r>
              <a:rPr kumimoji="0" sz="2000" b="0" i="0" u="none" strike="noStrike" kern="1200" cap="none" spc="-25" normalizeH="0" baseline="0" noProof="0" dirty="0">
                <a:ln>
                  <a:noFill/>
                </a:ln>
                <a:solidFill>
                  <a:srgbClr val="454545"/>
                </a:solidFill>
                <a:effectLst/>
                <a:uLnTx/>
                <a:uFillTx/>
                <a:latin typeface="Arial MT"/>
                <a:ea typeface="+mn-ea"/>
                <a:cs typeface="Arial MT"/>
              </a:rPr>
              <a:t> </a:t>
            </a:r>
            <a:r>
              <a:rPr kumimoji="0" sz="2000" b="0" i="0" u="none" strike="noStrike" kern="1200" cap="none" spc="-15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ARA</a:t>
            </a:r>
            <a:r>
              <a:rPr kumimoji="0" sz="2000" b="0" i="0" u="none" strike="noStrike" kern="1200" cap="none" spc="-1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EM</a:t>
            </a:r>
            <a:r>
              <a:rPr kumimoji="0" sz="2000" b="0" i="0" u="none" strike="noStrike" kern="1200" cap="none" spc="-1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LEO</a:t>
            </a:r>
            <a:r>
              <a:rPr kumimoji="0" sz="2000" b="0" i="0" u="none" strike="noStrike" kern="1200" cap="none" spc="-2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MENSUAL </a:t>
            </a:r>
            <a:r>
              <a:rPr kumimoji="0" sz="2000" b="0" i="0" u="none" strike="noStrike" kern="1200" cap="none" spc="-26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t>
            </a:r>
            <a:r>
              <a:rPr kumimoji="0" lang="es-MX" sz="2000" b="0" i="0" u="none" strike="noStrike" kern="1200" cap="none" spc="0" normalizeH="0" baseline="0" noProof="0" dirty="0">
                <a:ln>
                  <a:noFill/>
                </a:ln>
                <a:solidFill>
                  <a:srgbClr val="454545"/>
                </a:solidFill>
                <a:effectLst/>
                <a:uLnTx/>
                <a:uFillTx/>
                <a:latin typeface="Arial MT"/>
                <a:ea typeface="+mn-ea"/>
                <a:cs typeface="Arial MT"/>
              </a:rPr>
              <a:t>474.94</a:t>
            </a:r>
            <a:endParaRPr kumimoji="0" sz="20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6" name="object 6"/>
          <p:cNvSpPr txBox="1"/>
          <p:nvPr/>
        </p:nvSpPr>
        <p:spPr>
          <a:xfrm>
            <a:off x="1863089" y="3995902"/>
            <a:ext cx="1071245" cy="1306830"/>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ENTRE</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5"/>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POR</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7" name="object 7"/>
          <p:cNvSpPr txBox="1"/>
          <p:nvPr/>
        </p:nvSpPr>
        <p:spPr>
          <a:xfrm>
            <a:off x="1863089" y="5398109"/>
            <a:ext cx="1186180"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2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8" name="object 8"/>
          <p:cNvSpPr txBox="1"/>
          <p:nvPr/>
        </p:nvSpPr>
        <p:spPr>
          <a:xfrm>
            <a:off x="3691890" y="3995902"/>
            <a:ext cx="6600190" cy="1733550"/>
          </a:xfrm>
          <a:prstGeom prst="rect">
            <a:avLst/>
          </a:prstGeom>
        </p:spPr>
        <p:txBody>
          <a:bodyPr vert="horz" wrap="square" lIns="0" tIns="134620" rIns="0" bIns="0" rtlCol="0">
            <a:spAutoFit/>
          </a:bodyPr>
          <a:lstStyle/>
          <a:p>
            <a:pPr marL="36703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30.4</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3670300" marR="5080" lvl="0" indent="0" algn="l" defTabSz="914400" rtl="0" eaLnBrk="1" fontAlgn="auto" latinLnBrk="0" hangingPunct="1">
              <a:lnSpc>
                <a:spcPct val="140000"/>
              </a:lnSpc>
              <a:spcBef>
                <a:spcPts val="5"/>
              </a:spcBef>
              <a:spcAft>
                <a:spcPts val="0"/>
              </a:spcAft>
              <a:buClrTx/>
              <a:buSzTx/>
              <a:buFontTx/>
              <a:buNone/>
              <a:tabLst/>
              <a:defRPr/>
            </a:pPr>
            <a:r>
              <a:rPr kumimoji="0" sz="2000" b="0" i="0" u="none" strike="noStrike" kern="1200" cap="none" spc="-30" normalizeH="0" baseline="0" noProof="0" dirty="0">
                <a:ln>
                  <a:noFill/>
                </a:ln>
                <a:solidFill>
                  <a:srgbClr val="454545"/>
                </a:solidFill>
                <a:effectLst/>
                <a:uLnTx/>
                <a:uFillTx/>
                <a:latin typeface="Arial MT"/>
                <a:ea typeface="+mn-ea"/>
                <a:cs typeface="Arial MT"/>
              </a:rPr>
              <a:t>RESULTADO</a:t>
            </a:r>
            <a:r>
              <a:rPr kumimoji="0" sz="2000" b="0" i="0" u="none" strike="noStrike" kern="1200" cap="none" spc="-10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OBTENIDO </a:t>
            </a:r>
            <a:r>
              <a:rPr kumimoji="0" sz="2000" b="0" i="0" u="none" strike="noStrike" kern="1200" cap="none" spc="-54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7</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0" normalizeH="0" baseline="0" noProof="0" dirty="0">
                <a:ln>
                  <a:noFill/>
                </a:ln>
                <a:solidFill>
                  <a:srgbClr val="FF0000"/>
                </a:solidFill>
                <a:effectLst/>
                <a:uLnTx/>
                <a:uFillTx/>
                <a:latin typeface="Arial MT"/>
                <a:ea typeface="+mn-ea"/>
                <a:cs typeface="Arial MT"/>
              </a:rPr>
              <a:t>SUB</a:t>
            </a:r>
            <a:r>
              <a:rPr kumimoji="0" sz="2000" b="0" i="0" u="none" strike="noStrike" kern="1200" cap="none" spc="-10" normalizeH="0" baseline="0" noProof="0" dirty="0">
                <a:ln>
                  <a:noFill/>
                </a:ln>
                <a:solidFill>
                  <a:srgbClr val="FF0000"/>
                </a:solidFill>
                <a:effectLst/>
                <a:uLnTx/>
                <a:uFillTx/>
                <a:latin typeface="Arial MT"/>
                <a:ea typeface="+mn-ea"/>
                <a:cs typeface="Arial MT"/>
              </a:rPr>
              <a:t>S</a:t>
            </a:r>
            <a:r>
              <a:rPr kumimoji="0" sz="2000" b="0" i="0" u="none" strike="noStrike" kern="1200" cap="none" spc="0" normalizeH="0" baseline="0" noProof="0" dirty="0">
                <a:ln>
                  <a:noFill/>
                </a:ln>
                <a:solidFill>
                  <a:srgbClr val="FF0000"/>
                </a:solidFill>
                <a:effectLst/>
                <a:uLnTx/>
                <a:uFillTx/>
                <a:latin typeface="Arial MT"/>
                <a:ea typeface="+mn-ea"/>
                <a:cs typeface="Arial MT"/>
              </a:rPr>
              <a:t>IDIO</a:t>
            </a:r>
            <a:r>
              <a:rPr kumimoji="0" sz="2000" b="0" i="0" u="none" strike="noStrike" kern="1200" cap="none" spc="-10" normalizeH="0" baseline="0" noProof="0" dirty="0">
                <a:ln>
                  <a:noFill/>
                </a:ln>
                <a:solidFill>
                  <a:srgbClr val="FF0000"/>
                </a:solidFill>
                <a:effectLst/>
                <a:uLnTx/>
                <a:uFillTx/>
                <a:latin typeface="Arial MT"/>
                <a:ea typeface="+mn-ea"/>
                <a:cs typeface="Arial MT"/>
              </a:rPr>
              <a:t> </a:t>
            </a:r>
            <a:r>
              <a:rPr kumimoji="0" sz="2000" b="0" i="0" u="none" strike="noStrike" kern="1200" cap="none" spc="-150" normalizeH="0" baseline="0" noProof="0" dirty="0">
                <a:ln>
                  <a:noFill/>
                </a:ln>
                <a:solidFill>
                  <a:srgbClr val="FF0000"/>
                </a:solidFill>
                <a:effectLst/>
                <a:uLnTx/>
                <a:uFillTx/>
                <a:latin typeface="Arial MT"/>
                <a:ea typeface="+mn-ea"/>
                <a:cs typeface="Arial MT"/>
              </a:rPr>
              <a:t>P</a:t>
            </a:r>
            <a:r>
              <a:rPr kumimoji="0" sz="2000" b="0" i="0" u="none" strike="noStrike" kern="1200" cap="none" spc="0" normalizeH="0" baseline="0" noProof="0" dirty="0">
                <a:ln>
                  <a:noFill/>
                </a:ln>
                <a:solidFill>
                  <a:srgbClr val="FF0000"/>
                </a:solidFill>
                <a:effectLst/>
                <a:uLnTx/>
                <a:uFillTx/>
                <a:latin typeface="Arial MT"/>
                <a:ea typeface="+mn-ea"/>
                <a:cs typeface="Arial MT"/>
              </a:rPr>
              <a:t>ARA</a:t>
            </a:r>
            <a:r>
              <a:rPr kumimoji="0" sz="2000" b="0" i="0" u="none" strike="noStrike" kern="1200" cap="none" spc="-114" normalizeH="0" baseline="0" noProof="0" dirty="0">
                <a:ln>
                  <a:noFill/>
                </a:ln>
                <a:solidFill>
                  <a:srgbClr val="FF0000"/>
                </a:solidFill>
                <a:effectLst/>
                <a:uLnTx/>
                <a:uFillTx/>
                <a:latin typeface="Arial MT"/>
                <a:ea typeface="+mn-ea"/>
                <a:cs typeface="Arial MT"/>
              </a:rPr>
              <a:t> </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L</a:t>
            </a:r>
            <a:r>
              <a:rPr kumimoji="0" sz="2000" b="0" i="0" u="none" strike="noStrike" kern="1200" cap="none" spc="-70" normalizeH="0" baseline="0" noProof="0" dirty="0">
                <a:ln>
                  <a:noFill/>
                </a:ln>
                <a:solidFill>
                  <a:srgbClr val="FF0000"/>
                </a:solidFill>
                <a:effectLst/>
                <a:uLnTx/>
                <a:uFillTx/>
                <a:latin typeface="Arial MT"/>
                <a:ea typeface="+mn-ea"/>
                <a:cs typeface="Arial MT"/>
              </a:rPr>
              <a:t> </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MPL</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O QUE</a:t>
            </a:r>
            <a:r>
              <a:rPr kumimoji="0" sz="2000" b="0" i="0" u="none" strike="noStrike" kern="1200" cap="none" spc="-2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LE</a:t>
            </a:r>
            <a:r>
              <a:rPr kumimoji="0" sz="2000" b="0" i="0" u="none" strike="noStrike" kern="1200" cap="none" spc="-1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CO</a:t>
            </a:r>
            <a:r>
              <a:rPr kumimoji="0" sz="2000" b="0" i="0" u="none" strike="noStrike" kern="1200" cap="none" spc="10" normalizeH="0" baseline="0" noProof="0" dirty="0">
                <a:ln>
                  <a:noFill/>
                </a:ln>
                <a:solidFill>
                  <a:srgbClr val="FF0000"/>
                </a:solidFill>
                <a:effectLst/>
                <a:uLnTx/>
                <a:uFillTx/>
                <a:latin typeface="Arial MT"/>
                <a:ea typeface="+mn-ea"/>
                <a:cs typeface="Arial MT"/>
              </a:rPr>
              <a:t>R</a:t>
            </a:r>
            <a:r>
              <a:rPr kumimoji="0" sz="2000" b="0" i="0" u="none" strike="noStrike" kern="1200" cap="none" spc="0" normalizeH="0" baseline="0" noProof="0" dirty="0">
                <a:ln>
                  <a:noFill/>
                </a:ln>
                <a:solidFill>
                  <a:srgbClr val="FF0000"/>
                </a:solidFill>
                <a:effectLst/>
                <a:uLnTx/>
                <a:uFillTx/>
                <a:latin typeface="Arial MT"/>
                <a:ea typeface="+mn-ea"/>
                <a:cs typeface="Arial MT"/>
              </a:rPr>
              <a:t>RES</a:t>
            </a:r>
            <a:r>
              <a:rPr kumimoji="0" sz="2000" b="0" i="0" u="none" strike="noStrike" kern="1200" cap="none" spc="-10" normalizeH="0" baseline="0" noProof="0" dirty="0">
                <a:ln>
                  <a:noFill/>
                </a:ln>
                <a:solidFill>
                  <a:srgbClr val="FF0000"/>
                </a:solidFill>
                <a:effectLst/>
                <a:uLnTx/>
                <a:uFillTx/>
                <a:latin typeface="Arial MT"/>
                <a:ea typeface="+mn-ea"/>
                <a:cs typeface="Arial MT"/>
              </a:rPr>
              <a:t>P</a:t>
            </a:r>
            <a:r>
              <a:rPr kumimoji="0" sz="2000" b="0" i="0" u="none" strike="noStrike" kern="1200" cap="none" spc="0" normalizeH="0" baseline="0" noProof="0" dirty="0">
                <a:ln>
                  <a:noFill/>
                </a:ln>
                <a:solidFill>
                  <a:srgbClr val="FF0000"/>
                </a:solidFill>
                <a:effectLst/>
                <a:uLnTx/>
                <a:uFillTx/>
                <a:latin typeface="Arial MT"/>
                <a:ea typeface="+mn-ea"/>
                <a:cs typeface="Arial MT"/>
              </a:rPr>
              <a:t>ON</a:t>
            </a:r>
            <a:r>
              <a:rPr kumimoji="0" sz="2000" b="0" i="0" u="none" strike="noStrike" kern="1200" cap="none" spc="10" normalizeH="0" baseline="0" noProof="0" dirty="0">
                <a:ln>
                  <a:noFill/>
                </a:ln>
                <a:solidFill>
                  <a:srgbClr val="FF0000"/>
                </a:solidFill>
                <a:effectLst/>
                <a:uLnTx/>
                <a:uFillTx/>
                <a:latin typeface="Arial MT"/>
                <a:ea typeface="+mn-ea"/>
                <a:cs typeface="Arial MT"/>
              </a:rPr>
              <a:t>D</a:t>
            </a:r>
            <a:r>
              <a:rPr kumimoji="0" sz="2000" b="0" i="0" u="none" strike="noStrike" kern="1200" cap="none" spc="0" normalizeH="0" baseline="0" noProof="0" dirty="0">
                <a:ln>
                  <a:noFill/>
                </a:ln>
                <a:solidFill>
                  <a:srgbClr val="FF0000"/>
                </a:solidFill>
                <a:effectLst/>
                <a:uLnTx/>
                <a:uFillTx/>
                <a:latin typeface="Arial MT"/>
                <a:ea typeface="+mn-ea"/>
                <a:cs typeface="Arial MT"/>
              </a:rPr>
              <a:t>E</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9" name="object 9"/>
          <p:cNvSpPr txBox="1"/>
          <p:nvPr/>
        </p:nvSpPr>
        <p:spPr>
          <a:xfrm>
            <a:off x="2045970" y="5672124"/>
            <a:ext cx="3825240" cy="33147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2000" b="0" i="0" u="none" strike="noStrike" kern="1200" cap="none" spc="-5" normalizeH="0" baseline="0" noProof="0" dirty="0">
                <a:ln>
                  <a:noFill/>
                </a:ln>
                <a:solidFill>
                  <a:srgbClr val="FF0000"/>
                </a:solidFill>
                <a:effectLst/>
                <a:uLnTx/>
                <a:uFillTx/>
                <a:latin typeface="Arial MT"/>
                <a:ea typeface="+mn-ea"/>
                <a:cs typeface="Arial MT"/>
              </a:rPr>
              <a:t>AL</a:t>
            </a:r>
            <a:r>
              <a:rPr kumimoji="0" sz="2000" b="0" i="0" u="none" strike="noStrike" kern="1200" cap="none" spc="-12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TRABAJADOR</a:t>
            </a:r>
            <a:r>
              <a:rPr kumimoji="0" sz="2000" b="0" i="0" u="none" strike="noStrike" kern="1200" cap="none" spc="-13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A</a:t>
            </a:r>
            <a:r>
              <a:rPr kumimoji="0" sz="2000" b="0" i="0" u="none" strike="noStrike" kern="1200" cap="none" spc="-12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LA</a:t>
            </a:r>
            <a:r>
              <a:rPr kumimoji="0" sz="2000" b="0" i="0" u="none" strike="noStrike" kern="1200" cap="none" spc="-130" normalizeH="0" baseline="0" noProof="0" dirty="0">
                <a:ln>
                  <a:noFill/>
                </a:ln>
                <a:solidFill>
                  <a:srgbClr val="FF0000"/>
                </a:solidFill>
                <a:effectLst/>
                <a:uLnTx/>
                <a:uFillTx/>
                <a:latin typeface="Arial MT"/>
                <a:ea typeface="+mn-ea"/>
                <a:cs typeface="Arial MT"/>
              </a:rPr>
              <a:t> </a:t>
            </a:r>
            <a:r>
              <a:rPr kumimoji="0" sz="2000" b="0" i="0" u="none" strike="noStrike" kern="1200" cap="none" spc="-5" normalizeH="0" baseline="0" noProof="0" dirty="0">
                <a:ln>
                  <a:noFill/>
                </a:ln>
                <a:solidFill>
                  <a:srgbClr val="FF0000"/>
                </a:solidFill>
                <a:effectLst/>
                <a:uLnTx/>
                <a:uFillTx/>
                <a:latin typeface="Arial MT"/>
                <a:ea typeface="+mn-ea"/>
                <a:cs typeface="Arial MT"/>
              </a:rPr>
              <a:t>SEMANA</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2222" y="1259535"/>
            <a:ext cx="4901565" cy="574675"/>
          </a:xfrm>
          <a:prstGeom prst="rect">
            <a:avLst/>
          </a:prstGeom>
        </p:spPr>
        <p:txBody>
          <a:bodyPr vert="horz" wrap="square" lIns="0" tIns="12700" rIns="0" bIns="0" rtlCol="0">
            <a:spAutoFit/>
          </a:bodyPr>
          <a:lstStyle/>
          <a:p>
            <a:pPr marL="12700">
              <a:lnSpc>
                <a:spcPct val="100000"/>
              </a:lnSpc>
              <a:spcBef>
                <a:spcPts val="100"/>
              </a:spcBef>
            </a:pPr>
            <a:r>
              <a:rPr sz="3600" spc="-330" dirty="0"/>
              <a:t>P</a:t>
            </a:r>
            <a:r>
              <a:rPr sz="3600" spc="-65" dirty="0"/>
              <a:t>A</a:t>
            </a:r>
            <a:r>
              <a:rPr sz="3600" spc="-70" dirty="0"/>
              <a:t>GO</a:t>
            </a:r>
            <a:r>
              <a:rPr sz="3600" dirty="0"/>
              <a:t>S</a:t>
            </a:r>
            <a:r>
              <a:rPr sz="3600" spc="-114" dirty="0"/>
              <a:t> </a:t>
            </a:r>
            <a:r>
              <a:rPr sz="3600" spc="-70" dirty="0"/>
              <a:t>Q</a:t>
            </a:r>
            <a:r>
              <a:rPr sz="3600" spc="-60" dirty="0"/>
              <a:t>U</a:t>
            </a:r>
            <a:r>
              <a:rPr sz="3600" spc="-65" dirty="0"/>
              <a:t>I</a:t>
            </a:r>
            <a:r>
              <a:rPr sz="3600" spc="-60" dirty="0"/>
              <a:t>NC</a:t>
            </a:r>
            <a:r>
              <a:rPr sz="3600" spc="-65" dirty="0"/>
              <a:t>E</a:t>
            </a:r>
            <a:r>
              <a:rPr sz="3600" spc="-60" dirty="0"/>
              <a:t>N</a:t>
            </a:r>
            <a:r>
              <a:rPr sz="3600" spc="-65" dirty="0"/>
              <a:t>A</a:t>
            </a:r>
            <a:r>
              <a:rPr sz="3600" spc="-60" dirty="0"/>
              <a:t>L</a:t>
            </a:r>
            <a:r>
              <a:rPr sz="3600" spc="-65" dirty="0"/>
              <a:t>E</a:t>
            </a:r>
            <a:r>
              <a:rPr sz="3600" dirty="0"/>
              <a:t>S</a:t>
            </a:r>
            <a:endParaRPr sz="3600"/>
          </a:p>
        </p:txBody>
      </p:sp>
      <p:sp>
        <p:nvSpPr>
          <p:cNvPr id="3" name="object 3"/>
          <p:cNvSpPr txBox="1"/>
          <p:nvPr/>
        </p:nvSpPr>
        <p:spPr>
          <a:xfrm>
            <a:off x="1863089" y="2715615"/>
            <a:ext cx="3769360" cy="879475"/>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150" normalizeH="0" baseline="0" noProof="0" dirty="0">
                <a:ln>
                  <a:noFill/>
                </a:ln>
                <a:solidFill>
                  <a:srgbClr val="454545"/>
                </a:solidFill>
                <a:effectLst/>
                <a:uLnTx/>
                <a:uFillTx/>
                <a:latin typeface="Arial MT"/>
                <a:ea typeface="+mn-ea"/>
                <a:cs typeface="Arial MT"/>
              </a:rPr>
              <a:t>V</a:t>
            </a:r>
            <a:r>
              <a:rPr kumimoji="0" sz="2000" b="0" i="0" u="none" strike="noStrike" kern="1200" cap="none" spc="0" normalizeH="0" baseline="0" noProof="0" dirty="0">
                <a:ln>
                  <a:noFill/>
                </a:ln>
                <a:solidFill>
                  <a:srgbClr val="454545"/>
                </a:solidFill>
                <a:effectLst/>
                <a:uLnTx/>
                <a:uFillTx/>
                <a:latin typeface="Arial MT"/>
                <a:ea typeface="+mn-ea"/>
                <a:cs typeface="Arial MT"/>
              </a:rPr>
              <a:t>ALOR</a:t>
            </a:r>
            <a:r>
              <a:rPr kumimoji="0" sz="2000" b="0" i="0" u="none" strike="noStrike" kern="1200" cap="none" spc="-1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MENSUAL</a:t>
            </a:r>
            <a:r>
              <a:rPr kumimoji="0" sz="2000" b="0" i="0" u="none" strike="noStrike" kern="1200" cap="none" spc="-7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DE</a:t>
            </a:r>
            <a:r>
              <a:rPr kumimoji="0" sz="2000" b="0" i="0" u="none" strike="noStrike" kern="1200" cap="none" spc="-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LA</a:t>
            </a:r>
            <a:r>
              <a:rPr kumimoji="0" sz="2000" b="0" i="0" u="none" strike="noStrike" kern="1200" cap="none" spc="-1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UMA</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POR</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4" name="object 4"/>
          <p:cNvSpPr txBox="1"/>
          <p:nvPr/>
        </p:nvSpPr>
        <p:spPr>
          <a:xfrm>
            <a:off x="7349997" y="2715615"/>
            <a:ext cx="1157605" cy="824649"/>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40100"/>
              </a:lnSpc>
              <a:spcBef>
                <a:spcPts val="95"/>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$3,300.53  </a:t>
            </a:r>
            <a:r>
              <a:rPr kumimoji="0" sz="2000" b="0" i="0" u="none" strike="noStrike" kern="1200" cap="none" spc="-25" normalizeH="0" baseline="0" noProof="0" dirty="0">
                <a:ln>
                  <a:noFill/>
                </a:ln>
                <a:solidFill>
                  <a:srgbClr val="454545"/>
                </a:solidFill>
                <a:effectLst/>
                <a:uLnTx/>
                <a:uFillTx/>
                <a:latin typeface="Arial MT"/>
                <a:ea typeface="+mn-ea"/>
                <a:cs typeface="Arial MT"/>
              </a:rPr>
              <a:t>1</a:t>
            </a:r>
            <a:r>
              <a:rPr kumimoji="0" lang="es-MX" sz="2000" b="0" i="0" u="none" strike="noStrike" kern="1200" cap="none" spc="-25" normalizeH="0" baseline="0" noProof="0" dirty="0">
                <a:ln>
                  <a:noFill/>
                </a:ln>
                <a:solidFill>
                  <a:srgbClr val="454545"/>
                </a:solidFill>
                <a:effectLst/>
                <a:uLnTx/>
                <a:uFillTx/>
                <a:latin typeface="Arial MT"/>
                <a:ea typeface="+mn-ea"/>
                <a:cs typeface="Arial MT"/>
              </a:rPr>
              <a:t>4.39</a:t>
            </a:r>
            <a:r>
              <a:rPr kumimoji="0" sz="2000" b="0" i="0" u="none" strike="noStrike" kern="1200" cap="none" spc="-25" normalizeH="0" baseline="0" noProof="0" dirty="0">
                <a:ln>
                  <a:noFill/>
                </a:ln>
                <a:solidFill>
                  <a:srgbClr val="454545"/>
                </a:solidFill>
                <a:effectLst/>
                <a:uLnTx/>
                <a:uFillTx/>
                <a:latin typeface="Arial MT"/>
                <a:ea typeface="+mn-ea"/>
                <a:cs typeface="Arial MT"/>
              </a:rPr>
              <a:t>%</a:t>
            </a:r>
            <a:endParaRPr kumimoji="0" sz="20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5" name="object 5"/>
          <p:cNvSpPr txBox="1"/>
          <p:nvPr/>
        </p:nvSpPr>
        <p:spPr>
          <a:xfrm>
            <a:off x="1863089" y="3690873"/>
            <a:ext cx="6433185"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9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SUB</a:t>
            </a:r>
            <a:r>
              <a:rPr kumimoji="0" sz="2000" b="0" i="0" u="none" strike="noStrike" kern="1200" cap="none" spc="-10" normalizeH="0" baseline="0" noProof="0" dirty="0">
                <a:ln>
                  <a:noFill/>
                </a:ln>
                <a:solidFill>
                  <a:srgbClr val="454545"/>
                </a:solidFill>
                <a:effectLst/>
                <a:uLnTx/>
                <a:uFillTx/>
                <a:latin typeface="Arial MT"/>
                <a:ea typeface="+mn-ea"/>
                <a:cs typeface="Arial MT"/>
              </a:rPr>
              <a:t>S</a:t>
            </a:r>
            <a:r>
              <a:rPr kumimoji="0" sz="2000" b="0" i="0" u="none" strike="noStrike" kern="1200" cap="none" spc="0" normalizeH="0" baseline="0" noProof="0" dirty="0">
                <a:ln>
                  <a:noFill/>
                </a:ln>
                <a:solidFill>
                  <a:srgbClr val="454545"/>
                </a:solidFill>
                <a:effectLst/>
                <a:uLnTx/>
                <a:uFillTx/>
                <a:latin typeface="Arial MT"/>
                <a:ea typeface="+mn-ea"/>
                <a:cs typeface="Arial MT"/>
              </a:rPr>
              <a:t>IDIO</a:t>
            </a:r>
            <a:r>
              <a:rPr kumimoji="0" sz="2000" b="0" i="0" u="none" strike="noStrike" kern="1200" cap="none" spc="-25" normalizeH="0" baseline="0" noProof="0" dirty="0">
                <a:ln>
                  <a:noFill/>
                </a:ln>
                <a:solidFill>
                  <a:srgbClr val="454545"/>
                </a:solidFill>
                <a:effectLst/>
                <a:uLnTx/>
                <a:uFillTx/>
                <a:latin typeface="Arial MT"/>
                <a:ea typeface="+mn-ea"/>
                <a:cs typeface="Arial MT"/>
              </a:rPr>
              <a:t> </a:t>
            </a:r>
            <a:r>
              <a:rPr kumimoji="0" sz="2000" b="0" i="0" u="none" strike="noStrike" kern="1200" cap="none" spc="-15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ARA</a:t>
            </a:r>
            <a:r>
              <a:rPr kumimoji="0" sz="2000" b="0" i="0" u="none" strike="noStrike" kern="1200" cap="none" spc="-1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EM</a:t>
            </a:r>
            <a:r>
              <a:rPr kumimoji="0" sz="2000" b="0" i="0" u="none" strike="noStrike" kern="1200" cap="none" spc="-1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LEO</a:t>
            </a:r>
            <a:r>
              <a:rPr kumimoji="0" sz="2000" b="0" i="0" u="none" strike="noStrike" kern="1200" cap="none" spc="-2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MENSUAL </a:t>
            </a:r>
            <a:r>
              <a:rPr kumimoji="0" sz="2000" b="0" i="0" u="none" strike="noStrike" kern="1200" cap="none" spc="-26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t>
            </a:r>
            <a:r>
              <a:rPr kumimoji="0" lang="es-MX" sz="2000" b="0" i="0" u="none" strike="noStrike" kern="1200" cap="none" spc="0" normalizeH="0" baseline="0" noProof="0" dirty="0">
                <a:ln>
                  <a:noFill/>
                </a:ln>
                <a:solidFill>
                  <a:srgbClr val="454545"/>
                </a:solidFill>
                <a:effectLst/>
                <a:uLnTx/>
                <a:uFillTx/>
                <a:latin typeface="Arial MT"/>
                <a:ea typeface="+mn-ea"/>
                <a:cs typeface="Arial MT"/>
              </a:rPr>
              <a:t>474.94</a:t>
            </a:r>
            <a:endParaRPr kumimoji="0" sz="20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6" name="object 6"/>
          <p:cNvSpPr txBox="1"/>
          <p:nvPr/>
        </p:nvSpPr>
        <p:spPr>
          <a:xfrm>
            <a:off x="1863089" y="3995902"/>
            <a:ext cx="1071245" cy="1306830"/>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ENTRE</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5"/>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POR</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7" name="object 7"/>
          <p:cNvSpPr txBox="1"/>
          <p:nvPr/>
        </p:nvSpPr>
        <p:spPr>
          <a:xfrm>
            <a:off x="1863089" y="5398109"/>
            <a:ext cx="1186180"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2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8" name="object 8"/>
          <p:cNvSpPr txBox="1"/>
          <p:nvPr/>
        </p:nvSpPr>
        <p:spPr>
          <a:xfrm>
            <a:off x="3691890" y="3995902"/>
            <a:ext cx="6600190" cy="1733550"/>
          </a:xfrm>
          <a:prstGeom prst="rect">
            <a:avLst/>
          </a:prstGeom>
        </p:spPr>
        <p:txBody>
          <a:bodyPr vert="horz" wrap="square" lIns="0" tIns="134620" rIns="0" bIns="0" rtlCol="0">
            <a:spAutoFit/>
          </a:bodyPr>
          <a:lstStyle/>
          <a:p>
            <a:pPr marL="36703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30.4</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3670300" marR="5080" lvl="0" indent="0" algn="l" defTabSz="914400" rtl="0" eaLnBrk="1" fontAlgn="auto" latinLnBrk="0" hangingPunct="1">
              <a:lnSpc>
                <a:spcPct val="140000"/>
              </a:lnSpc>
              <a:spcBef>
                <a:spcPts val="5"/>
              </a:spcBef>
              <a:spcAft>
                <a:spcPts val="0"/>
              </a:spcAft>
              <a:buClrTx/>
              <a:buSzTx/>
              <a:buFontTx/>
              <a:buNone/>
              <a:tabLst/>
              <a:defRPr/>
            </a:pPr>
            <a:r>
              <a:rPr kumimoji="0" sz="2000" b="0" i="0" u="none" strike="noStrike" kern="1200" cap="none" spc="-30" normalizeH="0" baseline="0" noProof="0" dirty="0">
                <a:ln>
                  <a:noFill/>
                </a:ln>
                <a:solidFill>
                  <a:srgbClr val="454545"/>
                </a:solidFill>
                <a:effectLst/>
                <a:uLnTx/>
                <a:uFillTx/>
                <a:latin typeface="Arial MT"/>
                <a:ea typeface="+mn-ea"/>
                <a:cs typeface="Arial MT"/>
              </a:rPr>
              <a:t>RESULTADO</a:t>
            </a:r>
            <a:r>
              <a:rPr kumimoji="0" sz="2000" b="0" i="0" u="none" strike="noStrike" kern="1200" cap="none" spc="-10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OBTENIDO </a:t>
            </a:r>
            <a:r>
              <a:rPr kumimoji="0" sz="2000" b="0" i="0" u="none" strike="noStrike" kern="1200" cap="none" spc="-54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15</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0" normalizeH="0" baseline="0" noProof="0" dirty="0">
                <a:ln>
                  <a:noFill/>
                </a:ln>
                <a:solidFill>
                  <a:srgbClr val="FF0000"/>
                </a:solidFill>
                <a:effectLst/>
                <a:uLnTx/>
                <a:uFillTx/>
                <a:latin typeface="Arial MT"/>
                <a:ea typeface="+mn-ea"/>
                <a:cs typeface="Arial MT"/>
              </a:rPr>
              <a:t>SUB</a:t>
            </a:r>
            <a:r>
              <a:rPr kumimoji="0" sz="2000" b="0" i="0" u="none" strike="noStrike" kern="1200" cap="none" spc="-10" normalizeH="0" baseline="0" noProof="0" dirty="0">
                <a:ln>
                  <a:noFill/>
                </a:ln>
                <a:solidFill>
                  <a:srgbClr val="FF0000"/>
                </a:solidFill>
                <a:effectLst/>
                <a:uLnTx/>
                <a:uFillTx/>
                <a:latin typeface="Arial MT"/>
                <a:ea typeface="+mn-ea"/>
                <a:cs typeface="Arial MT"/>
              </a:rPr>
              <a:t>S</a:t>
            </a:r>
            <a:r>
              <a:rPr kumimoji="0" sz="2000" b="0" i="0" u="none" strike="noStrike" kern="1200" cap="none" spc="0" normalizeH="0" baseline="0" noProof="0" dirty="0">
                <a:ln>
                  <a:noFill/>
                </a:ln>
                <a:solidFill>
                  <a:srgbClr val="FF0000"/>
                </a:solidFill>
                <a:effectLst/>
                <a:uLnTx/>
                <a:uFillTx/>
                <a:latin typeface="Arial MT"/>
                <a:ea typeface="+mn-ea"/>
                <a:cs typeface="Arial MT"/>
              </a:rPr>
              <a:t>IDIO</a:t>
            </a:r>
            <a:r>
              <a:rPr kumimoji="0" sz="2000" b="0" i="0" u="none" strike="noStrike" kern="1200" cap="none" spc="-10" normalizeH="0" baseline="0" noProof="0" dirty="0">
                <a:ln>
                  <a:noFill/>
                </a:ln>
                <a:solidFill>
                  <a:srgbClr val="FF0000"/>
                </a:solidFill>
                <a:effectLst/>
                <a:uLnTx/>
                <a:uFillTx/>
                <a:latin typeface="Arial MT"/>
                <a:ea typeface="+mn-ea"/>
                <a:cs typeface="Arial MT"/>
              </a:rPr>
              <a:t> </a:t>
            </a:r>
            <a:r>
              <a:rPr kumimoji="0" sz="2000" b="0" i="0" u="none" strike="noStrike" kern="1200" cap="none" spc="-150" normalizeH="0" baseline="0" noProof="0" dirty="0">
                <a:ln>
                  <a:noFill/>
                </a:ln>
                <a:solidFill>
                  <a:srgbClr val="FF0000"/>
                </a:solidFill>
                <a:effectLst/>
                <a:uLnTx/>
                <a:uFillTx/>
                <a:latin typeface="Arial MT"/>
                <a:ea typeface="+mn-ea"/>
                <a:cs typeface="Arial MT"/>
              </a:rPr>
              <a:t>P</a:t>
            </a:r>
            <a:r>
              <a:rPr kumimoji="0" sz="2000" b="0" i="0" u="none" strike="noStrike" kern="1200" cap="none" spc="0" normalizeH="0" baseline="0" noProof="0" dirty="0">
                <a:ln>
                  <a:noFill/>
                </a:ln>
                <a:solidFill>
                  <a:srgbClr val="FF0000"/>
                </a:solidFill>
                <a:effectLst/>
                <a:uLnTx/>
                <a:uFillTx/>
                <a:latin typeface="Arial MT"/>
                <a:ea typeface="+mn-ea"/>
                <a:cs typeface="Arial MT"/>
              </a:rPr>
              <a:t>ARA</a:t>
            </a:r>
            <a:r>
              <a:rPr kumimoji="0" sz="2000" b="0" i="0" u="none" strike="noStrike" kern="1200" cap="none" spc="-114" normalizeH="0" baseline="0" noProof="0" dirty="0">
                <a:ln>
                  <a:noFill/>
                </a:ln>
                <a:solidFill>
                  <a:srgbClr val="FF0000"/>
                </a:solidFill>
                <a:effectLst/>
                <a:uLnTx/>
                <a:uFillTx/>
                <a:latin typeface="Arial MT"/>
                <a:ea typeface="+mn-ea"/>
                <a:cs typeface="Arial MT"/>
              </a:rPr>
              <a:t> </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L</a:t>
            </a:r>
            <a:r>
              <a:rPr kumimoji="0" sz="2000" b="0" i="0" u="none" strike="noStrike" kern="1200" cap="none" spc="-70" normalizeH="0" baseline="0" noProof="0" dirty="0">
                <a:ln>
                  <a:noFill/>
                </a:ln>
                <a:solidFill>
                  <a:srgbClr val="FF0000"/>
                </a:solidFill>
                <a:effectLst/>
                <a:uLnTx/>
                <a:uFillTx/>
                <a:latin typeface="Arial MT"/>
                <a:ea typeface="+mn-ea"/>
                <a:cs typeface="Arial MT"/>
              </a:rPr>
              <a:t> </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MPL</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O QUE</a:t>
            </a:r>
            <a:r>
              <a:rPr kumimoji="0" sz="2000" b="0" i="0" u="none" strike="noStrike" kern="1200" cap="none" spc="-2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LE</a:t>
            </a:r>
            <a:r>
              <a:rPr kumimoji="0" sz="2000" b="0" i="0" u="none" strike="noStrike" kern="1200" cap="none" spc="-1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CO</a:t>
            </a:r>
            <a:r>
              <a:rPr kumimoji="0" sz="2000" b="0" i="0" u="none" strike="noStrike" kern="1200" cap="none" spc="10" normalizeH="0" baseline="0" noProof="0" dirty="0">
                <a:ln>
                  <a:noFill/>
                </a:ln>
                <a:solidFill>
                  <a:srgbClr val="FF0000"/>
                </a:solidFill>
                <a:effectLst/>
                <a:uLnTx/>
                <a:uFillTx/>
                <a:latin typeface="Arial MT"/>
                <a:ea typeface="+mn-ea"/>
                <a:cs typeface="Arial MT"/>
              </a:rPr>
              <a:t>R</a:t>
            </a:r>
            <a:r>
              <a:rPr kumimoji="0" sz="2000" b="0" i="0" u="none" strike="noStrike" kern="1200" cap="none" spc="0" normalizeH="0" baseline="0" noProof="0" dirty="0">
                <a:ln>
                  <a:noFill/>
                </a:ln>
                <a:solidFill>
                  <a:srgbClr val="FF0000"/>
                </a:solidFill>
                <a:effectLst/>
                <a:uLnTx/>
                <a:uFillTx/>
                <a:latin typeface="Arial MT"/>
                <a:ea typeface="+mn-ea"/>
                <a:cs typeface="Arial MT"/>
              </a:rPr>
              <a:t>RES</a:t>
            </a:r>
            <a:r>
              <a:rPr kumimoji="0" sz="2000" b="0" i="0" u="none" strike="noStrike" kern="1200" cap="none" spc="-10" normalizeH="0" baseline="0" noProof="0" dirty="0">
                <a:ln>
                  <a:noFill/>
                </a:ln>
                <a:solidFill>
                  <a:srgbClr val="FF0000"/>
                </a:solidFill>
                <a:effectLst/>
                <a:uLnTx/>
                <a:uFillTx/>
                <a:latin typeface="Arial MT"/>
                <a:ea typeface="+mn-ea"/>
                <a:cs typeface="Arial MT"/>
              </a:rPr>
              <a:t>P</a:t>
            </a:r>
            <a:r>
              <a:rPr kumimoji="0" sz="2000" b="0" i="0" u="none" strike="noStrike" kern="1200" cap="none" spc="0" normalizeH="0" baseline="0" noProof="0" dirty="0">
                <a:ln>
                  <a:noFill/>
                </a:ln>
                <a:solidFill>
                  <a:srgbClr val="FF0000"/>
                </a:solidFill>
                <a:effectLst/>
                <a:uLnTx/>
                <a:uFillTx/>
                <a:latin typeface="Arial MT"/>
                <a:ea typeface="+mn-ea"/>
                <a:cs typeface="Arial MT"/>
              </a:rPr>
              <a:t>ON</a:t>
            </a:r>
            <a:r>
              <a:rPr kumimoji="0" sz="2000" b="0" i="0" u="none" strike="noStrike" kern="1200" cap="none" spc="10" normalizeH="0" baseline="0" noProof="0" dirty="0">
                <a:ln>
                  <a:noFill/>
                </a:ln>
                <a:solidFill>
                  <a:srgbClr val="FF0000"/>
                </a:solidFill>
                <a:effectLst/>
                <a:uLnTx/>
                <a:uFillTx/>
                <a:latin typeface="Arial MT"/>
                <a:ea typeface="+mn-ea"/>
                <a:cs typeface="Arial MT"/>
              </a:rPr>
              <a:t>D</a:t>
            </a:r>
            <a:r>
              <a:rPr kumimoji="0" sz="2000" b="0" i="0" u="none" strike="noStrike" kern="1200" cap="none" spc="0" normalizeH="0" baseline="0" noProof="0" dirty="0">
                <a:ln>
                  <a:noFill/>
                </a:ln>
                <a:solidFill>
                  <a:srgbClr val="FF0000"/>
                </a:solidFill>
                <a:effectLst/>
                <a:uLnTx/>
                <a:uFillTx/>
                <a:latin typeface="Arial MT"/>
                <a:ea typeface="+mn-ea"/>
                <a:cs typeface="Arial MT"/>
              </a:rPr>
              <a:t>E</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9" name="object 9"/>
          <p:cNvSpPr txBox="1"/>
          <p:nvPr/>
        </p:nvSpPr>
        <p:spPr>
          <a:xfrm>
            <a:off x="2045970" y="5672124"/>
            <a:ext cx="4096385" cy="33147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2000" b="0" i="0" u="none" strike="noStrike" kern="1200" cap="none" spc="-5" normalizeH="0" baseline="0" noProof="0" dirty="0">
                <a:ln>
                  <a:noFill/>
                </a:ln>
                <a:solidFill>
                  <a:srgbClr val="FF0000"/>
                </a:solidFill>
                <a:effectLst/>
                <a:uLnTx/>
                <a:uFillTx/>
                <a:latin typeface="Arial MT"/>
                <a:ea typeface="+mn-ea"/>
                <a:cs typeface="Arial MT"/>
              </a:rPr>
              <a:t>AL</a:t>
            </a:r>
            <a:r>
              <a:rPr kumimoji="0" sz="2000" b="0" i="0" u="none" strike="noStrike" kern="1200" cap="none" spc="-12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TRABAJADOR</a:t>
            </a:r>
            <a:r>
              <a:rPr kumimoji="0" sz="2000" b="0" i="0" u="none" strike="noStrike" kern="1200" cap="none" spc="-13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A</a:t>
            </a:r>
            <a:r>
              <a:rPr kumimoji="0" sz="2000" b="0" i="0" u="none" strike="noStrike" kern="1200" cap="none" spc="-12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LA</a:t>
            </a:r>
            <a:r>
              <a:rPr kumimoji="0" sz="2000" b="0" i="0" u="none" strike="noStrike" kern="1200" cap="none" spc="-13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QUINCENA</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2222" y="1259535"/>
            <a:ext cx="6294120" cy="574675"/>
          </a:xfrm>
          <a:prstGeom prst="rect">
            <a:avLst/>
          </a:prstGeom>
        </p:spPr>
        <p:txBody>
          <a:bodyPr vert="horz" wrap="square" lIns="0" tIns="12700" rIns="0" bIns="0" rtlCol="0">
            <a:spAutoFit/>
          </a:bodyPr>
          <a:lstStyle/>
          <a:p>
            <a:pPr marL="12700">
              <a:lnSpc>
                <a:spcPct val="100000"/>
              </a:lnSpc>
              <a:spcBef>
                <a:spcPts val="100"/>
              </a:spcBef>
            </a:pPr>
            <a:r>
              <a:rPr sz="3600" spc="-100" dirty="0"/>
              <a:t>¿PAGOS</a:t>
            </a:r>
            <a:r>
              <a:rPr sz="3600" spc="-135" dirty="0"/>
              <a:t> </a:t>
            </a:r>
            <a:r>
              <a:rPr sz="3600" spc="-30" dirty="0"/>
              <a:t>DE</a:t>
            </a:r>
            <a:r>
              <a:rPr sz="3600" spc="-145" dirty="0"/>
              <a:t> </a:t>
            </a:r>
            <a:r>
              <a:rPr sz="3600" spc="-100" dirty="0"/>
              <a:t>VARIOS</a:t>
            </a:r>
            <a:r>
              <a:rPr sz="3600" spc="-135" dirty="0"/>
              <a:t> </a:t>
            </a:r>
            <a:r>
              <a:rPr sz="3600" spc="-55" dirty="0"/>
              <a:t>MESES?</a:t>
            </a:r>
            <a:endParaRPr sz="3600"/>
          </a:p>
        </p:txBody>
      </p:sp>
      <p:sp>
        <p:nvSpPr>
          <p:cNvPr id="3" name="object 3"/>
          <p:cNvSpPr txBox="1"/>
          <p:nvPr/>
        </p:nvSpPr>
        <p:spPr>
          <a:xfrm>
            <a:off x="1863089" y="3142843"/>
            <a:ext cx="3769360" cy="878840"/>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150" normalizeH="0" baseline="0" noProof="0" dirty="0">
                <a:ln>
                  <a:noFill/>
                </a:ln>
                <a:solidFill>
                  <a:srgbClr val="454545"/>
                </a:solidFill>
                <a:effectLst/>
                <a:uLnTx/>
                <a:uFillTx/>
                <a:latin typeface="Arial MT"/>
                <a:ea typeface="+mn-ea"/>
                <a:cs typeface="Arial MT"/>
              </a:rPr>
              <a:t>V</a:t>
            </a:r>
            <a:r>
              <a:rPr kumimoji="0" sz="2000" b="0" i="0" u="none" strike="noStrike" kern="1200" cap="none" spc="0" normalizeH="0" baseline="0" noProof="0" dirty="0">
                <a:ln>
                  <a:noFill/>
                </a:ln>
                <a:solidFill>
                  <a:srgbClr val="454545"/>
                </a:solidFill>
                <a:effectLst/>
                <a:uLnTx/>
                <a:uFillTx/>
                <a:latin typeface="Arial MT"/>
                <a:ea typeface="+mn-ea"/>
                <a:cs typeface="Arial MT"/>
              </a:rPr>
              <a:t>ALOR</a:t>
            </a:r>
            <a:r>
              <a:rPr kumimoji="0" sz="2000" b="0" i="0" u="none" strike="noStrike" kern="1200" cap="none" spc="-1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MENSUAL</a:t>
            </a:r>
            <a:r>
              <a:rPr kumimoji="0" sz="2000" b="0" i="0" u="none" strike="noStrike" kern="1200" cap="none" spc="-7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DE</a:t>
            </a:r>
            <a:r>
              <a:rPr kumimoji="0" sz="2000" b="0" i="0" u="none" strike="noStrike" kern="1200" cap="none" spc="-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LA</a:t>
            </a:r>
            <a:r>
              <a:rPr kumimoji="0" sz="2000" b="0" i="0" u="none" strike="noStrike" kern="1200" cap="none" spc="-1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UMA</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POR</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4" name="object 4"/>
          <p:cNvSpPr txBox="1"/>
          <p:nvPr/>
        </p:nvSpPr>
        <p:spPr>
          <a:xfrm>
            <a:off x="7349997" y="3142843"/>
            <a:ext cx="1157605" cy="825291"/>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40000"/>
              </a:lnSpc>
              <a:spcBef>
                <a:spcPts val="100"/>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$3,300.53  </a:t>
            </a:r>
            <a:r>
              <a:rPr kumimoji="0" sz="2000" b="0" i="0" u="none" strike="noStrike" kern="1200" cap="none" spc="-25" normalizeH="0" baseline="0" noProof="0" dirty="0">
                <a:ln>
                  <a:noFill/>
                </a:ln>
                <a:solidFill>
                  <a:srgbClr val="454545"/>
                </a:solidFill>
                <a:effectLst/>
                <a:uLnTx/>
                <a:uFillTx/>
                <a:latin typeface="Arial MT"/>
                <a:ea typeface="+mn-ea"/>
                <a:cs typeface="Arial MT"/>
              </a:rPr>
              <a:t>1</a:t>
            </a:r>
            <a:r>
              <a:rPr kumimoji="0" lang="es-MX" sz="2000" b="0" i="0" u="none" strike="noStrike" kern="1200" cap="none" spc="-25" normalizeH="0" baseline="0" noProof="0" dirty="0">
                <a:ln>
                  <a:noFill/>
                </a:ln>
                <a:solidFill>
                  <a:srgbClr val="454545"/>
                </a:solidFill>
                <a:effectLst/>
                <a:uLnTx/>
                <a:uFillTx/>
                <a:latin typeface="Arial MT"/>
                <a:ea typeface="+mn-ea"/>
                <a:cs typeface="Arial MT"/>
              </a:rPr>
              <a:t>4.39</a:t>
            </a:r>
            <a:r>
              <a:rPr kumimoji="0" sz="2000" b="0" i="0" u="none" strike="noStrike" kern="1200" cap="none" spc="-25" normalizeH="0" baseline="0" noProof="0" dirty="0">
                <a:ln>
                  <a:noFill/>
                </a:ln>
                <a:solidFill>
                  <a:srgbClr val="454545"/>
                </a:solidFill>
                <a:effectLst/>
                <a:uLnTx/>
                <a:uFillTx/>
                <a:latin typeface="Arial MT"/>
                <a:ea typeface="+mn-ea"/>
                <a:cs typeface="Arial MT"/>
              </a:rPr>
              <a:t>%</a:t>
            </a:r>
            <a:endParaRPr kumimoji="0" sz="20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5" name="object 5"/>
          <p:cNvSpPr txBox="1"/>
          <p:nvPr/>
        </p:nvSpPr>
        <p:spPr>
          <a:xfrm>
            <a:off x="1863089" y="4117594"/>
            <a:ext cx="6433185"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9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SUB</a:t>
            </a:r>
            <a:r>
              <a:rPr kumimoji="0" sz="2000" b="0" i="0" u="none" strike="noStrike" kern="1200" cap="none" spc="-10" normalizeH="0" baseline="0" noProof="0" dirty="0">
                <a:ln>
                  <a:noFill/>
                </a:ln>
                <a:solidFill>
                  <a:srgbClr val="454545"/>
                </a:solidFill>
                <a:effectLst/>
                <a:uLnTx/>
                <a:uFillTx/>
                <a:latin typeface="Arial MT"/>
                <a:ea typeface="+mn-ea"/>
                <a:cs typeface="Arial MT"/>
              </a:rPr>
              <a:t>S</a:t>
            </a:r>
            <a:r>
              <a:rPr kumimoji="0" sz="2000" b="0" i="0" u="none" strike="noStrike" kern="1200" cap="none" spc="0" normalizeH="0" baseline="0" noProof="0" dirty="0">
                <a:ln>
                  <a:noFill/>
                </a:ln>
                <a:solidFill>
                  <a:srgbClr val="454545"/>
                </a:solidFill>
                <a:effectLst/>
                <a:uLnTx/>
                <a:uFillTx/>
                <a:latin typeface="Arial MT"/>
                <a:ea typeface="+mn-ea"/>
                <a:cs typeface="Arial MT"/>
              </a:rPr>
              <a:t>IDIO</a:t>
            </a:r>
            <a:r>
              <a:rPr kumimoji="0" sz="2000" b="0" i="0" u="none" strike="noStrike" kern="1200" cap="none" spc="-25" normalizeH="0" baseline="0" noProof="0" dirty="0">
                <a:ln>
                  <a:noFill/>
                </a:ln>
                <a:solidFill>
                  <a:srgbClr val="454545"/>
                </a:solidFill>
                <a:effectLst/>
                <a:uLnTx/>
                <a:uFillTx/>
                <a:latin typeface="Arial MT"/>
                <a:ea typeface="+mn-ea"/>
                <a:cs typeface="Arial MT"/>
              </a:rPr>
              <a:t> </a:t>
            </a:r>
            <a:r>
              <a:rPr kumimoji="0" sz="2000" b="0" i="0" u="none" strike="noStrike" kern="1200" cap="none" spc="-15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ARA</a:t>
            </a:r>
            <a:r>
              <a:rPr kumimoji="0" sz="2000" b="0" i="0" u="none" strike="noStrike" kern="1200" cap="none" spc="-1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EM</a:t>
            </a:r>
            <a:r>
              <a:rPr kumimoji="0" sz="2000" b="0" i="0" u="none" strike="noStrike" kern="1200" cap="none" spc="-1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LEO</a:t>
            </a:r>
            <a:r>
              <a:rPr kumimoji="0" sz="2000" b="0" i="0" u="none" strike="noStrike" kern="1200" cap="none" spc="-2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MENSUAL </a:t>
            </a:r>
            <a:r>
              <a:rPr kumimoji="0" sz="2000" b="0" i="0" u="none" strike="noStrike" kern="1200" cap="none" spc="-26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t>
            </a:r>
            <a:r>
              <a:rPr kumimoji="0" lang="es-MX" sz="2000" b="0" i="0" u="none" strike="noStrike" kern="1200" cap="none" spc="0" normalizeH="0" baseline="0" noProof="0" dirty="0">
                <a:ln>
                  <a:noFill/>
                </a:ln>
                <a:solidFill>
                  <a:srgbClr val="454545"/>
                </a:solidFill>
                <a:effectLst/>
                <a:uLnTx/>
                <a:uFillTx/>
                <a:latin typeface="Arial MT"/>
                <a:ea typeface="+mn-ea"/>
                <a:cs typeface="Arial MT"/>
              </a:rPr>
              <a:t>474.94</a:t>
            </a:r>
            <a:endParaRPr kumimoji="0" sz="20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6" name="object 6"/>
          <p:cNvSpPr txBox="1"/>
          <p:nvPr/>
        </p:nvSpPr>
        <p:spPr>
          <a:xfrm>
            <a:off x="1863089" y="4544695"/>
            <a:ext cx="760095"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POR</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7" name="object 7"/>
          <p:cNvSpPr txBox="1"/>
          <p:nvPr/>
        </p:nvSpPr>
        <p:spPr>
          <a:xfrm>
            <a:off x="1863089" y="4971415"/>
            <a:ext cx="1186180"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2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8" name="object 8"/>
          <p:cNvSpPr txBox="1"/>
          <p:nvPr/>
        </p:nvSpPr>
        <p:spPr>
          <a:xfrm>
            <a:off x="3691890" y="4423384"/>
            <a:ext cx="6538595" cy="878840"/>
          </a:xfrm>
          <a:prstGeom prst="rect">
            <a:avLst/>
          </a:prstGeom>
        </p:spPr>
        <p:txBody>
          <a:bodyPr vert="horz" wrap="square" lIns="0" tIns="12700" rIns="0" bIns="0" rtlCol="0">
            <a:spAutoFit/>
          </a:bodyPr>
          <a:lstStyle/>
          <a:p>
            <a:pPr marL="12700" marR="5080" lvl="0" indent="3657600" algn="l" defTabSz="914400" rtl="0" eaLnBrk="1" fontAlgn="auto" latinLnBrk="0" hangingPunct="1">
              <a:lnSpc>
                <a:spcPct val="140000"/>
              </a:lnSpc>
              <a:spcBef>
                <a:spcPts val="100"/>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NUMERO DE MESES </a:t>
            </a:r>
            <a:r>
              <a:rPr kumimoji="0" sz="2000" b="0" i="0" u="none" strike="noStrike" kern="1200" cap="none" spc="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SUB</a:t>
            </a:r>
            <a:r>
              <a:rPr kumimoji="0" sz="2000" b="0" i="0" u="none" strike="noStrike" kern="1200" cap="none" spc="-10" normalizeH="0" baseline="0" noProof="0" dirty="0">
                <a:ln>
                  <a:noFill/>
                </a:ln>
                <a:solidFill>
                  <a:srgbClr val="FF0000"/>
                </a:solidFill>
                <a:effectLst/>
                <a:uLnTx/>
                <a:uFillTx/>
                <a:latin typeface="Arial MT"/>
                <a:ea typeface="+mn-ea"/>
                <a:cs typeface="Arial MT"/>
              </a:rPr>
              <a:t>S</a:t>
            </a:r>
            <a:r>
              <a:rPr kumimoji="0" sz="2000" b="0" i="0" u="none" strike="noStrike" kern="1200" cap="none" spc="0" normalizeH="0" baseline="0" noProof="0" dirty="0">
                <a:ln>
                  <a:noFill/>
                </a:ln>
                <a:solidFill>
                  <a:srgbClr val="FF0000"/>
                </a:solidFill>
                <a:effectLst/>
                <a:uLnTx/>
                <a:uFillTx/>
                <a:latin typeface="Arial MT"/>
                <a:ea typeface="+mn-ea"/>
                <a:cs typeface="Arial MT"/>
              </a:rPr>
              <a:t>IDIO</a:t>
            </a:r>
            <a:r>
              <a:rPr kumimoji="0" sz="2000" b="0" i="0" u="none" strike="noStrike" kern="1200" cap="none" spc="-10" normalizeH="0" baseline="0" noProof="0" dirty="0">
                <a:ln>
                  <a:noFill/>
                </a:ln>
                <a:solidFill>
                  <a:srgbClr val="FF0000"/>
                </a:solidFill>
                <a:effectLst/>
                <a:uLnTx/>
                <a:uFillTx/>
                <a:latin typeface="Arial MT"/>
                <a:ea typeface="+mn-ea"/>
                <a:cs typeface="Arial MT"/>
              </a:rPr>
              <a:t> </a:t>
            </a:r>
            <a:r>
              <a:rPr kumimoji="0" sz="2000" b="0" i="0" u="none" strike="noStrike" kern="1200" cap="none" spc="-150" normalizeH="0" baseline="0" noProof="0" dirty="0">
                <a:ln>
                  <a:noFill/>
                </a:ln>
                <a:solidFill>
                  <a:srgbClr val="FF0000"/>
                </a:solidFill>
                <a:effectLst/>
                <a:uLnTx/>
                <a:uFillTx/>
                <a:latin typeface="Arial MT"/>
                <a:ea typeface="+mn-ea"/>
                <a:cs typeface="Arial MT"/>
              </a:rPr>
              <a:t>P</a:t>
            </a:r>
            <a:r>
              <a:rPr kumimoji="0" sz="2000" b="0" i="0" u="none" strike="noStrike" kern="1200" cap="none" spc="0" normalizeH="0" baseline="0" noProof="0" dirty="0">
                <a:ln>
                  <a:noFill/>
                </a:ln>
                <a:solidFill>
                  <a:srgbClr val="FF0000"/>
                </a:solidFill>
                <a:effectLst/>
                <a:uLnTx/>
                <a:uFillTx/>
                <a:latin typeface="Arial MT"/>
                <a:ea typeface="+mn-ea"/>
                <a:cs typeface="Arial MT"/>
              </a:rPr>
              <a:t>ARA</a:t>
            </a:r>
            <a:r>
              <a:rPr kumimoji="0" sz="2000" b="0" i="0" u="none" strike="noStrike" kern="1200" cap="none" spc="-114" normalizeH="0" baseline="0" noProof="0" dirty="0">
                <a:ln>
                  <a:noFill/>
                </a:ln>
                <a:solidFill>
                  <a:srgbClr val="FF0000"/>
                </a:solidFill>
                <a:effectLst/>
                <a:uLnTx/>
                <a:uFillTx/>
                <a:latin typeface="Arial MT"/>
                <a:ea typeface="+mn-ea"/>
                <a:cs typeface="Arial MT"/>
              </a:rPr>
              <a:t> </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L</a:t>
            </a:r>
            <a:r>
              <a:rPr kumimoji="0" sz="2000" b="0" i="0" u="none" strike="noStrike" kern="1200" cap="none" spc="-70" normalizeH="0" baseline="0" noProof="0" dirty="0">
                <a:ln>
                  <a:noFill/>
                </a:ln>
                <a:solidFill>
                  <a:srgbClr val="FF0000"/>
                </a:solidFill>
                <a:effectLst/>
                <a:uLnTx/>
                <a:uFillTx/>
                <a:latin typeface="Arial MT"/>
                <a:ea typeface="+mn-ea"/>
                <a:cs typeface="Arial MT"/>
              </a:rPr>
              <a:t> </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MPL</a:t>
            </a:r>
            <a:r>
              <a:rPr kumimoji="0" sz="2000" b="0" i="0" u="none" strike="noStrike" kern="1200" cap="none" spc="-10" normalizeH="0" baseline="0" noProof="0" dirty="0">
                <a:ln>
                  <a:noFill/>
                </a:ln>
                <a:solidFill>
                  <a:srgbClr val="FF0000"/>
                </a:solidFill>
                <a:effectLst/>
                <a:uLnTx/>
                <a:uFillTx/>
                <a:latin typeface="Arial MT"/>
                <a:ea typeface="+mn-ea"/>
                <a:cs typeface="Arial MT"/>
              </a:rPr>
              <a:t>E</a:t>
            </a:r>
            <a:r>
              <a:rPr kumimoji="0" sz="2000" b="0" i="0" u="none" strike="noStrike" kern="1200" cap="none" spc="0" normalizeH="0" baseline="0" noProof="0" dirty="0">
                <a:ln>
                  <a:noFill/>
                </a:ln>
                <a:solidFill>
                  <a:srgbClr val="FF0000"/>
                </a:solidFill>
                <a:effectLst/>
                <a:uLnTx/>
                <a:uFillTx/>
                <a:latin typeface="Arial MT"/>
                <a:ea typeface="+mn-ea"/>
                <a:cs typeface="Arial MT"/>
              </a:rPr>
              <a:t>O QUE</a:t>
            </a:r>
            <a:r>
              <a:rPr kumimoji="0" sz="2000" b="0" i="0" u="none" strike="noStrike" kern="1200" cap="none" spc="-2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LE</a:t>
            </a:r>
            <a:r>
              <a:rPr kumimoji="0" sz="2000" b="0" i="0" u="none" strike="noStrike" kern="1200" cap="none" spc="-1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CO</a:t>
            </a:r>
            <a:r>
              <a:rPr kumimoji="0" sz="2000" b="0" i="0" u="none" strike="noStrike" kern="1200" cap="none" spc="10" normalizeH="0" baseline="0" noProof="0" dirty="0">
                <a:ln>
                  <a:noFill/>
                </a:ln>
                <a:solidFill>
                  <a:srgbClr val="FF0000"/>
                </a:solidFill>
                <a:effectLst/>
                <a:uLnTx/>
                <a:uFillTx/>
                <a:latin typeface="Arial MT"/>
                <a:ea typeface="+mn-ea"/>
                <a:cs typeface="Arial MT"/>
              </a:rPr>
              <a:t>R</a:t>
            </a:r>
            <a:r>
              <a:rPr kumimoji="0" sz="2000" b="0" i="0" u="none" strike="noStrike" kern="1200" cap="none" spc="0" normalizeH="0" baseline="0" noProof="0" dirty="0">
                <a:ln>
                  <a:noFill/>
                </a:ln>
                <a:solidFill>
                  <a:srgbClr val="FF0000"/>
                </a:solidFill>
                <a:effectLst/>
                <a:uLnTx/>
                <a:uFillTx/>
                <a:latin typeface="Arial MT"/>
                <a:ea typeface="+mn-ea"/>
                <a:cs typeface="Arial MT"/>
              </a:rPr>
              <a:t>RES</a:t>
            </a:r>
            <a:r>
              <a:rPr kumimoji="0" sz="2000" b="0" i="0" u="none" strike="noStrike" kern="1200" cap="none" spc="-10" normalizeH="0" baseline="0" noProof="0" dirty="0">
                <a:ln>
                  <a:noFill/>
                </a:ln>
                <a:solidFill>
                  <a:srgbClr val="FF0000"/>
                </a:solidFill>
                <a:effectLst/>
                <a:uLnTx/>
                <a:uFillTx/>
                <a:latin typeface="Arial MT"/>
                <a:ea typeface="+mn-ea"/>
                <a:cs typeface="Arial MT"/>
              </a:rPr>
              <a:t>P</a:t>
            </a:r>
            <a:r>
              <a:rPr kumimoji="0" sz="2000" b="0" i="0" u="none" strike="noStrike" kern="1200" cap="none" spc="0" normalizeH="0" baseline="0" noProof="0" dirty="0">
                <a:ln>
                  <a:noFill/>
                </a:ln>
                <a:solidFill>
                  <a:srgbClr val="FF0000"/>
                </a:solidFill>
                <a:effectLst/>
                <a:uLnTx/>
                <a:uFillTx/>
                <a:latin typeface="Arial MT"/>
                <a:ea typeface="+mn-ea"/>
                <a:cs typeface="Arial MT"/>
              </a:rPr>
              <a:t>ON</a:t>
            </a:r>
            <a:r>
              <a:rPr kumimoji="0" sz="2000" b="0" i="0" u="none" strike="noStrike" kern="1200" cap="none" spc="10" normalizeH="0" baseline="0" noProof="0" dirty="0">
                <a:ln>
                  <a:noFill/>
                </a:ln>
                <a:solidFill>
                  <a:srgbClr val="FF0000"/>
                </a:solidFill>
                <a:effectLst/>
                <a:uLnTx/>
                <a:uFillTx/>
                <a:latin typeface="Arial MT"/>
                <a:ea typeface="+mn-ea"/>
                <a:cs typeface="Arial MT"/>
              </a:rPr>
              <a:t>D</a:t>
            </a:r>
            <a:r>
              <a:rPr kumimoji="0" sz="2000" b="0" i="0" u="none" strike="noStrike" kern="1200" cap="none" spc="0" normalizeH="0" baseline="0" noProof="0" dirty="0">
                <a:ln>
                  <a:noFill/>
                </a:ln>
                <a:solidFill>
                  <a:srgbClr val="FF0000"/>
                </a:solidFill>
                <a:effectLst/>
                <a:uLnTx/>
                <a:uFillTx/>
                <a:latin typeface="Arial MT"/>
                <a:ea typeface="+mn-ea"/>
                <a:cs typeface="Arial MT"/>
              </a:rPr>
              <a:t>E</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9" name="object 9"/>
          <p:cNvSpPr txBox="1"/>
          <p:nvPr/>
        </p:nvSpPr>
        <p:spPr>
          <a:xfrm>
            <a:off x="2045970" y="5245734"/>
            <a:ext cx="4740275"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0" normalizeH="0" baseline="0" noProof="0" dirty="0">
                <a:ln>
                  <a:noFill/>
                </a:ln>
                <a:solidFill>
                  <a:srgbClr val="FF0000"/>
                </a:solidFill>
                <a:effectLst/>
                <a:uLnTx/>
                <a:uFillTx/>
                <a:latin typeface="Arial MT"/>
                <a:ea typeface="+mn-ea"/>
                <a:cs typeface="Arial MT"/>
              </a:rPr>
              <a:t>AL</a:t>
            </a:r>
            <a:r>
              <a:rPr kumimoji="0" sz="2000" b="0" i="0" u="none" strike="noStrike" kern="1200" cap="none" spc="-125"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TRABAJADOR</a:t>
            </a:r>
            <a:r>
              <a:rPr kumimoji="0" sz="2000" b="0" i="0" u="none" strike="noStrike" kern="1200" cap="none" spc="-1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POR</a:t>
            </a:r>
            <a:r>
              <a:rPr kumimoji="0" sz="2000" b="0" i="0" u="none" strike="noStrike" kern="1200" cap="none" spc="-20" normalizeH="0" baseline="0" noProof="0" dirty="0">
                <a:ln>
                  <a:noFill/>
                </a:ln>
                <a:solidFill>
                  <a:srgbClr val="FF0000"/>
                </a:solidFill>
                <a:effectLst/>
                <a:uLnTx/>
                <a:uFillTx/>
                <a:latin typeface="Arial MT"/>
                <a:ea typeface="+mn-ea"/>
                <a:cs typeface="Arial MT"/>
              </a:rPr>
              <a:t> </a:t>
            </a:r>
            <a:r>
              <a:rPr kumimoji="0" sz="2000" b="0" i="0" u="none" strike="noStrike" kern="1200" cap="none" spc="0" normalizeH="0" baseline="0" noProof="0" dirty="0">
                <a:ln>
                  <a:noFill/>
                </a:ln>
                <a:solidFill>
                  <a:srgbClr val="FF0000"/>
                </a:solidFill>
                <a:effectLst/>
                <a:uLnTx/>
                <a:uFillTx/>
                <a:latin typeface="Arial MT"/>
                <a:ea typeface="+mn-ea"/>
                <a:cs typeface="Arial MT"/>
              </a:rPr>
              <a:t>DICHOS</a:t>
            </a:r>
            <a:r>
              <a:rPr kumimoji="0" sz="2000" b="0" i="0" u="none" strike="noStrike" kern="1200" cap="none" spc="-30" normalizeH="0" baseline="0" noProof="0" dirty="0">
                <a:ln>
                  <a:noFill/>
                </a:ln>
                <a:solidFill>
                  <a:srgbClr val="FF0000"/>
                </a:solidFill>
                <a:effectLst/>
                <a:uLnTx/>
                <a:uFillTx/>
                <a:latin typeface="Arial MT"/>
                <a:ea typeface="+mn-ea"/>
                <a:cs typeface="Arial MT"/>
              </a:rPr>
              <a:t> PAGOS</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sp>
          <p:nvSpPr>
            <p:cNvPr id="4" name="object 4"/>
            <p:cNvSpPr/>
            <p:nvPr/>
          </p:nvSpPr>
          <p:spPr>
            <a:xfrm>
              <a:off x="3290315" y="4669535"/>
              <a:ext cx="8902065" cy="1426845"/>
            </a:xfrm>
            <a:custGeom>
              <a:avLst/>
              <a:gdLst/>
              <a:ahLst/>
              <a:cxnLst/>
              <a:rect l="l" t="t" r="r" b="b"/>
              <a:pathLst>
                <a:path w="8902065" h="1426845">
                  <a:moveTo>
                    <a:pt x="8901684" y="0"/>
                  </a:moveTo>
                  <a:lnTo>
                    <a:pt x="0" y="0"/>
                  </a:lnTo>
                  <a:lnTo>
                    <a:pt x="0" y="1426464"/>
                  </a:lnTo>
                  <a:lnTo>
                    <a:pt x="8901684" y="1426464"/>
                  </a:lnTo>
                  <a:lnTo>
                    <a:pt x="8901684" y="0"/>
                  </a:lnTo>
                  <a:close/>
                </a:path>
              </a:pathLst>
            </a:custGeom>
            <a:solidFill>
              <a:srgbClr val="58585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3290315" y="762000"/>
              <a:ext cx="8902065" cy="3832860"/>
            </a:xfrm>
            <a:custGeom>
              <a:avLst/>
              <a:gdLst/>
              <a:ahLst/>
              <a:cxnLst/>
              <a:rect l="l" t="t" r="r" b="b"/>
              <a:pathLst>
                <a:path w="8902065" h="3832860">
                  <a:moveTo>
                    <a:pt x="8901684" y="0"/>
                  </a:moveTo>
                  <a:lnTo>
                    <a:pt x="0" y="0"/>
                  </a:lnTo>
                  <a:lnTo>
                    <a:pt x="0" y="3832860"/>
                  </a:lnTo>
                  <a:lnTo>
                    <a:pt x="8901684" y="3832860"/>
                  </a:lnTo>
                  <a:lnTo>
                    <a:pt x="8901684" y="0"/>
                  </a:lnTo>
                  <a:close/>
                </a:path>
              </a:pathLst>
            </a:custGeom>
            <a:solidFill>
              <a:srgbClr val="576D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0" y="762000"/>
              <a:ext cx="3200400" cy="5334000"/>
            </a:xfrm>
            <a:custGeom>
              <a:avLst/>
              <a:gdLst/>
              <a:ahLst/>
              <a:cxnLst/>
              <a:rect l="l" t="t" r="r" b="b"/>
              <a:pathLst>
                <a:path w="3200400" h="5334000">
                  <a:moveTo>
                    <a:pt x="3200400" y="0"/>
                  </a:moveTo>
                  <a:lnTo>
                    <a:pt x="0" y="0"/>
                  </a:lnTo>
                  <a:lnTo>
                    <a:pt x="0" y="5334000"/>
                  </a:lnTo>
                  <a:lnTo>
                    <a:pt x="3200400" y="5334000"/>
                  </a:lnTo>
                  <a:lnTo>
                    <a:pt x="3200400" y="0"/>
                  </a:lnTo>
                  <a:close/>
                </a:path>
              </a:pathLst>
            </a:custGeom>
            <a:solidFill>
              <a:srgbClr val="A6A6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object 7"/>
          <p:cNvGrpSpPr/>
          <p:nvPr/>
        </p:nvGrpSpPr>
        <p:grpSpPr>
          <a:xfrm>
            <a:off x="577405" y="0"/>
            <a:ext cx="3438525" cy="6867525"/>
            <a:chOff x="577405" y="0"/>
            <a:chExt cx="3438525" cy="6867525"/>
          </a:xfrm>
        </p:grpSpPr>
        <p:sp>
          <p:nvSpPr>
            <p:cNvPr id="8" name="object 8"/>
            <p:cNvSpPr/>
            <p:nvPr/>
          </p:nvSpPr>
          <p:spPr>
            <a:xfrm>
              <a:off x="582168" y="0"/>
              <a:ext cx="3429000" cy="6858000"/>
            </a:xfrm>
            <a:custGeom>
              <a:avLst/>
              <a:gdLst/>
              <a:ahLst/>
              <a:cxnLst/>
              <a:rect l="l" t="t" r="r" b="b"/>
              <a:pathLst>
                <a:path w="3429000" h="6858000">
                  <a:moveTo>
                    <a:pt x="0" y="0"/>
                  </a:moveTo>
                  <a:lnTo>
                    <a:pt x="0" y="3429000"/>
                  </a:lnTo>
                  <a:lnTo>
                    <a:pt x="28994" y="6857876"/>
                  </a:lnTo>
                  <a:lnTo>
                    <a:pt x="77178" y="6857137"/>
                  </a:lnTo>
                  <a:lnTo>
                    <a:pt x="125199" y="6855738"/>
                  </a:lnTo>
                  <a:lnTo>
                    <a:pt x="173051" y="6853684"/>
                  </a:lnTo>
                  <a:lnTo>
                    <a:pt x="220731" y="6850980"/>
                  </a:lnTo>
                  <a:lnTo>
                    <a:pt x="268233" y="6847629"/>
                  </a:lnTo>
                  <a:lnTo>
                    <a:pt x="315554" y="6843635"/>
                  </a:lnTo>
                  <a:lnTo>
                    <a:pt x="362689" y="6839005"/>
                  </a:lnTo>
                  <a:lnTo>
                    <a:pt x="409634" y="6833740"/>
                  </a:lnTo>
                  <a:lnTo>
                    <a:pt x="456385" y="6827847"/>
                  </a:lnTo>
                  <a:lnTo>
                    <a:pt x="502936" y="6821329"/>
                  </a:lnTo>
                  <a:lnTo>
                    <a:pt x="549285" y="6814191"/>
                  </a:lnTo>
                  <a:lnTo>
                    <a:pt x="595427" y="6806437"/>
                  </a:lnTo>
                  <a:lnTo>
                    <a:pt x="641356" y="6798072"/>
                  </a:lnTo>
                  <a:lnTo>
                    <a:pt x="687070" y="6789099"/>
                  </a:lnTo>
                  <a:lnTo>
                    <a:pt x="732564" y="6779523"/>
                  </a:lnTo>
                  <a:lnTo>
                    <a:pt x="777832" y="6769349"/>
                  </a:lnTo>
                  <a:lnTo>
                    <a:pt x="822872" y="6758581"/>
                  </a:lnTo>
                  <a:lnTo>
                    <a:pt x="867679" y="6747223"/>
                  </a:lnTo>
                  <a:lnTo>
                    <a:pt x="912248" y="6735279"/>
                  </a:lnTo>
                  <a:lnTo>
                    <a:pt x="956575" y="6722755"/>
                  </a:lnTo>
                  <a:lnTo>
                    <a:pt x="1000655" y="6709653"/>
                  </a:lnTo>
                  <a:lnTo>
                    <a:pt x="1044486" y="6695980"/>
                  </a:lnTo>
                  <a:lnTo>
                    <a:pt x="1088061" y="6681738"/>
                  </a:lnTo>
                  <a:lnTo>
                    <a:pt x="1131377" y="6666932"/>
                  </a:lnTo>
                  <a:lnTo>
                    <a:pt x="1174430" y="6651568"/>
                  </a:lnTo>
                  <a:lnTo>
                    <a:pt x="1217215" y="6635648"/>
                  </a:lnTo>
                  <a:lnTo>
                    <a:pt x="1259727" y="6619178"/>
                  </a:lnTo>
                  <a:lnTo>
                    <a:pt x="1301964" y="6602161"/>
                  </a:lnTo>
                  <a:lnTo>
                    <a:pt x="1343919" y="6584603"/>
                  </a:lnTo>
                  <a:lnTo>
                    <a:pt x="1385589" y="6566507"/>
                  </a:lnTo>
                  <a:lnTo>
                    <a:pt x="1426970" y="6547877"/>
                  </a:lnTo>
                  <a:lnTo>
                    <a:pt x="1468057" y="6528719"/>
                  </a:lnTo>
                  <a:lnTo>
                    <a:pt x="1508846" y="6509037"/>
                  </a:lnTo>
                  <a:lnTo>
                    <a:pt x="1549333" y="6488834"/>
                  </a:lnTo>
                  <a:lnTo>
                    <a:pt x="1589513" y="6468116"/>
                  </a:lnTo>
                  <a:lnTo>
                    <a:pt x="1629382" y="6446886"/>
                  </a:lnTo>
                  <a:lnTo>
                    <a:pt x="1668935" y="6425149"/>
                  </a:lnTo>
                  <a:lnTo>
                    <a:pt x="1708169" y="6402910"/>
                  </a:lnTo>
                  <a:lnTo>
                    <a:pt x="1747079" y="6380172"/>
                  </a:lnTo>
                  <a:lnTo>
                    <a:pt x="1785661" y="6356940"/>
                  </a:lnTo>
                  <a:lnTo>
                    <a:pt x="1823910" y="6333219"/>
                  </a:lnTo>
                  <a:lnTo>
                    <a:pt x="1861822" y="6309012"/>
                  </a:lnTo>
                  <a:lnTo>
                    <a:pt x="1899393" y="6284324"/>
                  </a:lnTo>
                  <a:lnTo>
                    <a:pt x="1936618" y="6259160"/>
                  </a:lnTo>
                  <a:lnTo>
                    <a:pt x="1973493" y="6233523"/>
                  </a:lnTo>
                  <a:lnTo>
                    <a:pt x="2010014" y="6207419"/>
                  </a:lnTo>
                  <a:lnTo>
                    <a:pt x="2046177" y="6180851"/>
                  </a:lnTo>
                  <a:lnTo>
                    <a:pt x="2081977" y="6153824"/>
                  </a:lnTo>
                  <a:lnTo>
                    <a:pt x="2117409" y="6126342"/>
                  </a:lnTo>
                  <a:lnTo>
                    <a:pt x="2152470" y="6098410"/>
                  </a:lnTo>
                  <a:lnTo>
                    <a:pt x="2187156" y="6070032"/>
                  </a:lnTo>
                  <a:lnTo>
                    <a:pt x="2221461" y="6041212"/>
                  </a:lnTo>
                  <a:lnTo>
                    <a:pt x="2255381" y="6011954"/>
                  </a:lnTo>
                  <a:lnTo>
                    <a:pt x="2288913" y="5982264"/>
                  </a:lnTo>
                  <a:lnTo>
                    <a:pt x="2322052" y="5952144"/>
                  </a:lnTo>
                  <a:lnTo>
                    <a:pt x="2354794" y="5921601"/>
                  </a:lnTo>
                  <a:lnTo>
                    <a:pt x="2387133" y="5890638"/>
                  </a:lnTo>
                  <a:lnTo>
                    <a:pt x="2419067" y="5859258"/>
                  </a:lnTo>
                  <a:lnTo>
                    <a:pt x="2450590" y="5827468"/>
                  </a:lnTo>
                  <a:lnTo>
                    <a:pt x="2481699" y="5795271"/>
                  </a:lnTo>
                  <a:lnTo>
                    <a:pt x="2512388" y="5762671"/>
                  </a:lnTo>
                  <a:lnTo>
                    <a:pt x="2542654" y="5729673"/>
                  </a:lnTo>
                  <a:lnTo>
                    <a:pt x="2572493" y="5696282"/>
                  </a:lnTo>
                  <a:lnTo>
                    <a:pt x="2601900" y="5662500"/>
                  </a:lnTo>
                  <a:lnTo>
                    <a:pt x="2630870" y="5628334"/>
                  </a:lnTo>
                  <a:lnTo>
                    <a:pt x="2659400" y="5593787"/>
                  </a:lnTo>
                  <a:lnTo>
                    <a:pt x="2687485" y="5558863"/>
                  </a:lnTo>
                  <a:lnTo>
                    <a:pt x="2715120" y="5523568"/>
                  </a:lnTo>
                  <a:lnTo>
                    <a:pt x="2742302" y="5487904"/>
                  </a:lnTo>
                  <a:lnTo>
                    <a:pt x="2769026" y="5451878"/>
                  </a:lnTo>
                  <a:lnTo>
                    <a:pt x="2795288" y="5415492"/>
                  </a:lnTo>
                  <a:lnTo>
                    <a:pt x="2821084" y="5378752"/>
                  </a:lnTo>
                  <a:lnTo>
                    <a:pt x="2846408" y="5341661"/>
                  </a:lnTo>
                  <a:lnTo>
                    <a:pt x="2871258" y="5304225"/>
                  </a:lnTo>
                  <a:lnTo>
                    <a:pt x="2895628" y="5266447"/>
                  </a:lnTo>
                  <a:lnTo>
                    <a:pt x="2919514" y="5228331"/>
                  </a:lnTo>
                  <a:lnTo>
                    <a:pt x="2942912" y="5189883"/>
                  </a:lnTo>
                  <a:lnTo>
                    <a:pt x="2965818" y="5151106"/>
                  </a:lnTo>
                  <a:lnTo>
                    <a:pt x="2988227" y="5112006"/>
                  </a:lnTo>
                  <a:lnTo>
                    <a:pt x="3010135" y="5072585"/>
                  </a:lnTo>
                  <a:lnTo>
                    <a:pt x="3031537" y="5032849"/>
                  </a:lnTo>
                  <a:lnTo>
                    <a:pt x="3052430" y="4992802"/>
                  </a:lnTo>
                  <a:lnTo>
                    <a:pt x="3072808" y="4952448"/>
                  </a:lnTo>
                  <a:lnTo>
                    <a:pt x="3092669" y="4911792"/>
                  </a:lnTo>
                  <a:lnTo>
                    <a:pt x="3112006" y="4870837"/>
                  </a:lnTo>
                  <a:lnTo>
                    <a:pt x="3130817" y="4829589"/>
                  </a:lnTo>
                  <a:lnTo>
                    <a:pt x="3149097" y="4788052"/>
                  </a:lnTo>
                  <a:lnTo>
                    <a:pt x="3166840" y="4746230"/>
                  </a:lnTo>
                  <a:lnTo>
                    <a:pt x="3184044" y="4704127"/>
                  </a:lnTo>
                  <a:lnTo>
                    <a:pt x="3200704" y="4661748"/>
                  </a:lnTo>
                  <a:lnTo>
                    <a:pt x="3216815" y="4619097"/>
                  </a:lnTo>
                  <a:lnTo>
                    <a:pt x="3232373" y="4576178"/>
                  </a:lnTo>
                  <a:lnTo>
                    <a:pt x="3247374" y="4532996"/>
                  </a:lnTo>
                  <a:lnTo>
                    <a:pt x="3261813" y="4489556"/>
                  </a:lnTo>
                  <a:lnTo>
                    <a:pt x="3275687" y="4445861"/>
                  </a:lnTo>
                  <a:lnTo>
                    <a:pt x="3288990" y="4401915"/>
                  </a:lnTo>
                  <a:lnTo>
                    <a:pt x="3301719" y="4357724"/>
                  </a:lnTo>
                  <a:lnTo>
                    <a:pt x="3313869" y="4313292"/>
                  </a:lnTo>
                  <a:lnTo>
                    <a:pt x="3325436" y="4268623"/>
                  </a:lnTo>
                  <a:lnTo>
                    <a:pt x="3336415" y="4223720"/>
                  </a:lnTo>
                  <a:lnTo>
                    <a:pt x="3346803" y="4178590"/>
                  </a:lnTo>
                  <a:lnTo>
                    <a:pt x="3356594" y="4133235"/>
                  </a:lnTo>
                  <a:lnTo>
                    <a:pt x="3365785" y="4087661"/>
                  </a:lnTo>
                  <a:lnTo>
                    <a:pt x="3374372" y="4041872"/>
                  </a:lnTo>
                  <a:lnTo>
                    <a:pt x="3382349" y="3995871"/>
                  </a:lnTo>
                  <a:lnTo>
                    <a:pt x="3389713" y="3949665"/>
                  </a:lnTo>
                  <a:lnTo>
                    <a:pt x="3396459" y="3903255"/>
                  </a:lnTo>
                  <a:lnTo>
                    <a:pt x="3402584" y="3856648"/>
                  </a:lnTo>
                  <a:lnTo>
                    <a:pt x="3408082" y="3809848"/>
                  </a:lnTo>
                  <a:lnTo>
                    <a:pt x="3412949" y="3762858"/>
                  </a:lnTo>
                  <a:lnTo>
                    <a:pt x="3417181" y="3715684"/>
                  </a:lnTo>
                  <a:lnTo>
                    <a:pt x="3420775" y="3668329"/>
                  </a:lnTo>
                  <a:lnTo>
                    <a:pt x="3423724" y="3620798"/>
                  </a:lnTo>
                  <a:lnTo>
                    <a:pt x="3426026" y="3573095"/>
                  </a:lnTo>
                  <a:lnTo>
                    <a:pt x="3427675" y="3525225"/>
                  </a:lnTo>
                  <a:lnTo>
                    <a:pt x="3428668" y="3477191"/>
                  </a:lnTo>
                  <a:lnTo>
                    <a:pt x="3429000" y="3429000"/>
                  </a:lnTo>
                  <a:lnTo>
                    <a:pt x="3428664" y="3380519"/>
                  </a:lnTo>
                  <a:lnTo>
                    <a:pt x="3427660" y="3332201"/>
                  </a:lnTo>
                  <a:lnTo>
                    <a:pt x="3425991" y="3284048"/>
                  </a:lnTo>
                  <a:lnTo>
                    <a:pt x="3423663" y="3236066"/>
                  </a:lnTo>
                  <a:lnTo>
                    <a:pt x="3420680" y="3188258"/>
                  </a:lnTo>
                  <a:lnTo>
                    <a:pt x="3417046" y="3140630"/>
                  </a:lnTo>
                  <a:lnTo>
                    <a:pt x="3412766" y="3093186"/>
                  </a:lnTo>
                  <a:lnTo>
                    <a:pt x="3407843" y="3045929"/>
                  </a:lnTo>
                  <a:lnTo>
                    <a:pt x="3402283" y="2998865"/>
                  </a:lnTo>
                  <a:lnTo>
                    <a:pt x="3396090" y="2951998"/>
                  </a:lnTo>
                  <a:lnTo>
                    <a:pt x="3389268" y="2905332"/>
                  </a:lnTo>
                  <a:lnTo>
                    <a:pt x="3381822" y="2858872"/>
                  </a:lnTo>
                  <a:lnTo>
                    <a:pt x="3373755" y="2812622"/>
                  </a:lnTo>
                  <a:lnTo>
                    <a:pt x="3365073" y="2766586"/>
                  </a:lnTo>
                  <a:lnTo>
                    <a:pt x="3355780" y="2720770"/>
                  </a:lnTo>
                  <a:lnTo>
                    <a:pt x="3345880" y="2675176"/>
                  </a:lnTo>
                  <a:lnTo>
                    <a:pt x="3335377" y="2629811"/>
                  </a:lnTo>
                  <a:lnTo>
                    <a:pt x="3324277" y="2584677"/>
                  </a:lnTo>
                  <a:lnTo>
                    <a:pt x="3312583" y="2539780"/>
                  </a:lnTo>
                  <a:lnTo>
                    <a:pt x="3300300" y="2495124"/>
                  </a:lnTo>
                  <a:lnTo>
                    <a:pt x="3287432" y="2450713"/>
                  </a:lnTo>
                  <a:lnTo>
                    <a:pt x="3273984" y="2406552"/>
                  </a:lnTo>
                  <a:lnTo>
                    <a:pt x="3259960" y="2362646"/>
                  </a:lnTo>
                  <a:lnTo>
                    <a:pt x="3245365" y="2318997"/>
                  </a:lnTo>
                  <a:lnTo>
                    <a:pt x="3230202" y="2275612"/>
                  </a:lnTo>
                  <a:lnTo>
                    <a:pt x="3214477" y="2232494"/>
                  </a:lnTo>
                  <a:lnTo>
                    <a:pt x="3198194" y="2189648"/>
                  </a:lnTo>
                  <a:lnTo>
                    <a:pt x="3181356" y="2147078"/>
                  </a:lnTo>
                  <a:lnTo>
                    <a:pt x="3163969" y="2104789"/>
                  </a:lnTo>
                  <a:lnTo>
                    <a:pt x="3146037" y="2062785"/>
                  </a:lnTo>
                  <a:lnTo>
                    <a:pt x="3127565" y="2021070"/>
                  </a:lnTo>
                  <a:lnTo>
                    <a:pt x="3108556" y="1979649"/>
                  </a:lnTo>
                  <a:lnTo>
                    <a:pt x="3089015" y="1938526"/>
                  </a:lnTo>
                  <a:lnTo>
                    <a:pt x="3068947" y="1897706"/>
                  </a:lnTo>
                  <a:lnTo>
                    <a:pt x="3048356" y="1857193"/>
                  </a:lnTo>
                  <a:lnTo>
                    <a:pt x="3027246" y="1816992"/>
                  </a:lnTo>
                  <a:lnTo>
                    <a:pt x="3005622" y="1777106"/>
                  </a:lnTo>
                  <a:lnTo>
                    <a:pt x="2983488" y="1737541"/>
                  </a:lnTo>
                  <a:lnTo>
                    <a:pt x="2960849" y="1698300"/>
                  </a:lnTo>
                  <a:lnTo>
                    <a:pt x="2937709" y="1659388"/>
                  </a:lnTo>
                  <a:lnTo>
                    <a:pt x="2914072" y="1620810"/>
                  </a:lnTo>
                  <a:lnTo>
                    <a:pt x="2889943" y="1582570"/>
                  </a:lnTo>
                  <a:lnTo>
                    <a:pt x="2865327" y="1544672"/>
                  </a:lnTo>
                  <a:lnTo>
                    <a:pt x="2840227" y="1507121"/>
                  </a:lnTo>
                  <a:lnTo>
                    <a:pt x="2814648" y="1469921"/>
                  </a:lnTo>
                  <a:lnTo>
                    <a:pt x="2788594" y="1433076"/>
                  </a:lnTo>
                  <a:lnTo>
                    <a:pt x="2762071" y="1396592"/>
                  </a:lnTo>
                  <a:lnTo>
                    <a:pt x="2735081" y="1360471"/>
                  </a:lnTo>
                  <a:lnTo>
                    <a:pt x="2707631" y="1324720"/>
                  </a:lnTo>
                  <a:lnTo>
                    <a:pt x="2679723" y="1289342"/>
                  </a:lnTo>
                  <a:lnTo>
                    <a:pt x="2651363" y="1254341"/>
                  </a:lnTo>
                  <a:lnTo>
                    <a:pt x="2622555" y="1219722"/>
                  </a:lnTo>
                  <a:lnTo>
                    <a:pt x="2593303" y="1185490"/>
                  </a:lnTo>
                  <a:lnTo>
                    <a:pt x="2563612" y="1151648"/>
                  </a:lnTo>
                  <a:lnTo>
                    <a:pt x="2533486" y="1118202"/>
                  </a:lnTo>
                  <a:lnTo>
                    <a:pt x="2502929" y="1085155"/>
                  </a:lnTo>
                  <a:lnTo>
                    <a:pt x="2471947" y="1052512"/>
                  </a:lnTo>
                  <a:lnTo>
                    <a:pt x="2440542" y="1020278"/>
                  </a:lnTo>
                  <a:lnTo>
                    <a:pt x="2408721" y="988457"/>
                  </a:lnTo>
                  <a:lnTo>
                    <a:pt x="2376487" y="957052"/>
                  </a:lnTo>
                  <a:lnTo>
                    <a:pt x="2343844" y="926070"/>
                  </a:lnTo>
                  <a:lnTo>
                    <a:pt x="2310797" y="895513"/>
                  </a:lnTo>
                  <a:lnTo>
                    <a:pt x="2277351" y="865387"/>
                  </a:lnTo>
                  <a:lnTo>
                    <a:pt x="2243509" y="835696"/>
                  </a:lnTo>
                  <a:lnTo>
                    <a:pt x="2209277" y="806444"/>
                  </a:lnTo>
                  <a:lnTo>
                    <a:pt x="2174658" y="777636"/>
                  </a:lnTo>
                  <a:lnTo>
                    <a:pt x="2139657" y="749276"/>
                  </a:lnTo>
                  <a:lnTo>
                    <a:pt x="2104279" y="721368"/>
                  </a:lnTo>
                  <a:lnTo>
                    <a:pt x="2068528" y="693918"/>
                  </a:lnTo>
                  <a:lnTo>
                    <a:pt x="2032407" y="666928"/>
                  </a:lnTo>
                  <a:lnTo>
                    <a:pt x="1995923" y="640405"/>
                  </a:lnTo>
                  <a:lnTo>
                    <a:pt x="1959078" y="614351"/>
                  </a:lnTo>
                  <a:lnTo>
                    <a:pt x="1921878" y="588772"/>
                  </a:lnTo>
                  <a:lnTo>
                    <a:pt x="1884327" y="563672"/>
                  </a:lnTo>
                  <a:lnTo>
                    <a:pt x="1846429" y="539056"/>
                  </a:lnTo>
                  <a:lnTo>
                    <a:pt x="1808189" y="514927"/>
                  </a:lnTo>
                  <a:lnTo>
                    <a:pt x="1769611" y="491290"/>
                  </a:lnTo>
                  <a:lnTo>
                    <a:pt x="1730699" y="468150"/>
                  </a:lnTo>
                  <a:lnTo>
                    <a:pt x="1691458" y="445511"/>
                  </a:lnTo>
                  <a:lnTo>
                    <a:pt x="1651893" y="423377"/>
                  </a:lnTo>
                  <a:lnTo>
                    <a:pt x="1612007" y="401753"/>
                  </a:lnTo>
                  <a:lnTo>
                    <a:pt x="1571806" y="380643"/>
                  </a:lnTo>
                  <a:lnTo>
                    <a:pt x="1531293" y="360052"/>
                  </a:lnTo>
                  <a:lnTo>
                    <a:pt x="1490473" y="339984"/>
                  </a:lnTo>
                  <a:lnTo>
                    <a:pt x="1449350" y="320443"/>
                  </a:lnTo>
                  <a:lnTo>
                    <a:pt x="1407929" y="301434"/>
                  </a:lnTo>
                  <a:lnTo>
                    <a:pt x="1366214" y="282962"/>
                  </a:lnTo>
                  <a:lnTo>
                    <a:pt x="1324210" y="265030"/>
                  </a:lnTo>
                  <a:lnTo>
                    <a:pt x="1281921" y="247643"/>
                  </a:lnTo>
                  <a:lnTo>
                    <a:pt x="1239351" y="230805"/>
                  </a:lnTo>
                  <a:lnTo>
                    <a:pt x="1196505" y="214522"/>
                  </a:lnTo>
                  <a:lnTo>
                    <a:pt x="1153387" y="198797"/>
                  </a:lnTo>
                  <a:lnTo>
                    <a:pt x="1110002" y="183634"/>
                  </a:lnTo>
                  <a:lnTo>
                    <a:pt x="1066353" y="169039"/>
                  </a:lnTo>
                  <a:lnTo>
                    <a:pt x="1022447" y="155015"/>
                  </a:lnTo>
                  <a:lnTo>
                    <a:pt x="978286" y="141567"/>
                  </a:lnTo>
                  <a:lnTo>
                    <a:pt x="933875" y="128699"/>
                  </a:lnTo>
                  <a:lnTo>
                    <a:pt x="889219" y="116416"/>
                  </a:lnTo>
                  <a:lnTo>
                    <a:pt x="844322" y="104722"/>
                  </a:lnTo>
                  <a:lnTo>
                    <a:pt x="799188" y="93622"/>
                  </a:lnTo>
                  <a:lnTo>
                    <a:pt x="753823" y="83119"/>
                  </a:lnTo>
                  <a:lnTo>
                    <a:pt x="708229" y="73219"/>
                  </a:lnTo>
                  <a:lnTo>
                    <a:pt x="662413" y="63926"/>
                  </a:lnTo>
                  <a:lnTo>
                    <a:pt x="616377" y="55244"/>
                  </a:lnTo>
                  <a:lnTo>
                    <a:pt x="570127" y="47177"/>
                  </a:lnTo>
                  <a:lnTo>
                    <a:pt x="523667" y="39731"/>
                  </a:lnTo>
                  <a:lnTo>
                    <a:pt x="477001" y="32909"/>
                  </a:lnTo>
                  <a:lnTo>
                    <a:pt x="430134" y="26716"/>
                  </a:lnTo>
                  <a:lnTo>
                    <a:pt x="383070" y="21156"/>
                  </a:lnTo>
                  <a:lnTo>
                    <a:pt x="335813" y="16233"/>
                  </a:lnTo>
                  <a:lnTo>
                    <a:pt x="288369" y="11953"/>
                  </a:lnTo>
                  <a:lnTo>
                    <a:pt x="240741" y="8319"/>
                  </a:lnTo>
                  <a:lnTo>
                    <a:pt x="192933" y="5336"/>
                  </a:lnTo>
                  <a:lnTo>
                    <a:pt x="144951" y="3008"/>
                  </a:lnTo>
                  <a:lnTo>
                    <a:pt x="96798" y="1339"/>
                  </a:lnTo>
                  <a:lnTo>
                    <a:pt x="48480" y="335"/>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582168" y="0"/>
              <a:ext cx="3429000" cy="6858000"/>
            </a:xfrm>
            <a:custGeom>
              <a:avLst/>
              <a:gdLst/>
              <a:ahLst/>
              <a:cxnLst/>
              <a:rect l="l" t="t" r="r" b="b"/>
              <a:pathLst>
                <a:path w="3429000" h="6858000">
                  <a:moveTo>
                    <a:pt x="0" y="0"/>
                  </a:moveTo>
                  <a:lnTo>
                    <a:pt x="48480" y="335"/>
                  </a:lnTo>
                  <a:lnTo>
                    <a:pt x="96798" y="1339"/>
                  </a:lnTo>
                  <a:lnTo>
                    <a:pt x="144951" y="3008"/>
                  </a:lnTo>
                  <a:lnTo>
                    <a:pt x="192933" y="5336"/>
                  </a:lnTo>
                  <a:lnTo>
                    <a:pt x="240741" y="8319"/>
                  </a:lnTo>
                  <a:lnTo>
                    <a:pt x="288369" y="11953"/>
                  </a:lnTo>
                  <a:lnTo>
                    <a:pt x="335813" y="16233"/>
                  </a:lnTo>
                  <a:lnTo>
                    <a:pt x="383070" y="21156"/>
                  </a:lnTo>
                  <a:lnTo>
                    <a:pt x="430134" y="26716"/>
                  </a:lnTo>
                  <a:lnTo>
                    <a:pt x="477001" y="32909"/>
                  </a:lnTo>
                  <a:lnTo>
                    <a:pt x="523667" y="39731"/>
                  </a:lnTo>
                  <a:lnTo>
                    <a:pt x="570127" y="47177"/>
                  </a:lnTo>
                  <a:lnTo>
                    <a:pt x="616377" y="55244"/>
                  </a:lnTo>
                  <a:lnTo>
                    <a:pt x="662413" y="63926"/>
                  </a:lnTo>
                  <a:lnTo>
                    <a:pt x="708229" y="73219"/>
                  </a:lnTo>
                  <a:lnTo>
                    <a:pt x="753823" y="83119"/>
                  </a:lnTo>
                  <a:lnTo>
                    <a:pt x="799188" y="93622"/>
                  </a:lnTo>
                  <a:lnTo>
                    <a:pt x="844322" y="104722"/>
                  </a:lnTo>
                  <a:lnTo>
                    <a:pt x="889219" y="116416"/>
                  </a:lnTo>
                  <a:lnTo>
                    <a:pt x="933875" y="128699"/>
                  </a:lnTo>
                  <a:lnTo>
                    <a:pt x="978286" y="141567"/>
                  </a:lnTo>
                  <a:lnTo>
                    <a:pt x="1022447" y="155015"/>
                  </a:lnTo>
                  <a:lnTo>
                    <a:pt x="1066353" y="169039"/>
                  </a:lnTo>
                  <a:lnTo>
                    <a:pt x="1110002" y="183634"/>
                  </a:lnTo>
                  <a:lnTo>
                    <a:pt x="1153387" y="198797"/>
                  </a:lnTo>
                  <a:lnTo>
                    <a:pt x="1196505" y="214522"/>
                  </a:lnTo>
                  <a:lnTo>
                    <a:pt x="1239351" y="230805"/>
                  </a:lnTo>
                  <a:lnTo>
                    <a:pt x="1281921" y="247643"/>
                  </a:lnTo>
                  <a:lnTo>
                    <a:pt x="1324210" y="265030"/>
                  </a:lnTo>
                  <a:lnTo>
                    <a:pt x="1366214" y="282962"/>
                  </a:lnTo>
                  <a:lnTo>
                    <a:pt x="1407929" y="301434"/>
                  </a:lnTo>
                  <a:lnTo>
                    <a:pt x="1449350" y="320443"/>
                  </a:lnTo>
                  <a:lnTo>
                    <a:pt x="1490473" y="339984"/>
                  </a:lnTo>
                  <a:lnTo>
                    <a:pt x="1531293" y="360052"/>
                  </a:lnTo>
                  <a:lnTo>
                    <a:pt x="1571806" y="380643"/>
                  </a:lnTo>
                  <a:lnTo>
                    <a:pt x="1612007" y="401753"/>
                  </a:lnTo>
                  <a:lnTo>
                    <a:pt x="1651893" y="423377"/>
                  </a:lnTo>
                  <a:lnTo>
                    <a:pt x="1691458" y="445511"/>
                  </a:lnTo>
                  <a:lnTo>
                    <a:pt x="1730699" y="468150"/>
                  </a:lnTo>
                  <a:lnTo>
                    <a:pt x="1769611" y="491290"/>
                  </a:lnTo>
                  <a:lnTo>
                    <a:pt x="1808189" y="514927"/>
                  </a:lnTo>
                  <a:lnTo>
                    <a:pt x="1846429" y="539056"/>
                  </a:lnTo>
                  <a:lnTo>
                    <a:pt x="1884327" y="563672"/>
                  </a:lnTo>
                  <a:lnTo>
                    <a:pt x="1921878" y="588772"/>
                  </a:lnTo>
                  <a:lnTo>
                    <a:pt x="1959078" y="614351"/>
                  </a:lnTo>
                  <a:lnTo>
                    <a:pt x="1995923" y="640405"/>
                  </a:lnTo>
                  <a:lnTo>
                    <a:pt x="2032407" y="666928"/>
                  </a:lnTo>
                  <a:lnTo>
                    <a:pt x="2068528" y="693918"/>
                  </a:lnTo>
                  <a:lnTo>
                    <a:pt x="2104279" y="721368"/>
                  </a:lnTo>
                  <a:lnTo>
                    <a:pt x="2139657" y="749276"/>
                  </a:lnTo>
                  <a:lnTo>
                    <a:pt x="2174658" y="777636"/>
                  </a:lnTo>
                  <a:lnTo>
                    <a:pt x="2209277" y="806444"/>
                  </a:lnTo>
                  <a:lnTo>
                    <a:pt x="2243509" y="835696"/>
                  </a:lnTo>
                  <a:lnTo>
                    <a:pt x="2277351" y="865387"/>
                  </a:lnTo>
                  <a:lnTo>
                    <a:pt x="2310797" y="895513"/>
                  </a:lnTo>
                  <a:lnTo>
                    <a:pt x="2343844" y="926070"/>
                  </a:lnTo>
                  <a:lnTo>
                    <a:pt x="2376487" y="957052"/>
                  </a:lnTo>
                  <a:lnTo>
                    <a:pt x="2408721" y="988457"/>
                  </a:lnTo>
                  <a:lnTo>
                    <a:pt x="2440542" y="1020278"/>
                  </a:lnTo>
                  <a:lnTo>
                    <a:pt x="2471947" y="1052512"/>
                  </a:lnTo>
                  <a:lnTo>
                    <a:pt x="2502929" y="1085155"/>
                  </a:lnTo>
                  <a:lnTo>
                    <a:pt x="2533486" y="1118202"/>
                  </a:lnTo>
                  <a:lnTo>
                    <a:pt x="2563612" y="1151648"/>
                  </a:lnTo>
                  <a:lnTo>
                    <a:pt x="2593303" y="1185490"/>
                  </a:lnTo>
                  <a:lnTo>
                    <a:pt x="2622555" y="1219722"/>
                  </a:lnTo>
                  <a:lnTo>
                    <a:pt x="2651363" y="1254341"/>
                  </a:lnTo>
                  <a:lnTo>
                    <a:pt x="2679723" y="1289342"/>
                  </a:lnTo>
                  <a:lnTo>
                    <a:pt x="2707631" y="1324720"/>
                  </a:lnTo>
                  <a:lnTo>
                    <a:pt x="2735081" y="1360471"/>
                  </a:lnTo>
                  <a:lnTo>
                    <a:pt x="2762071" y="1396592"/>
                  </a:lnTo>
                  <a:lnTo>
                    <a:pt x="2788594" y="1433076"/>
                  </a:lnTo>
                  <a:lnTo>
                    <a:pt x="2814648" y="1469921"/>
                  </a:lnTo>
                  <a:lnTo>
                    <a:pt x="2840227" y="1507121"/>
                  </a:lnTo>
                  <a:lnTo>
                    <a:pt x="2865327" y="1544672"/>
                  </a:lnTo>
                  <a:lnTo>
                    <a:pt x="2889943" y="1582570"/>
                  </a:lnTo>
                  <a:lnTo>
                    <a:pt x="2914072" y="1620810"/>
                  </a:lnTo>
                  <a:lnTo>
                    <a:pt x="2937709" y="1659388"/>
                  </a:lnTo>
                  <a:lnTo>
                    <a:pt x="2960849" y="1698300"/>
                  </a:lnTo>
                  <a:lnTo>
                    <a:pt x="2983488" y="1737541"/>
                  </a:lnTo>
                  <a:lnTo>
                    <a:pt x="3005622" y="1777106"/>
                  </a:lnTo>
                  <a:lnTo>
                    <a:pt x="3027246" y="1816992"/>
                  </a:lnTo>
                  <a:lnTo>
                    <a:pt x="3048356" y="1857193"/>
                  </a:lnTo>
                  <a:lnTo>
                    <a:pt x="3068947" y="1897706"/>
                  </a:lnTo>
                  <a:lnTo>
                    <a:pt x="3089015" y="1938526"/>
                  </a:lnTo>
                  <a:lnTo>
                    <a:pt x="3108556" y="1979649"/>
                  </a:lnTo>
                  <a:lnTo>
                    <a:pt x="3127565" y="2021070"/>
                  </a:lnTo>
                  <a:lnTo>
                    <a:pt x="3146037" y="2062785"/>
                  </a:lnTo>
                  <a:lnTo>
                    <a:pt x="3163969" y="2104789"/>
                  </a:lnTo>
                  <a:lnTo>
                    <a:pt x="3181356" y="2147078"/>
                  </a:lnTo>
                  <a:lnTo>
                    <a:pt x="3198194" y="2189648"/>
                  </a:lnTo>
                  <a:lnTo>
                    <a:pt x="3214477" y="2232494"/>
                  </a:lnTo>
                  <a:lnTo>
                    <a:pt x="3230202" y="2275612"/>
                  </a:lnTo>
                  <a:lnTo>
                    <a:pt x="3245365" y="2318997"/>
                  </a:lnTo>
                  <a:lnTo>
                    <a:pt x="3259960" y="2362646"/>
                  </a:lnTo>
                  <a:lnTo>
                    <a:pt x="3273984" y="2406552"/>
                  </a:lnTo>
                  <a:lnTo>
                    <a:pt x="3287432" y="2450713"/>
                  </a:lnTo>
                  <a:lnTo>
                    <a:pt x="3300300" y="2495124"/>
                  </a:lnTo>
                  <a:lnTo>
                    <a:pt x="3312583" y="2539780"/>
                  </a:lnTo>
                  <a:lnTo>
                    <a:pt x="3324277" y="2584677"/>
                  </a:lnTo>
                  <a:lnTo>
                    <a:pt x="3335377" y="2629811"/>
                  </a:lnTo>
                  <a:lnTo>
                    <a:pt x="3345880" y="2675176"/>
                  </a:lnTo>
                  <a:lnTo>
                    <a:pt x="3355780" y="2720770"/>
                  </a:lnTo>
                  <a:lnTo>
                    <a:pt x="3365073" y="2766586"/>
                  </a:lnTo>
                  <a:lnTo>
                    <a:pt x="3373755" y="2812622"/>
                  </a:lnTo>
                  <a:lnTo>
                    <a:pt x="3381822" y="2858872"/>
                  </a:lnTo>
                  <a:lnTo>
                    <a:pt x="3389268" y="2905332"/>
                  </a:lnTo>
                  <a:lnTo>
                    <a:pt x="3396090" y="2951998"/>
                  </a:lnTo>
                  <a:lnTo>
                    <a:pt x="3402283" y="2998865"/>
                  </a:lnTo>
                  <a:lnTo>
                    <a:pt x="3407843" y="3045929"/>
                  </a:lnTo>
                  <a:lnTo>
                    <a:pt x="3412766" y="3093186"/>
                  </a:lnTo>
                  <a:lnTo>
                    <a:pt x="3417046" y="3140630"/>
                  </a:lnTo>
                  <a:lnTo>
                    <a:pt x="3420680" y="3188258"/>
                  </a:lnTo>
                  <a:lnTo>
                    <a:pt x="3423663" y="3236066"/>
                  </a:lnTo>
                  <a:lnTo>
                    <a:pt x="3425991" y="3284048"/>
                  </a:lnTo>
                  <a:lnTo>
                    <a:pt x="3427660" y="3332201"/>
                  </a:lnTo>
                  <a:lnTo>
                    <a:pt x="3428664" y="3380519"/>
                  </a:lnTo>
                  <a:lnTo>
                    <a:pt x="3429000" y="3429000"/>
                  </a:lnTo>
                  <a:lnTo>
                    <a:pt x="3428668" y="3477191"/>
                  </a:lnTo>
                  <a:lnTo>
                    <a:pt x="3427675" y="3525225"/>
                  </a:lnTo>
                  <a:lnTo>
                    <a:pt x="3426026" y="3573095"/>
                  </a:lnTo>
                  <a:lnTo>
                    <a:pt x="3423724" y="3620798"/>
                  </a:lnTo>
                  <a:lnTo>
                    <a:pt x="3420775" y="3668329"/>
                  </a:lnTo>
                  <a:lnTo>
                    <a:pt x="3417181" y="3715684"/>
                  </a:lnTo>
                  <a:lnTo>
                    <a:pt x="3412949" y="3762858"/>
                  </a:lnTo>
                  <a:lnTo>
                    <a:pt x="3408082" y="3809848"/>
                  </a:lnTo>
                  <a:lnTo>
                    <a:pt x="3402584" y="3856648"/>
                  </a:lnTo>
                  <a:lnTo>
                    <a:pt x="3396459" y="3903255"/>
                  </a:lnTo>
                  <a:lnTo>
                    <a:pt x="3389713" y="3949665"/>
                  </a:lnTo>
                  <a:lnTo>
                    <a:pt x="3382349" y="3995871"/>
                  </a:lnTo>
                  <a:lnTo>
                    <a:pt x="3374372" y="4041872"/>
                  </a:lnTo>
                  <a:lnTo>
                    <a:pt x="3365785" y="4087661"/>
                  </a:lnTo>
                  <a:lnTo>
                    <a:pt x="3356594" y="4133235"/>
                  </a:lnTo>
                  <a:lnTo>
                    <a:pt x="3346803" y="4178590"/>
                  </a:lnTo>
                  <a:lnTo>
                    <a:pt x="3336415" y="4223720"/>
                  </a:lnTo>
                  <a:lnTo>
                    <a:pt x="3325436" y="4268623"/>
                  </a:lnTo>
                  <a:lnTo>
                    <a:pt x="3313869" y="4313292"/>
                  </a:lnTo>
                  <a:lnTo>
                    <a:pt x="3301719" y="4357724"/>
                  </a:lnTo>
                  <a:lnTo>
                    <a:pt x="3288990" y="4401915"/>
                  </a:lnTo>
                  <a:lnTo>
                    <a:pt x="3275687" y="4445861"/>
                  </a:lnTo>
                  <a:lnTo>
                    <a:pt x="3261813" y="4489556"/>
                  </a:lnTo>
                  <a:lnTo>
                    <a:pt x="3247374" y="4532996"/>
                  </a:lnTo>
                  <a:lnTo>
                    <a:pt x="3232373" y="4576178"/>
                  </a:lnTo>
                  <a:lnTo>
                    <a:pt x="3216815" y="4619097"/>
                  </a:lnTo>
                  <a:lnTo>
                    <a:pt x="3200704" y="4661748"/>
                  </a:lnTo>
                  <a:lnTo>
                    <a:pt x="3184044" y="4704127"/>
                  </a:lnTo>
                  <a:lnTo>
                    <a:pt x="3166840" y="4746230"/>
                  </a:lnTo>
                  <a:lnTo>
                    <a:pt x="3149097" y="4788052"/>
                  </a:lnTo>
                  <a:lnTo>
                    <a:pt x="3130817" y="4829589"/>
                  </a:lnTo>
                  <a:lnTo>
                    <a:pt x="3112006" y="4870837"/>
                  </a:lnTo>
                  <a:lnTo>
                    <a:pt x="3092669" y="4911792"/>
                  </a:lnTo>
                  <a:lnTo>
                    <a:pt x="3072808" y="4952448"/>
                  </a:lnTo>
                  <a:lnTo>
                    <a:pt x="3052430" y="4992802"/>
                  </a:lnTo>
                  <a:lnTo>
                    <a:pt x="3031537" y="5032849"/>
                  </a:lnTo>
                  <a:lnTo>
                    <a:pt x="3010135" y="5072585"/>
                  </a:lnTo>
                  <a:lnTo>
                    <a:pt x="2988227" y="5112006"/>
                  </a:lnTo>
                  <a:lnTo>
                    <a:pt x="2965818" y="5151106"/>
                  </a:lnTo>
                  <a:lnTo>
                    <a:pt x="2942912" y="5189883"/>
                  </a:lnTo>
                  <a:lnTo>
                    <a:pt x="2919514" y="5228331"/>
                  </a:lnTo>
                  <a:lnTo>
                    <a:pt x="2895628" y="5266447"/>
                  </a:lnTo>
                  <a:lnTo>
                    <a:pt x="2871258" y="5304225"/>
                  </a:lnTo>
                  <a:lnTo>
                    <a:pt x="2846408" y="5341661"/>
                  </a:lnTo>
                  <a:lnTo>
                    <a:pt x="2821084" y="5378752"/>
                  </a:lnTo>
                  <a:lnTo>
                    <a:pt x="2795288" y="5415492"/>
                  </a:lnTo>
                  <a:lnTo>
                    <a:pt x="2769026" y="5451878"/>
                  </a:lnTo>
                  <a:lnTo>
                    <a:pt x="2742302" y="5487904"/>
                  </a:lnTo>
                  <a:lnTo>
                    <a:pt x="2715120" y="5523568"/>
                  </a:lnTo>
                  <a:lnTo>
                    <a:pt x="2687485" y="5558863"/>
                  </a:lnTo>
                  <a:lnTo>
                    <a:pt x="2659400" y="5593787"/>
                  </a:lnTo>
                  <a:lnTo>
                    <a:pt x="2630870" y="5628334"/>
                  </a:lnTo>
                  <a:lnTo>
                    <a:pt x="2601900" y="5662500"/>
                  </a:lnTo>
                  <a:lnTo>
                    <a:pt x="2572493" y="5696282"/>
                  </a:lnTo>
                  <a:lnTo>
                    <a:pt x="2542654" y="5729673"/>
                  </a:lnTo>
                  <a:lnTo>
                    <a:pt x="2512388" y="5762671"/>
                  </a:lnTo>
                  <a:lnTo>
                    <a:pt x="2481699" y="5795271"/>
                  </a:lnTo>
                  <a:lnTo>
                    <a:pt x="2450590" y="5827468"/>
                  </a:lnTo>
                  <a:lnTo>
                    <a:pt x="2419067" y="5859258"/>
                  </a:lnTo>
                  <a:lnTo>
                    <a:pt x="2387133" y="5890638"/>
                  </a:lnTo>
                  <a:lnTo>
                    <a:pt x="2354794" y="5921601"/>
                  </a:lnTo>
                  <a:lnTo>
                    <a:pt x="2322052" y="5952144"/>
                  </a:lnTo>
                  <a:lnTo>
                    <a:pt x="2288913" y="5982264"/>
                  </a:lnTo>
                  <a:lnTo>
                    <a:pt x="2255381" y="6011954"/>
                  </a:lnTo>
                  <a:lnTo>
                    <a:pt x="2221461" y="6041212"/>
                  </a:lnTo>
                  <a:lnTo>
                    <a:pt x="2187156" y="6070032"/>
                  </a:lnTo>
                  <a:lnTo>
                    <a:pt x="2152470" y="6098410"/>
                  </a:lnTo>
                  <a:lnTo>
                    <a:pt x="2117409" y="6126342"/>
                  </a:lnTo>
                  <a:lnTo>
                    <a:pt x="2081977" y="6153824"/>
                  </a:lnTo>
                  <a:lnTo>
                    <a:pt x="2046177" y="6180851"/>
                  </a:lnTo>
                  <a:lnTo>
                    <a:pt x="2010014" y="6207419"/>
                  </a:lnTo>
                  <a:lnTo>
                    <a:pt x="1973493" y="6233523"/>
                  </a:lnTo>
                  <a:lnTo>
                    <a:pt x="1936618" y="6259160"/>
                  </a:lnTo>
                  <a:lnTo>
                    <a:pt x="1899393" y="6284324"/>
                  </a:lnTo>
                  <a:lnTo>
                    <a:pt x="1861822" y="6309012"/>
                  </a:lnTo>
                  <a:lnTo>
                    <a:pt x="1823910" y="6333219"/>
                  </a:lnTo>
                  <a:lnTo>
                    <a:pt x="1785661" y="6356940"/>
                  </a:lnTo>
                  <a:lnTo>
                    <a:pt x="1747079" y="6380172"/>
                  </a:lnTo>
                  <a:lnTo>
                    <a:pt x="1708169" y="6402910"/>
                  </a:lnTo>
                  <a:lnTo>
                    <a:pt x="1668935" y="6425149"/>
                  </a:lnTo>
                  <a:lnTo>
                    <a:pt x="1629382" y="6446886"/>
                  </a:lnTo>
                  <a:lnTo>
                    <a:pt x="1589513" y="6468116"/>
                  </a:lnTo>
                  <a:lnTo>
                    <a:pt x="1549333" y="6488834"/>
                  </a:lnTo>
                  <a:lnTo>
                    <a:pt x="1508846" y="6509037"/>
                  </a:lnTo>
                  <a:lnTo>
                    <a:pt x="1468057" y="6528719"/>
                  </a:lnTo>
                  <a:lnTo>
                    <a:pt x="1426970" y="6547877"/>
                  </a:lnTo>
                  <a:lnTo>
                    <a:pt x="1385589" y="6566507"/>
                  </a:lnTo>
                  <a:lnTo>
                    <a:pt x="1343919" y="6584603"/>
                  </a:lnTo>
                  <a:lnTo>
                    <a:pt x="1301964" y="6602161"/>
                  </a:lnTo>
                  <a:lnTo>
                    <a:pt x="1259727" y="6619178"/>
                  </a:lnTo>
                  <a:lnTo>
                    <a:pt x="1217215" y="6635648"/>
                  </a:lnTo>
                  <a:lnTo>
                    <a:pt x="1174430" y="6651568"/>
                  </a:lnTo>
                  <a:lnTo>
                    <a:pt x="1131377" y="6666932"/>
                  </a:lnTo>
                  <a:lnTo>
                    <a:pt x="1088061" y="6681738"/>
                  </a:lnTo>
                  <a:lnTo>
                    <a:pt x="1044486" y="6695980"/>
                  </a:lnTo>
                  <a:lnTo>
                    <a:pt x="1000655" y="6709653"/>
                  </a:lnTo>
                  <a:lnTo>
                    <a:pt x="956575" y="6722755"/>
                  </a:lnTo>
                  <a:lnTo>
                    <a:pt x="912248" y="6735279"/>
                  </a:lnTo>
                  <a:lnTo>
                    <a:pt x="867679" y="6747223"/>
                  </a:lnTo>
                  <a:lnTo>
                    <a:pt x="822872" y="6758581"/>
                  </a:lnTo>
                  <a:lnTo>
                    <a:pt x="777832" y="6769349"/>
                  </a:lnTo>
                  <a:lnTo>
                    <a:pt x="732564" y="6779523"/>
                  </a:lnTo>
                  <a:lnTo>
                    <a:pt x="687070" y="6789099"/>
                  </a:lnTo>
                  <a:lnTo>
                    <a:pt x="641356" y="6798072"/>
                  </a:lnTo>
                  <a:lnTo>
                    <a:pt x="595427" y="6806437"/>
                  </a:lnTo>
                  <a:lnTo>
                    <a:pt x="549285" y="6814191"/>
                  </a:lnTo>
                  <a:lnTo>
                    <a:pt x="502936" y="6821329"/>
                  </a:lnTo>
                  <a:lnTo>
                    <a:pt x="456385" y="6827847"/>
                  </a:lnTo>
                  <a:lnTo>
                    <a:pt x="409634" y="6833740"/>
                  </a:lnTo>
                  <a:lnTo>
                    <a:pt x="362689" y="6839005"/>
                  </a:lnTo>
                  <a:lnTo>
                    <a:pt x="315554" y="6843635"/>
                  </a:lnTo>
                  <a:lnTo>
                    <a:pt x="268233" y="6847629"/>
                  </a:lnTo>
                  <a:lnTo>
                    <a:pt x="220731" y="6850980"/>
                  </a:lnTo>
                  <a:lnTo>
                    <a:pt x="173051" y="6853684"/>
                  </a:lnTo>
                  <a:lnTo>
                    <a:pt x="125199" y="6855738"/>
                  </a:lnTo>
                  <a:lnTo>
                    <a:pt x="77178" y="6857137"/>
                  </a:lnTo>
                  <a:lnTo>
                    <a:pt x="28994" y="6857876"/>
                  </a:lnTo>
                </a:path>
              </a:pathLst>
            </a:custGeom>
            <a:ln w="9525">
              <a:solidFill>
                <a:srgbClr val="BEBEBE"/>
              </a:solidFill>
              <a:prstDash val="sys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object 10"/>
            <p:cNvPicPr/>
            <p:nvPr/>
          </p:nvPicPr>
          <p:blipFill>
            <a:blip r:embed="rId3" cstate="print"/>
            <a:stretch>
              <a:fillRect/>
            </a:stretch>
          </p:blipFill>
          <p:spPr>
            <a:xfrm>
              <a:off x="1522476" y="1903476"/>
              <a:ext cx="1525524" cy="3049397"/>
            </a:xfrm>
            <a:prstGeom prst="rect">
              <a:avLst/>
            </a:prstGeom>
          </p:spPr>
        </p:pic>
        <p:pic>
          <p:nvPicPr>
            <p:cNvPr id="11" name="object 11"/>
            <p:cNvPicPr/>
            <p:nvPr/>
          </p:nvPicPr>
          <p:blipFill>
            <a:blip r:embed="rId4" cstate="print"/>
            <a:stretch>
              <a:fillRect/>
            </a:stretch>
          </p:blipFill>
          <p:spPr>
            <a:xfrm>
              <a:off x="1292351" y="3226307"/>
              <a:ext cx="448843" cy="3422141"/>
            </a:xfrm>
            <a:prstGeom prst="rect">
              <a:avLst/>
            </a:prstGeom>
          </p:spPr>
        </p:pic>
      </p:grpSp>
      <p:sp>
        <p:nvSpPr>
          <p:cNvPr id="12" name="object 12"/>
          <p:cNvSpPr txBox="1">
            <a:spLocks noGrp="1"/>
          </p:cNvSpPr>
          <p:nvPr>
            <p:ph type="title"/>
          </p:nvPr>
        </p:nvSpPr>
        <p:spPr>
          <a:xfrm>
            <a:off x="4870830" y="1174749"/>
            <a:ext cx="5245735" cy="695960"/>
          </a:xfrm>
          <a:prstGeom prst="rect">
            <a:avLst/>
          </a:prstGeom>
        </p:spPr>
        <p:txBody>
          <a:bodyPr vert="horz" wrap="square" lIns="0" tIns="12065" rIns="0" bIns="0" rtlCol="0">
            <a:spAutoFit/>
          </a:bodyPr>
          <a:lstStyle/>
          <a:p>
            <a:pPr marL="12700" marR="5080">
              <a:lnSpc>
                <a:spcPct val="100000"/>
              </a:lnSpc>
              <a:spcBef>
                <a:spcPts val="95"/>
              </a:spcBef>
            </a:pPr>
            <a:r>
              <a:rPr sz="2200" b="1" spc="-60" dirty="0">
                <a:latin typeface="Corbel"/>
                <a:cs typeface="Corbel"/>
              </a:rPr>
              <a:t>¿</a:t>
            </a:r>
            <a:r>
              <a:rPr sz="2200" b="1" spc="-10" dirty="0">
                <a:latin typeface="Corbel"/>
                <a:cs typeface="Corbel"/>
              </a:rPr>
              <a:t>QU</a:t>
            </a:r>
            <a:r>
              <a:rPr sz="2200" b="1" spc="-5" dirty="0">
                <a:latin typeface="Corbel"/>
                <a:cs typeface="Corbel"/>
              </a:rPr>
              <a:t>É DEBEN</a:t>
            </a:r>
            <a:r>
              <a:rPr sz="2200" b="1" spc="10" dirty="0">
                <a:latin typeface="Corbel"/>
                <a:cs typeface="Corbel"/>
              </a:rPr>
              <a:t> </a:t>
            </a:r>
            <a:r>
              <a:rPr sz="2200" b="1" spc="-10" dirty="0">
                <a:latin typeface="Corbel"/>
                <a:cs typeface="Corbel"/>
              </a:rPr>
              <a:t>H</a:t>
            </a:r>
            <a:r>
              <a:rPr sz="2200" b="1" spc="-30" dirty="0">
                <a:latin typeface="Corbel"/>
                <a:cs typeface="Corbel"/>
              </a:rPr>
              <a:t>A</a:t>
            </a:r>
            <a:r>
              <a:rPr sz="2200" b="1" spc="-10" dirty="0">
                <a:latin typeface="Corbel"/>
                <a:cs typeface="Corbel"/>
              </a:rPr>
              <a:t>CE</a:t>
            </a:r>
            <a:r>
              <a:rPr sz="2200" b="1" spc="-5" dirty="0">
                <a:latin typeface="Corbel"/>
                <a:cs typeface="Corbel"/>
              </a:rPr>
              <a:t>R</a:t>
            </a:r>
            <a:r>
              <a:rPr sz="2200" b="1" spc="25" dirty="0">
                <a:latin typeface="Corbel"/>
                <a:cs typeface="Corbel"/>
              </a:rPr>
              <a:t> </a:t>
            </a:r>
            <a:r>
              <a:rPr sz="2200" b="1" spc="-95" dirty="0">
                <a:latin typeface="Corbel"/>
                <a:cs typeface="Corbel"/>
              </a:rPr>
              <a:t>L</a:t>
            </a:r>
            <a:r>
              <a:rPr sz="2200" b="1" spc="-10" dirty="0">
                <a:latin typeface="Corbel"/>
                <a:cs typeface="Corbel"/>
              </a:rPr>
              <a:t>O</a:t>
            </a:r>
            <a:r>
              <a:rPr sz="2200" b="1" spc="-5" dirty="0">
                <a:latin typeface="Corbel"/>
                <a:cs typeface="Corbel"/>
              </a:rPr>
              <a:t>S</a:t>
            </a:r>
            <a:r>
              <a:rPr sz="2200" b="1" spc="-145" dirty="0">
                <a:latin typeface="Corbel"/>
                <a:cs typeface="Corbel"/>
              </a:rPr>
              <a:t> </a:t>
            </a:r>
            <a:r>
              <a:rPr sz="2200" b="1" spc="-10" dirty="0">
                <a:latin typeface="Corbel"/>
                <a:cs typeface="Corbel"/>
              </a:rPr>
              <a:t>TRAB</a:t>
            </a:r>
            <a:r>
              <a:rPr sz="2200" b="1" spc="-15" dirty="0">
                <a:latin typeface="Corbel"/>
                <a:cs typeface="Corbel"/>
              </a:rPr>
              <a:t>A</a:t>
            </a:r>
            <a:r>
              <a:rPr sz="2200" b="1" spc="-10" dirty="0">
                <a:latin typeface="Corbel"/>
                <a:cs typeface="Corbel"/>
              </a:rPr>
              <a:t>JADORES  CO</a:t>
            </a:r>
            <a:r>
              <a:rPr sz="2200" b="1" spc="-5" dirty="0">
                <a:latin typeface="Corbel"/>
                <a:cs typeface="Corbel"/>
              </a:rPr>
              <a:t>N</a:t>
            </a:r>
            <a:r>
              <a:rPr sz="2200" b="1" spc="-150" dirty="0">
                <a:latin typeface="Corbel"/>
                <a:cs typeface="Corbel"/>
              </a:rPr>
              <a:t> </a:t>
            </a:r>
            <a:r>
              <a:rPr sz="2200" b="1" spc="-125" dirty="0">
                <a:latin typeface="Corbel"/>
                <a:cs typeface="Corbel"/>
              </a:rPr>
              <a:t>V</a:t>
            </a:r>
            <a:r>
              <a:rPr sz="2200" b="1" spc="-10" dirty="0">
                <a:latin typeface="Corbel"/>
                <a:cs typeface="Corbel"/>
              </a:rPr>
              <a:t>AR</a:t>
            </a:r>
            <a:r>
              <a:rPr sz="2200" b="1" spc="-15" dirty="0">
                <a:latin typeface="Corbel"/>
                <a:cs typeface="Corbel"/>
              </a:rPr>
              <a:t>I</a:t>
            </a:r>
            <a:r>
              <a:rPr sz="2200" b="1" spc="-10" dirty="0">
                <a:latin typeface="Corbel"/>
                <a:cs typeface="Corbel"/>
              </a:rPr>
              <a:t>O</a:t>
            </a:r>
            <a:r>
              <a:rPr sz="2200" b="1" spc="-5" dirty="0">
                <a:latin typeface="Corbel"/>
                <a:cs typeface="Corbel"/>
              </a:rPr>
              <a:t>S</a:t>
            </a:r>
            <a:r>
              <a:rPr sz="2200" b="1" spc="20" dirty="0">
                <a:latin typeface="Corbel"/>
                <a:cs typeface="Corbel"/>
              </a:rPr>
              <a:t> </a:t>
            </a:r>
            <a:r>
              <a:rPr sz="2200" b="1" spc="-5" dirty="0">
                <a:latin typeface="Corbel"/>
                <a:cs typeface="Corbel"/>
              </a:rPr>
              <a:t>EMPLE</a:t>
            </a:r>
            <a:r>
              <a:rPr sz="2200" b="1" spc="-15" dirty="0">
                <a:latin typeface="Corbel"/>
                <a:cs typeface="Corbel"/>
              </a:rPr>
              <a:t>A</a:t>
            </a:r>
            <a:r>
              <a:rPr sz="2200" b="1" spc="-5" dirty="0">
                <a:latin typeface="Corbel"/>
                <a:cs typeface="Corbel"/>
              </a:rPr>
              <a:t>DORES?</a:t>
            </a:r>
            <a:endParaRPr sz="2200">
              <a:latin typeface="Corbel"/>
              <a:cs typeface="Corbel"/>
            </a:endParaRPr>
          </a:p>
        </p:txBody>
      </p:sp>
      <p:sp>
        <p:nvSpPr>
          <p:cNvPr id="13" name="object 13"/>
          <p:cNvSpPr txBox="1"/>
          <p:nvPr/>
        </p:nvSpPr>
        <p:spPr>
          <a:xfrm>
            <a:off x="4823586" y="1956257"/>
            <a:ext cx="7264400" cy="4158615"/>
          </a:xfrm>
          <a:prstGeom prst="rect">
            <a:avLst/>
          </a:prstGeom>
        </p:spPr>
        <p:txBody>
          <a:bodyPr vert="horz" wrap="square" lIns="0" tIns="12065" rIns="0" bIns="0" rtlCol="0">
            <a:spAutoFit/>
          </a:bodyPr>
          <a:lstStyle/>
          <a:p>
            <a:pPr marL="420370" marR="248285" lvl="0" indent="0" algn="l" defTabSz="914400" rtl="0" eaLnBrk="1" fontAlgn="auto" latinLnBrk="0" hangingPunct="1">
              <a:lnSpc>
                <a:spcPct val="100000"/>
              </a:lnSpc>
              <a:spcBef>
                <a:spcPts val="95"/>
              </a:spcBef>
              <a:spcAft>
                <a:spcPts val="0"/>
              </a:spcAft>
              <a:buClrTx/>
              <a:buSzTx/>
              <a:buFontTx/>
              <a:buChar char="•"/>
              <a:tabLst>
                <a:tab pos="877569" algn="l"/>
                <a:tab pos="878205" algn="l"/>
              </a:tabLst>
              <a:defRPr/>
            </a:pPr>
            <a:r>
              <a:rPr kumimoji="0" sz="2200" b="1" i="0" u="none" strike="noStrike" kern="1200" cap="none" spc="-5" normalizeH="0" baseline="0" noProof="0" dirty="0">
                <a:ln>
                  <a:noFill/>
                </a:ln>
                <a:solidFill>
                  <a:srgbClr val="FFFFFF"/>
                </a:solidFill>
                <a:effectLst/>
                <a:uLnTx/>
                <a:uFillTx/>
                <a:latin typeface="Corbel"/>
                <a:ea typeface="+mn-ea"/>
                <a:cs typeface="Corbel"/>
              </a:rPr>
              <a:t>DEBEN ELEGIR,</a:t>
            </a:r>
            <a:r>
              <a:rPr kumimoji="0" sz="2200" b="1" i="0" u="none" strike="noStrike" kern="1200" cap="none" spc="-75"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ANTES</a:t>
            </a:r>
            <a:r>
              <a:rPr kumimoji="0" sz="2200" b="1" i="0" u="none" strike="noStrike" kern="1200" cap="none" spc="2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DE</a:t>
            </a:r>
            <a:r>
              <a:rPr kumimoji="0" sz="2200" b="1" i="0" u="none" strike="noStrike" kern="1200" cap="none" spc="-15"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RECIBIR</a:t>
            </a:r>
            <a:r>
              <a:rPr kumimoji="0" sz="2200" b="1" i="0" u="none" strike="noStrike" kern="1200" cap="none" spc="45"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EL</a:t>
            </a:r>
            <a:r>
              <a:rPr kumimoji="0" sz="2200" b="1" i="0" u="none" strike="noStrike" kern="1200" cap="none" spc="5"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PRIMER </a:t>
            </a:r>
            <a:r>
              <a:rPr kumimoji="0" sz="2200" b="1" i="0" u="none" strike="noStrike" kern="1200" cap="none" spc="-5" normalizeH="0" baseline="0" noProof="0" dirty="0">
                <a:ln>
                  <a:noFill/>
                </a:ln>
                <a:solidFill>
                  <a:srgbClr val="FFFFFF"/>
                </a:solidFill>
                <a:effectLst/>
                <a:uLnTx/>
                <a:uFillTx/>
                <a:latin typeface="Corbel"/>
                <a:ea typeface="+mn-ea"/>
                <a:cs typeface="Corbel"/>
              </a:rPr>
              <a:t> </a:t>
            </a:r>
            <a:r>
              <a:rPr kumimoji="0" sz="2200" b="1" i="0" u="none" strike="noStrike" kern="1200" cap="none" spc="-175" normalizeH="0" baseline="0" noProof="0" dirty="0">
                <a:ln>
                  <a:noFill/>
                </a:ln>
                <a:solidFill>
                  <a:srgbClr val="FFFFFF"/>
                </a:solidFill>
                <a:effectLst/>
                <a:uLnTx/>
                <a:uFillTx/>
                <a:latin typeface="Corbel"/>
                <a:ea typeface="+mn-ea"/>
                <a:cs typeface="Corbel"/>
              </a:rPr>
              <a:t>P</a:t>
            </a:r>
            <a:r>
              <a:rPr kumimoji="0" sz="2200" b="1" i="0" u="none" strike="noStrike" kern="1200" cap="none" spc="-35" normalizeH="0" baseline="0" noProof="0" dirty="0">
                <a:ln>
                  <a:noFill/>
                </a:ln>
                <a:solidFill>
                  <a:srgbClr val="FFFFFF"/>
                </a:solidFill>
                <a:effectLst/>
                <a:uLnTx/>
                <a:uFillTx/>
                <a:latin typeface="Corbel"/>
                <a:ea typeface="+mn-ea"/>
                <a:cs typeface="Corbel"/>
              </a:rPr>
              <a:t>A</a:t>
            </a:r>
            <a:r>
              <a:rPr kumimoji="0" sz="2200" b="1" i="0" u="none" strike="noStrike" kern="1200" cap="none" spc="-10" normalizeH="0" baseline="0" noProof="0" dirty="0">
                <a:ln>
                  <a:noFill/>
                </a:ln>
                <a:solidFill>
                  <a:srgbClr val="FFFFFF"/>
                </a:solidFill>
                <a:effectLst/>
                <a:uLnTx/>
                <a:uFillTx/>
                <a:latin typeface="Corbel"/>
                <a:ea typeface="+mn-ea"/>
                <a:cs typeface="Corbel"/>
              </a:rPr>
              <a:t>G</a:t>
            </a:r>
            <a:r>
              <a:rPr kumimoji="0" sz="2200" b="1" i="0" u="none" strike="noStrike" kern="1200" cap="none" spc="-5" normalizeH="0" baseline="0" noProof="0" dirty="0">
                <a:ln>
                  <a:noFill/>
                </a:ln>
                <a:solidFill>
                  <a:srgbClr val="FFFFFF"/>
                </a:solidFill>
                <a:effectLst/>
                <a:uLnTx/>
                <a:uFillTx/>
                <a:latin typeface="Corbel"/>
                <a:ea typeface="+mn-ea"/>
                <a:cs typeface="Corbel"/>
              </a:rPr>
              <a:t>O</a:t>
            </a:r>
            <a:r>
              <a:rPr kumimoji="0" sz="2200" b="1" i="0" u="none" strike="noStrike" kern="1200" cap="none" spc="-75"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QU</a:t>
            </a:r>
            <a:r>
              <a:rPr kumimoji="0" sz="2200" b="1" i="0" u="none" strike="noStrike" kern="1200" cap="none" spc="-5" normalizeH="0" baseline="0" noProof="0" dirty="0">
                <a:ln>
                  <a:noFill/>
                </a:ln>
                <a:solidFill>
                  <a:srgbClr val="FFFFFF"/>
                </a:solidFill>
                <a:effectLst/>
                <a:uLnTx/>
                <a:uFillTx/>
                <a:latin typeface="Corbel"/>
                <a:ea typeface="+mn-ea"/>
                <a:cs typeface="Corbel"/>
              </a:rPr>
              <a:t>E LES</a:t>
            </a:r>
            <a:r>
              <a:rPr kumimoji="0" sz="2200" b="1" i="0" u="none" strike="noStrike" kern="1200" cap="none" spc="-7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CORRESPOND</a:t>
            </a:r>
            <a:r>
              <a:rPr kumimoji="0" sz="2200" b="1" i="0" u="none" strike="noStrike" kern="1200" cap="none" spc="-5" normalizeH="0" baseline="0" noProof="0" dirty="0">
                <a:ln>
                  <a:noFill/>
                </a:ln>
                <a:solidFill>
                  <a:srgbClr val="FFFFFF"/>
                </a:solidFill>
                <a:effectLst/>
                <a:uLnTx/>
                <a:uFillTx/>
                <a:latin typeface="Corbel"/>
                <a:ea typeface="+mn-ea"/>
                <a:cs typeface="Corbel"/>
              </a:rPr>
              <a:t>A</a:t>
            </a:r>
            <a:r>
              <a:rPr kumimoji="0" sz="2200" b="1" i="0" u="none" strike="noStrike" kern="1200" cap="none" spc="4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POR</a:t>
            </a:r>
            <a:r>
              <a:rPr kumimoji="0" sz="2200" b="1" i="0" u="none" strike="noStrike" kern="1200" cap="none" spc="1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LA</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PRE</a:t>
            </a:r>
            <a:r>
              <a:rPr kumimoji="0" sz="2200" b="1" i="0" u="none" strike="noStrike" kern="1200" cap="none" spc="0" normalizeH="0" baseline="0" noProof="0" dirty="0">
                <a:ln>
                  <a:noFill/>
                </a:ln>
                <a:solidFill>
                  <a:srgbClr val="FFFFFF"/>
                </a:solidFill>
                <a:effectLst/>
                <a:uLnTx/>
                <a:uFillTx/>
                <a:latin typeface="Corbel"/>
                <a:ea typeface="+mn-ea"/>
                <a:cs typeface="Corbel"/>
              </a:rPr>
              <a:t>S</a:t>
            </a:r>
            <a:r>
              <a:rPr kumimoji="0" sz="2200" b="1" i="0" u="none" strike="noStrike" kern="1200" cap="none" spc="-130" normalizeH="0" baseline="0" noProof="0" dirty="0">
                <a:ln>
                  <a:noFill/>
                </a:ln>
                <a:solidFill>
                  <a:srgbClr val="FFFFFF"/>
                </a:solidFill>
                <a:effectLst/>
                <a:uLnTx/>
                <a:uFillTx/>
                <a:latin typeface="Corbel"/>
                <a:ea typeface="+mn-ea"/>
                <a:cs typeface="Corbel"/>
              </a:rPr>
              <a:t>T</a:t>
            </a:r>
            <a:r>
              <a:rPr kumimoji="0" sz="2200" b="1" i="0" u="none" strike="noStrike" kern="1200" cap="none" spc="-35" normalizeH="0" baseline="0" noProof="0" dirty="0">
                <a:ln>
                  <a:noFill/>
                </a:ln>
                <a:solidFill>
                  <a:srgbClr val="FFFFFF"/>
                </a:solidFill>
                <a:effectLst/>
                <a:uLnTx/>
                <a:uFillTx/>
                <a:latin typeface="Corbel"/>
                <a:ea typeface="+mn-ea"/>
                <a:cs typeface="Corbel"/>
              </a:rPr>
              <a:t>A</a:t>
            </a:r>
            <a:r>
              <a:rPr kumimoji="0" sz="2200" b="1" i="0" u="none" strike="noStrike" kern="1200" cap="none" spc="-10" normalizeH="0" baseline="0" noProof="0" dirty="0">
                <a:ln>
                  <a:noFill/>
                </a:ln>
                <a:solidFill>
                  <a:srgbClr val="FFFFFF"/>
                </a:solidFill>
                <a:effectLst/>
                <a:uLnTx/>
                <a:uFillTx/>
                <a:latin typeface="Corbel"/>
                <a:ea typeface="+mn-ea"/>
                <a:cs typeface="Corbel"/>
              </a:rPr>
              <a:t>CI</a:t>
            </a:r>
            <a:r>
              <a:rPr kumimoji="0" sz="2200" b="1" i="0" u="none" strike="noStrike" kern="1200" cap="none" spc="-15" normalizeH="0" baseline="0" noProof="0" dirty="0">
                <a:ln>
                  <a:noFill/>
                </a:ln>
                <a:solidFill>
                  <a:srgbClr val="FFFFFF"/>
                </a:solidFill>
                <a:effectLst/>
                <a:uLnTx/>
                <a:uFillTx/>
                <a:latin typeface="Corbel"/>
                <a:ea typeface="+mn-ea"/>
                <a:cs typeface="Corbel"/>
              </a:rPr>
              <a:t>Ó</a:t>
            </a:r>
            <a:r>
              <a:rPr kumimoji="0" sz="2200" b="1" i="0" u="none" strike="noStrike" kern="1200" cap="none" spc="-5" normalizeH="0" baseline="0" noProof="0" dirty="0">
                <a:ln>
                  <a:noFill/>
                </a:ln>
                <a:solidFill>
                  <a:srgbClr val="FFFFFF"/>
                </a:solidFill>
                <a:effectLst/>
                <a:uLnTx/>
                <a:uFillTx/>
                <a:latin typeface="Corbel"/>
                <a:ea typeface="+mn-ea"/>
                <a:cs typeface="Corbel"/>
              </a:rPr>
              <a:t>N  DE</a:t>
            </a:r>
            <a:r>
              <a:rPr kumimoji="0" sz="2200" b="1" i="0" u="none" strike="noStrike" kern="1200" cap="none" spc="-6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SERVICIOS</a:t>
            </a:r>
            <a:r>
              <a:rPr kumimoji="0" sz="2200" b="1" i="0" u="none" strike="noStrike" kern="1200" cap="none" spc="35"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PERSONALES</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SUBORDINADOS</a:t>
            </a:r>
            <a:r>
              <a:rPr kumimoji="0" sz="2200" b="1" i="0" u="none" strike="noStrike" kern="1200" cap="none" spc="55"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EN EL </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AÑ</a:t>
            </a:r>
            <a:r>
              <a:rPr kumimoji="0" sz="2200" b="1" i="0" u="none" strike="noStrike" kern="1200" cap="none" spc="-5" normalizeH="0" baseline="0" noProof="0" dirty="0">
                <a:ln>
                  <a:noFill/>
                </a:ln>
                <a:solidFill>
                  <a:srgbClr val="FFFFFF"/>
                </a:solidFill>
                <a:effectLst/>
                <a:uLnTx/>
                <a:uFillTx/>
                <a:latin typeface="Corbel"/>
                <a:ea typeface="+mn-ea"/>
                <a:cs typeface="Corbel"/>
              </a:rPr>
              <a:t>O</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DE</a:t>
            </a:r>
            <a:r>
              <a:rPr kumimoji="0" sz="2200" b="1" i="0" u="none" strike="noStrike" kern="1200" cap="none" spc="-85"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CA</a:t>
            </a:r>
            <a:r>
              <a:rPr kumimoji="0" sz="2200" b="1" i="0" u="none" strike="noStrike" kern="1200" cap="none" spc="-15" normalizeH="0" baseline="0" noProof="0" dirty="0">
                <a:ln>
                  <a:noFill/>
                </a:ln>
                <a:solidFill>
                  <a:srgbClr val="FFFFFF"/>
                </a:solidFill>
                <a:effectLst/>
                <a:uLnTx/>
                <a:uFillTx/>
                <a:latin typeface="Corbel"/>
                <a:ea typeface="+mn-ea"/>
                <a:cs typeface="Corbel"/>
              </a:rPr>
              <a:t>L</a:t>
            </a:r>
            <a:r>
              <a:rPr kumimoji="0" sz="2200" b="1" i="0" u="none" strike="noStrike" kern="1200" cap="none" spc="-5" normalizeH="0" baseline="0" noProof="0" dirty="0">
                <a:ln>
                  <a:noFill/>
                </a:ln>
                <a:solidFill>
                  <a:srgbClr val="FFFFFF"/>
                </a:solidFill>
                <a:effectLst/>
                <a:uLnTx/>
                <a:uFillTx/>
                <a:latin typeface="Corbel"/>
                <a:ea typeface="+mn-ea"/>
                <a:cs typeface="Corbel"/>
              </a:rPr>
              <a:t>ENDAR</a:t>
            </a:r>
            <a:r>
              <a:rPr kumimoji="0" sz="2200" b="1" i="0" u="none" strike="noStrike" kern="1200" cap="none" spc="-20" normalizeH="0" baseline="0" noProof="0" dirty="0">
                <a:ln>
                  <a:noFill/>
                </a:ln>
                <a:solidFill>
                  <a:srgbClr val="FFFFFF"/>
                </a:solidFill>
                <a:effectLst/>
                <a:uLnTx/>
                <a:uFillTx/>
                <a:latin typeface="Corbel"/>
                <a:ea typeface="+mn-ea"/>
                <a:cs typeface="Corbel"/>
              </a:rPr>
              <a:t>I</a:t>
            </a:r>
            <a:r>
              <a:rPr kumimoji="0" sz="2200" b="1" i="0" u="none" strike="noStrike" kern="1200" cap="none" spc="-5" normalizeH="0" baseline="0" noProof="0" dirty="0">
                <a:ln>
                  <a:noFill/>
                </a:ln>
                <a:solidFill>
                  <a:srgbClr val="FFFFFF"/>
                </a:solidFill>
                <a:effectLst/>
                <a:uLnTx/>
                <a:uFillTx/>
                <a:latin typeface="Corbel"/>
                <a:ea typeface="+mn-ea"/>
                <a:cs typeface="Corbel"/>
              </a:rPr>
              <a:t>O</a:t>
            </a:r>
            <a:r>
              <a:rPr kumimoji="0" sz="2200" b="1" i="0" u="none" strike="noStrike" kern="1200" cap="none" spc="5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DE</a:t>
            </a:r>
            <a:r>
              <a:rPr kumimoji="0" sz="2200" b="1" i="0" u="none" strike="noStrike" kern="1200" cap="none" spc="-95"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QU</a:t>
            </a:r>
            <a:r>
              <a:rPr kumimoji="0" sz="2200" b="1" i="0" u="none" strike="noStrike" kern="1200" cap="none" spc="-5" normalizeH="0" baseline="0" noProof="0" dirty="0">
                <a:ln>
                  <a:noFill/>
                </a:ln>
                <a:solidFill>
                  <a:srgbClr val="FFFFFF"/>
                </a:solidFill>
                <a:effectLst/>
                <a:uLnTx/>
                <a:uFillTx/>
                <a:latin typeface="Corbel"/>
                <a:ea typeface="+mn-ea"/>
                <a:cs typeface="Corbel"/>
              </a:rPr>
              <a:t>E</a:t>
            </a:r>
            <a:r>
              <a:rPr kumimoji="0" sz="2200" b="1" i="0" u="none" strike="noStrike" kern="1200" cap="none" spc="-5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S</a:t>
            </a:r>
            <a:r>
              <a:rPr kumimoji="0" sz="2200" b="1" i="0" u="none" strike="noStrike" kern="1200" cap="none" spc="-5" normalizeH="0" baseline="0" noProof="0" dirty="0">
                <a:ln>
                  <a:noFill/>
                </a:ln>
                <a:solidFill>
                  <a:srgbClr val="FFFFFF"/>
                </a:solidFill>
                <a:effectLst/>
                <a:uLnTx/>
                <a:uFillTx/>
                <a:latin typeface="Corbel"/>
                <a:ea typeface="+mn-ea"/>
                <a:cs typeface="Corbel"/>
              </a:rPr>
              <a:t>E</a:t>
            </a:r>
            <a:r>
              <a:rPr kumimoji="0" sz="2200" b="1" i="0" u="none" strike="noStrike" kern="1200" cap="none" spc="-15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TR</a:t>
            </a:r>
            <a:r>
              <a:rPr kumimoji="0" sz="2200" b="1" i="0" u="none" strike="noStrike" kern="1200" cap="none" spc="-135" normalizeH="0" baseline="0" noProof="0" dirty="0">
                <a:ln>
                  <a:noFill/>
                </a:ln>
                <a:solidFill>
                  <a:srgbClr val="FFFFFF"/>
                </a:solidFill>
                <a:effectLst/>
                <a:uLnTx/>
                <a:uFillTx/>
                <a:latin typeface="Corbel"/>
                <a:ea typeface="+mn-ea"/>
                <a:cs typeface="Corbel"/>
              </a:rPr>
              <a:t>A</a:t>
            </a:r>
            <a:r>
              <a:rPr kumimoji="0" sz="2200" b="1" i="0" u="none" strike="noStrike" kern="1200" cap="none" spc="-10" normalizeH="0" baseline="0" noProof="0" dirty="0">
                <a:ln>
                  <a:noFill/>
                </a:ln>
                <a:solidFill>
                  <a:srgbClr val="FFFFFF"/>
                </a:solidFill>
                <a:effectLst/>
                <a:uLnTx/>
                <a:uFillTx/>
                <a:latin typeface="Corbel"/>
                <a:ea typeface="+mn-ea"/>
                <a:cs typeface="Corbel"/>
              </a:rPr>
              <a:t>TE,</a:t>
            </a:r>
            <a:endParaRPr kumimoji="0" sz="2200" b="0" i="0" u="none" strike="noStrike" kern="1200" cap="none" spc="0" normalizeH="0" baseline="0" noProof="0">
              <a:ln>
                <a:noFill/>
              </a:ln>
              <a:solidFill>
                <a:prstClr val="black"/>
              </a:solidFill>
              <a:effectLst/>
              <a:uLnTx/>
              <a:uFillTx/>
              <a:latin typeface="Corbel"/>
              <a:ea typeface="+mn-ea"/>
              <a:cs typeface="Corbel"/>
            </a:endParaRPr>
          </a:p>
          <a:p>
            <a:pPr marL="0" marR="0" lvl="0" indent="0" algn="l" defTabSz="914400" rtl="0" eaLnBrk="1" fontAlgn="auto" latinLnBrk="0" hangingPunct="1">
              <a:lnSpc>
                <a:spcPct val="100000"/>
              </a:lnSpc>
              <a:spcBef>
                <a:spcPts val="5"/>
              </a:spcBef>
              <a:spcAft>
                <a:spcPts val="0"/>
              </a:spcAft>
              <a:buClr>
                <a:srgbClr val="FFFFFF"/>
              </a:buClr>
              <a:buSzTx/>
              <a:buFont typeface="Corbel"/>
              <a:buChar char="•"/>
              <a:tabLst/>
              <a:defRPr/>
            </a:pPr>
            <a:endParaRPr kumimoji="0" sz="1850" b="0" i="0" u="none" strike="noStrike" kern="1200" cap="none" spc="0" normalizeH="0" baseline="0" noProof="0">
              <a:ln>
                <a:noFill/>
              </a:ln>
              <a:solidFill>
                <a:prstClr val="black"/>
              </a:solidFill>
              <a:effectLst/>
              <a:uLnTx/>
              <a:uFillTx/>
              <a:latin typeface="Corbel"/>
              <a:ea typeface="+mn-ea"/>
              <a:cs typeface="Corbel"/>
            </a:endParaRPr>
          </a:p>
          <a:p>
            <a:pPr marL="877569" marR="0" lvl="0" indent="-457834" algn="l" defTabSz="914400" rtl="0" eaLnBrk="1" fontAlgn="auto" latinLnBrk="0" hangingPunct="1">
              <a:lnSpc>
                <a:spcPct val="100000"/>
              </a:lnSpc>
              <a:spcBef>
                <a:spcPts val="0"/>
              </a:spcBef>
              <a:spcAft>
                <a:spcPts val="0"/>
              </a:spcAft>
              <a:buClrTx/>
              <a:buSzTx/>
              <a:buFontTx/>
              <a:buChar char="•"/>
              <a:tabLst>
                <a:tab pos="877569" algn="l"/>
                <a:tab pos="878205" algn="l"/>
              </a:tabLst>
              <a:defRPr/>
            </a:pPr>
            <a:r>
              <a:rPr kumimoji="0" sz="2200" b="1" i="0" u="none" strike="noStrike" kern="1200" cap="none" spc="-5" normalizeH="0" baseline="0" noProof="0" dirty="0">
                <a:ln>
                  <a:noFill/>
                </a:ln>
                <a:solidFill>
                  <a:srgbClr val="FFFFFF"/>
                </a:solidFill>
                <a:effectLst/>
                <a:uLnTx/>
                <a:uFillTx/>
                <a:latin typeface="Corbel"/>
                <a:ea typeface="+mn-ea"/>
                <a:cs typeface="Corbel"/>
              </a:rPr>
              <a:t>AL</a:t>
            </a:r>
            <a:r>
              <a:rPr kumimoji="0" sz="2200" b="1" i="0" u="none" strike="noStrike" kern="1200" cap="none" spc="-15"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EMPLEADOR</a:t>
            </a:r>
            <a:r>
              <a:rPr kumimoji="0" sz="2200" b="1" i="0" u="none" strike="noStrike" kern="1200" cap="none" spc="-65"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QUE </a:t>
            </a:r>
            <a:r>
              <a:rPr kumimoji="0" sz="2200" b="1" i="0" u="none" strike="noStrike" kern="1200" cap="none" spc="-5" normalizeH="0" baseline="0" noProof="0" dirty="0">
                <a:ln>
                  <a:noFill/>
                </a:ln>
                <a:solidFill>
                  <a:srgbClr val="FFFFFF"/>
                </a:solidFill>
                <a:effectLst/>
                <a:uLnTx/>
                <a:uFillTx/>
                <a:latin typeface="Corbel"/>
                <a:ea typeface="+mn-ea"/>
                <a:cs typeface="Corbel"/>
              </a:rPr>
              <a:t>LES</a:t>
            </a:r>
            <a:endParaRPr kumimoji="0" sz="2200" b="0" i="0" u="none" strike="noStrike" kern="1200" cap="none" spc="0" normalizeH="0" baseline="0" noProof="0">
              <a:ln>
                <a:noFill/>
              </a:ln>
              <a:solidFill>
                <a:prstClr val="black"/>
              </a:solidFill>
              <a:effectLst/>
              <a:uLnTx/>
              <a:uFillTx/>
              <a:latin typeface="Corbel"/>
              <a:ea typeface="+mn-ea"/>
              <a:cs typeface="Corbel"/>
            </a:endParaRPr>
          </a:p>
          <a:p>
            <a:pPr marL="420370" marR="0" lvl="0" indent="0" algn="l" defTabSz="914400" rtl="0" eaLnBrk="1" fontAlgn="auto" latinLnBrk="0" hangingPunct="1">
              <a:lnSpc>
                <a:spcPct val="100000"/>
              </a:lnSpc>
              <a:spcBef>
                <a:spcPts val="5"/>
              </a:spcBef>
              <a:spcAft>
                <a:spcPts val="0"/>
              </a:spcAft>
              <a:buClrTx/>
              <a:buSzTx/>
              <a:buFontTx/>
              <a:buNone/>
              <a:tabLst/>
              <a:defRPr/>
            </a:pPr>
            <a:r>
              <a:rPr kumimoji="0" sz="2200" b="1" i="0" u="none" strike="noStrike" kern="1200" cap="none" spc="-5" normalizeH="0" baseline="0" noProof="0" dirty="0">
                <a:ln>
                  <a:noFill/>
                </a:ln>
                <a:solidFill>
                  <a:srgbClr val="FFFFFF"/>
                </a:solidFill>
                <a:effectLst/>
                <a:uLnTx/>
                <a:uFillTx/>
                <a:latin typeface="Corbel"/>
                <a:ea typeface="+mn-ea"/>
                <a:cs typeface="Corbel"/>
              </a:rPr>
              <a:t>APLICARÁ</a:t>
            </a:r>
            <a:r>
              <a:rPr kumimoji="0" sz="2200" b="1" i="0" u="none" strike="noStrike" kern="1200" cap="none" spc="25"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EL</a:t>
            </a:r>
            <a:r>
              <a:rPr kumimoji="0" sz="2200" b="1" i="0" u="none" strike="noStrike" kern="1200" cap="none" spc="-5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SUBSIDIO</a:t>
            </a:r>
            <a:r>
              <a:rPr kumimoji="0" sz="2200" b="1" i="0" u="none" strike="noStrike" kern="1200" cap="none" spc="15" normalizeH="0" baseline="0" noProof="0" dirty="0">
                <a:ln>
                  <a:noFill/>
                </a:ln>
                <a:solidFill>
                  <a:srgbClr val="FFFFFF"/>
                </a:solidFill>
                <a:effectLst/>
                <a:uLnTx/>
                <a:uFillTx/>
                <a:latin typeface="Corbel"/>
                <a:ea typeface="+mn-ea"/>
                <a:cs typeface="Corbel"/>
              </a:rPr>
              <a:t> </a:t>
            </a:r>
            <a:r>
              <a:rPr kumimoji="0" sz="2200" b="1" i="0" u="none" strike="noStrike" kern="1200" cap="none" spc="-50" normalizeH="0" baseline="0" noProof="0" dirty="0">
                <a:ln>
                  <a:noFill/>
                </a:ln>
                <a:solidFill>
                  <a:srgbClr val="FFFFFF"/>
                </a:solidFill>
                <a:effectLst/>
                <a:uLnTx/>
                <a:uFillTx/>
                <a:latin typeface="Corbel"/>
                <a:ea typeface="+mn-ea"/>
                <a:cs typeface="Corbel"/>
              </a:rPr>
              <a:t>PARA</a:t>
            </a:r>
            <a:r>
              <a:rPr kumimoji="0" sz="2200" b="1" i="0" u="none" strike="noStrike" kern="1200" cap="none" spc="5"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EL</a:t>
            </a:r>
            <a:r>
              <a:rPr kumimoji="0" sz="2200" b="1" i="0" u="none" strike="noStrike" kern="1200" cap="none" spc="-15"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EMPLEO</a:t>
            </a:r>
            <a:endParaRPr kumimoji="0" sz="2200" b="0" i="0" u="none" strike="noStrike" kern="1200" cap="none" spc="0" normalizeH="0" baseline="0" noProof="0">
              <a:ln>
                <a:noFill/>
              </a:ln>
              <a:solidFill>
                <a:prstClr val="black"/>
              </a:solidFill>
              <a:effectLst/>
              <a:uLnTx/>
              <a:uFillTx/>
              <a:latin typeface="Corbel"/>
              <a:ea typeface="+mn-ea"/>
              <a:cs typeface="Corbel"/>
            </a:endParaRP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sz="3150" b="0" i="0" u="none" strike="noStrike" kern="1200" cap="none" spc="0" normalizeH="0" baseline="0" noProof="0">
              <a:ln>
                <a:noFill/>
              </a:ln>
              <a:solidFill>
                <a:prstClr val="black"/>
              </a:solidFill>
              <a:effectLst/>
              <a:uLnTx/>
              <a:uFillTx/>
              <a:latin typeface="Corbel"/>
              <a:ea typeface="+mn-ea"/>
              <a:cs typeface="Corbel"/>
            </a:endParaRPr>
          </a:p>
          <a:p>
            <a:pPr marL="12700" marR="5080" lvl="0" indent="0" algn="just" defTabSz="914400" rtl="0" eaLnBrk="1" fontAlgn="auto" latinLnBrk="0" hangingPunct="1">
              <a:lnSpc>
                <a:spcPct val="100000"/>
              </a:lnSpc>
              <a:spcBef>
                <a:spcPts val="0"/>
              </a:spcBef>
              <a:spcAft>
                <a:spcPts val="0"/>
              </a:spcAft>
              <a:buClrTx/>
              <a:buSzTx/>
              <a:buFontTx/>
              <a:buChar char="•"/>
              <a:tabLst>
                <a:tab pos="469900" algn="l"/>
              </a:tabLst>
              <a:defRPr/>
            </a:pPr>
            <a:r>
              <a:rPr kumimoji="0" sz="2200" b="1" i="0" u="none" strike="noStrike" kern="1200" cap="none" spc="-5" normalizeH="0" baseline="0" noProof="0" dirty="0">
                <a:ln>
                  <a:noFill/>
                </a:ln>
                <a:solidFill>
                  <a:srgbClr val="FFFFFF"/>
                </a:solidFill>
                <a:effectLst/>
                <a:uLnTx/>
                <a:uFillTx/>
                <a:latin typeface="Corbel"/>
                <a:ea typeface="+mn-ea"/>
                <a:cs typeface="Corbel"/>
              </a:rPr>
              <a:t>DEBERÁN</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COMUNICAR</a:t>
            </a:r>
            <a:r>
              <a:rPr kumimoji="0" sz="2200" b="1" i="0" u="none" strike="noStrike" kern="1200" cap="none" spc="-5" normalizeH="0" baseline="0" noProof="0" dirty="0">
                <a:ln>
                  <a:noFill/>
                </a:ln>
                <a:solidFill>
                  <a:srgbClr val="FFFFFF"/>
                </a:solidFill>
                <a:effectLst/>
                <a:uLnTx/>
                <a:uFillTx/>
                <a:latin typeface="Corbel"/>
                <a:ea typeface="+mn-ea"/>
                <a:cs typeface="Corbel"/>
              </a:rPr>
              <a:t> </a:t>
            </a:r>
            <a:r>
              <a:rPr kumimoji="0" sz="2200" b="1" i="0" u="none" strike="noStrike" kern="1200" cap="none" spc="-35" normalizeH="0" baseline="0" noProof="0" dirty="0">
                <a:ln>
                  <a:noFill/>
                </a:ln>
                <a:solidFill>
                  <a:srgbClr val="FFFFFF"/>
                </a:solidFill>
                <a:effectLst/>
                <a:uLnTx/>
                <a:uFillTx/>
                <a:latin typeface="Corbel"/>
                <a:ea typeface="+mn-ea"/>
                <a:cs typeface="Corbel"/>
              </a:rPr>
              <a:t>ESTA</a:t>
            </a:r>
            <a:r>
              <a:rPr kumimoji="0" sz="2200" b="1" i="0" u="none" strike="noStrike" kern="1200" cap="none" spc="-3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SITUACIÓN</a:t>
            </a:r>
            <a:r>
              <a:rPr kumimoji="0" sz="2200" b="1" i="0" u="none" strike="noStrike" kern="1200" cap="none" spc="434"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POR </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ESCRITO</a:t>
            </a:r>
            <a:r>
              <a:rPr kumimoji="0" sz="2200" b="1" i="0" u="none" strike="noStrike" kern="1200" cap="none" spc="-5" normalizeH="0" baseline="0" noProof="0" dirty="0">
                <a:ln>
                  <a:noFill/>
                </a:ln>
                <a:solidFill>
                  <a:srgbClr val="FFFFFF"/>
                </a:solidFill>
                <a:effectLst/>
                <a:uLnTx/>
                <a:uFillTx/>
                <a:latin typeface="Corbel"/>
                <a:ea typeface="+mn-ea"/>
                <a:cs typeface="Corbel"/>
              </a:rPr>
              <a:t> A</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35" normalizeH="0" baseline="0" noProof="0" dirty="0">
                <a:ln>
                  <a:noFill/>
                </a:ln>
                <a:solidFill>
                  <a:srgbClr val="FFFFFF"/>
                </a:solidFill>
                <a:effectLst/>
                <a:uLnTx/>
                <a:uFillTx/>
                <a:latin typeface="Corbel"/>
                <a:ea typeface="+mn-ea"/>
                <a:cs typeface="Corbel"/>
              </a:rPr>
              <a:t>LOS</a:t>
            </a:r>
            <a:r>
              <a:rPr kumimoji="0" sz="2200" b="1" i="0" u="none" strike="noStrike" kern="1200" cap="none" spc="-3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DEMÁS</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EMPLEADORES,</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A</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FIN</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DE</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QUE </a:t>
            </a:r>
            <a:r>
              <a:rPr kumimoji="0" sz="2200" b="1" i="0" u="none" strike="noStrike" kern="1200" cap="none" spc="-5" normalizeH="0" baseline="0" noProof="0" dirty="0">
                <a:ln>
                  <a:noFill/>
                </a:ln>
                <a:solidFill>
                  <a:srgbClr val="FFFFFF"/>
                </a:solidFill>
                <a:effectLst/>
                <a:uLnTx/>
                <a:uFillTx/>
                <a:latin typeface="Corbel"/>
                <a:ea typeface="+mn-ea"/>
                <a:cs typeface="Corbel"/>
              </a:rPr>
              <a:t> </a:t>
            </a:r>
            <a:r>
              <a:rPr kumimoji="0" sz="2200" b="1" i="0" u="none" strike="noStrike" kern="1200" cap="none" spc="-20" normalizeH="0" baseline="0" noProof="0" dirty="0">
                <a:ln>
                  <a:noFill/>
                </a:ln>
                <a:solidFill>
                  <a:srgbClr val="FFFFFF"/>
                </a:solidFill>
                <a:effectLst/>
                <a:uLnTx/>
                <a:uFillTx/>
                <a:latin typeface="Corbel"/>
                <a:ea typeface="+mn-ea"/>
                <a:cs typeface="Corbel"/>
              </a:rPr>
              <a:t>ELLOS</a:t>
            </a:r>
            <a:r>
              <a:rPr kumimoji="0" sz="2200" b="1" i="0" u="none" strike="noStrike" kern="1200" cap="none" spc="-15" normalizeH="0" baseline="0" noProof="0" dirty="0">
                <a:ln>
                  <a:noFill/>
                </a:ln>
                <a:solidFill>
                  <a:srgbClr val="FFFFFF"/>
                </a:solidFill>
                <a:effectLst/>
                <a:uLnTx/>
                <a:uFillTx/>
                <a:latin typeface="Corbel"/>
                <a:ea typeface="+mn-ea"/>
                <a:cs typeface="Corbel"/>
              </a:rPr>
              <a:t> </a:t>
            </a:r>
            <a:r>
              <a:rPr kumimoji="0" sz="2200" b="1" i="0" u="none" strike="noStrike" kern="1200" cap="none" spc="-70" normalizeH="0" baseline="0" noProof="0" dirty="0">
                <a:ln>
                  <a:noFill/>
                </a:ln>
                <a:solidFill>
                  <a:srgbClr val="FFFFFF"/>
                </a:solidFill>
                <a:effectLst/>
                <a:uLnTx/>
                <a:uFillTx/>
                <a:latin typeface="Corbel"/>
                <a:ea typeface="+mn-ea"/>
                <a:cs typeface="Corbel"/>
              </a:rPr>
              <a:t>YA</a:t>
            </a:r>
            <a:r>
              <a:rPr kumimoji="0" sz="2200" b="1" i="0" u="none" strike="noStrike" kern="1200" cap="none" spc="315"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NO</a:t>
            </a:r>
            <a:r>
              <a:rPr kumimoji="0" sz="2200" b="1" i="0" u="none" strike="noStrike" kern="1200" cap="none" spc="-5" normalizeH="0" baseline="0" noProof="0" dirty="0">
                <a:ln>
                  <a:noFill/>
                </a:ln>
                <a:solidFill>
                  <a:srgbClr val="FFFFFF"/>
                </a:solidFill>
                <a:effectLst/>
                <a:uLnTx/>
                <a:uFillTx/>
                <a:latin typeface="Corbel"/>
                <a:ea typeface="+mn-ea"/>
                <a:cs typeface="Corbel"/>
              </a:rPr>
              <a:t> LES</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APLIQUEN</a:t>
            </a:r>
            <a:r>
              <a:rPr kumimoji="0" sz="2200" b="1" i="0" u="none" strike="noStrike" kern="1200" cap="none" spc="0" normalizeH="0" baseline="0" noProof="0" dirty="0">
                <a:ln>
                  <a:noFill/>
                </a:ln>
                <a:solidFill>
                  <a:srgbClr val="FFFFFF"/>
                </a:solidFill>
                <a:effectLst/>
                <a:uLnTx/>
                <a:uFillTx/>
                <a:latin typeface="Corbel"/>
                <a:ea typeface="+mn-ea"/>
                <a:cs typeface="Corbel"/>
              </a:rPr>
              <a:t> EL</a:t>
            </a:r>
            <a:r>
              <a:rPr kumimoji="0" sz="2200" b="1" i="0" u="none" strike="noStrike" kern="1200" cap="none" spc="5"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SUBSIDIO</a:t>
            </a:r>
            <a:r>
              <a:rPr kumimoji="0" sz="2200" b="1" i="0" u="none" strike="noStrike" kern="1200" cap="none" spc="0" normalizeH="0" baseline="0" noProof="0" dirty="0">
                <a:ln>
                  <a:noFill/>
                </a:ln>
                <a:solidFill>
                  <a:srgbClr val="FFFFFF"/>
                </a:solidFill>
                <a:effectLst/>
                <a:uLnTx/>
                <a:uFillTx/>
                <a:latin typeface="Corbel"/>
                <a:ea typeface="+mn-ea"/>
                <a:cs typeface="Corbel"/>
              </a:rPr>
              <a:t> </a:t>
            </a:r>
            <a:r>
              <a:rPr kumimoji="0" sz="2200" b="1" i="0" u="none" strike="noStrike" kern="1200" cap="none" spc="-45" normalizeH="0" baseline="0" noProof="0" dirty="0">
                <a:ln>
                  <a:noFill/>
                </a:ln>
                <a:solidFill>
                  <a:srgbClr val="FFFFFF"/>
                </a:solidFill>
                <a:effectLst/>
                <a:uLnTx/>
                <a:uFillTx/>
                <a:latin typeface="Corbel"/>
                <a:ea typeface="+mn-ea"/>
                <a:cs typeface="Corbel"/>
              </a:rPr>
              <a:t>PARA</a:t>
            </a:r>
            <a:r>
              <a:rPr kumimoji="0" sz="2200" b="1" i="0" u="none" strike="noStrike" kern="1200" cap="none" spc="-4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EL </a:t>
            </a:r>
            <a:r>
              <a:rPr kumimoji="0" sz="2200" b="1" i="0" u="none" strike="noStrike" kern="1200" cap="none" spc="10" normalizeH="0" baseline="0" noProof="0" dirty="0">
                <a:ln>
                  <a:noFill/>
                </a:ln>
                <a:solidFill>
                  <a:srgbClr val="FFFFFF"/>
                </a:solidFill>
                <a:effectLst/>
                <a:uLnTx/>
                <a:uFillTx/>
                <a:latin typeface="Corbel"/>
                <a:ea typeface="+mn-ea"/>
                <a:cs typeface="Corbel"/>
              </a:rPr>
              <a:t> </a:t>
            </a:r>
            <a:r>
              <a:rPr kumimoji="0" sz="2200" b="1" i="0" u="none" strike="noStrike" kern="1200" cap="none" spc="-5" normalizeH="0" baseline="0" noProof="0" dirty="0">
                <a:ln>
                  <a:noFill/>
                </a:ln>
                <a:solidFill>
                  <a:srgbClr val="FFFFFF"/>
                </a:solidFill>
                <a:effectLst/>
                <a:uLnTx/>
                <a:uFillTx/>
                <a:latin typeface="Corbel"/>
                <a:ea typeface="+mn-ea"/>
                <a:cs typeface="Corbel"/>
              </a:rPr>
              <a:t>EMPLEO</a:t>
            </a:r>
            <a:r>
              <a:rPr kumimoji="0" sz="2200" b="1" i="0" u="none" strike="noStrike" kern="1200" cap="none" spc="-85" normalizeH="0" baseline="0" noProof="0" dirty="0">
                <a:ln>
                  <a:noFill/>
                </a:ln>
                <a:solidFill>
                  <a:srgbClr val="FFFFFF"/>
                </a:solidFill>
                <a:effectLst/>
                <a:uLnTx/>
                <a:uFillTx/>
                <a:latin typeface="Corbel"/>
                <a:ea typeface="+mn-ea"/>
                <a:cs typeface="Corbel"/>
              </a:rPr>
              <a:t> </a:t>
            </a:r>
            <a:r>
              <a:rPr kumimoji="0" sz="2200" b="1" i="0" u="none" strike="noStrike" kern="1200" cap="none" spc="-10" normalizeH="0" baseline="0" noProof="0" dirty="0">
                <a:ln>
                  <a:noFill/>
                </a:ln>
                <a:solidFill>
                  <a:srgbClr val="FFFFFF"/>
                </a:solidFill>
                <a:effectLst/>
                <a:uLnTx/>
                <a:uFillTx/>
                <a:latin typeface="Corbel"/>
                <a:ea typeface="+mn-ea"/>
                <a:cs typeface="Corbel"/>
              </a:rPr>
              <a:t>CORRESPONDIENTE</a:t>
            </a:r>
            <a:endParaRPr kumimoji="0" sz="2200" b="0" i="0" u="none" strike="noStrike" kern="1200" cap="none" spc="0" normalizeH="0" baseline="0" noProof="0">
              <a:ln>
                <a:noFill/>
              </a:ln>
              <a:solidFill>
                <a:prstClr val="black"/>
              </a:solidFill>
              <a:effectLst/>
              <a:uLnTx/>
              <a:uFillTx/>
              <a:latin typeface="Corbel"/>
              <a:ea typeface="+mn-ea"/>
              <a:cs typeface="Corbel"/>
            </a:endParaRPr>
          </a:p>
        </p:txBody>
      </p:sp>
      <p:pic>
        <p:nvPicPr>
          <p:cNvPr id="14" name="object 14"/>
          <p:cNvPicPr/>
          <p:nvPr/>
        </p:nvPicPr>
        <p:blipFill>
          <a:blip r:embed="rId5" cstate="print"/>
          <a:stretch>
            <a:fillRect/>
          </a:stretch>
        </p:blipFill>
        <p:spPr>
          <a:xfrm>
            <a:off x="4134611" y="1271003"/>
            <a:ext cx="531113" cy="534174"/>
          </a:xfrm>
          <a:prstGeom prst="rect">
            <a:avLst/>
          </a:prstGeom>
        </p:spPr>
      </p:pic>
      <p:pic>
        <p:nvPicPr>
          <p:cNvPr id="15" name="object 15"/>
          <p:cNvPicPr/>
          <p:nvPr/>
        </p:nvPicPr>
        <p:blipFill>
          <a:blip r:embed="rId6" cstate="print"/>
          <a:stretch>
            <a:fillRect/>
          </a:stretch>
        </p:blipFill>
        <p:spPr>
          <a:xfrm>
            <a:off x="4632959" y="2540482"/>
            <a:ext cx="532663" cy="532663"/>
          </a:xfrm>
          <a:prstGeom prst="rect">
            <a:avLst/>
          </a:prstGeom>
        </p:spPr>
      </p:pic>
      <p:pic>
        <p:nvPicPr>
          <p:cNvPr id="16" name="object 16"/>
          <p:cNvPicPr/>
          <p:nvPr/>
        </p:nvPicPr>
        <p:blipFill>
          <a:blip r:embed="rId7" cstate="print"/>
          <a:stretch>
            <a:fillRect/>
          </a:stretch>
        </p:blipFill>
        <p:spPr>
          <a:xfrm>
            <a:off x="4634484" y="3808476"/>
            <a:ext cx="532663" cy="532638"/>
          </a:xfrm>
          <a:prstGeom prst="rect">
            <a:avLst/>
          </a:prstGeom>
        </p:spPr>
      </p:pic>
      <p:pic>
        <p:nvPicPr>
          <p:cNvPr id="17" name="object 17"/>
          <p:cNvPicPr/>
          <p:nvPr/>
        </p:nvPicPr>
        <p:blipFill>
          <a:blip r:embed="rId8" cstate="print"/>
          <a:stretch>
            <a:fillRect/>
          </a:stretch>
        </p:blipFill>
        <p:spPr>
          <a:xfrm>
            <a:off x="4146803" y="5076444"/>
            <a:ext cx="531113" cy="534174"/>
          </a:xfrm>
          <a:prstGeom prst="rect">
            <a:avLst/>
          </a:prstGeom>
        </p:spPr>
      </p:pic>
      <p:sp>
        <p:nvSpPr>
          <p:cNvPr id="18" name="object 18"/>
          <p:cNvSpPr txBox="1"/>
          <p:nvPr/>
        </p:nvSpPr>
        <p:spPr>
          <a:xfrm>
            <a:off x="11924156" y="6448145"/>
            <a:ext cx="162560" cy="17780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000" b="0" i="0" u="none" strike="noStrike" kern="1200" cap="none" spc="-20" normalizeH="0" baseline="0" noProof="0" dirty="0">
                <a:ln>
                  <a:noFill/>
                </a:ln>
                <a:solidFill>
                  <a:srgbClr val="888888"/>
                </a:solidFill>
                <a:effectLst/>
                <a:uLnTx/>
                <a:uFillTx/>
                <a:latin typeface="Cambria"/>
                <a:ea typeface="+mn-ea"/>
                <a:cs typeface="Cambria"/>
              </a:rPr>
              <a:t>18</a:t>
            </a:r>
            <a:endParaRPr kumimoji="0" sz="1000" b="0" i="0" u="none" strike="noStrike" kern="1200" cap="none" spc="0" normalizeH="0" baseline="0" noProof="0">
              <a:ln>
                <a:noFill/>
              </a:ln>
              <a:solidFill>
                <a:prstClr val="black"/>
              </a:solidFill>
              <a:effectLst/>
              <a:uLnTx/>
              <a:uFillTx/>
              <a:latin typeface="Cambria"/>
              <a:ea typeface="+mn-ea"/>
              <a:cs typeface="Cambria"/>
            </a:endParaRPr>
          </a:p>
        </p:txBody>
      </p:sp>
      <p:sp>
        <p:nvSpPr>
          <p:cNvPr id="19" name="object 19"/>
          <p:cNvSpPr txBox="1"/>
          <p:nvPr/>
        </p:nvSpPr>
        <p:spPr>
          <a:xfrm>
            <a:off x="2357627" y="6505543"/>
            <a:ext cx="7756525" cy="268605"/>
          </a:xfrm>
          <a:prstGeom prst="rect">
            <a:avLst/>
          </a:prstGeom>
        </p:spPr>
        <p:txBody>
          <a:bodyPr vert="horz" wrap="square" lIns="0" tIns="0" rIns="0" bIns="0" rtlCol="0">
            <a:spAutoFit/>
          </a:bodyPr>
          <a:lstStyle/>
          <a:p>
            <a:pPr marL="0" marR="0" lvl="0" indent="0" algn="l" defTabSz="914400" rtl="0" eaLnBrk="1" fontAlgn="auto" latinLnBrk="0" hangingPunct="1">
              <a:lnSpc>
                <a:spcPts val="2060"/>
              </a:lnSpc>
              <a:spcBef>
                <a:spcPts val="0"/>
              </a:spcBef>
              <a:spcAft>
                <a:spcPts val="0"/>
              </a:spcAft>
              <a:buClrTx/>
              <a:buSzTx/>
              <a:buFontTx/>
              <a:buNone/>
              <a:tabLst>
                <a:tab pos="4610100" algn="l"/>
              </a:tabLst>
              <a:defRPr/>
            </a:pPr>
            <a:r>
              <a:rPr kumimoji="0" sz="1800" b="0" i="0" u="none" strike="noStrike" kern="1200" cap="none" spc="50" normalizeH="0" baseline="0" noProof="0" dirty="0">
                <a:ln>
                  <a:noFill/>
                </a:ln>
                <a:solidFill>
                  <a:srgbClr val="B71E42"/>
                </a:solidFill>
                <a:effectLst/>
                <a:uLnTx/>
                <a:uFillTx/>
                <a:latin typeface="Cambria"/>
                <a:ea typeface="+mn-ea"/>
                <a:cs typeface="Cambria"/>
                <a:hlinkClick r:id="rId9"/>
              </a:rPr>
              <a:t>www.estrategiaintelectual.com</a:t>
            </a:r>
            <a:r>
              <a:rPr kumimoji="0" sz="1800" b="0" i="0" u="none" strike="noStrike" kern="1200" cap="none" spc="50" normalizeH="0" baseline="0" noProof="0" dirty="0">
                <a:ln>
                  <a:noFill/>
                </a:ln>
                <a:solidFill>
                  <a:srgbClr val="B71E42"/>
                </a:solidFill>
                <a:effectLst/>
                <a:uLnTx/>
                <a:uFillTx/>
                <a:latin typeface="Cambria"/>
                <a:ea typeface="+mn-ea"/>
                <a:cs typeface="Cambria"/>
              </a:rPr>
              <a:t>	</a:t>
            </a:r>
            <a:r>
              <a:rPr kumimoji="0" sz="1800" b="0" i="0" u="none" strike="noStrike" kern="1200" cap="none" spc="65" normalizeH="0" baseline="0" noProof="0" dirty="0">
                <a:ln>
                  <a:noFill/>
                </a:ln>
                <a:solidFill>
                  <a:prstClr val="black"/>
                </a:solidFill>
                <a:effectLst/>
                <a:uLnTx/>
                <a:uFillTx/>
                <a:latin typeface="Cambria"/>
                <a:ea typeface="+mn-ea"/>
                <a:cs typeface="Cambria"/>
              </a:rPr>
              <a:t>#SoyAsesorFiscal</a:t>
            </a:r>
            <a:r>
              <a:rPr kumimoji="0" sz="1800" b="0" i="0" u="none" strike="noStrike" kern="1200" cap="none" spc="35" normalizeH="0" baseline="0" noProof="0" dirty="0">
                <a:ln>
                  <a:noFill/>
                </a:ln>
                <a:solidFill>
                  <a:prstClr val="black"/>
                </a:solidFill>
                <a:effectLst/>
                <a:uLnTx/>
                <a:uFillTx/>
                <a:latin typeface="Cambria"/>
                <a:ea typeface="+mn-ea"/>
                <a:cs typeface="Cambria"/>
              </a:rPr>
              <a:t> </a:t>
            </a:r>
            <a:r>
              <a:rPr kumimoji="0" sz="1800" b="0" i="0" u="none" strike="noStrike" kern="1200" cap="none" spc="-30" normalizeH="0" baseline="0" noProof="0" dirty="0">
                <a:ln>
                  <a:noFill/>
                </a:ln>
                <a:solidFill>
                  <a:prstClr val="black"/>
                </a:solidFill>
                <a:effectLst/>
                <a:uLnTx/>
                <a:uFillTx/>
                <a:latin typeface="Cambria"/>
                <a:ea typeface="+mn-ea"/>
                <a:cs typeface="Cambria"/>
              </a:rPr>
              <a:t>2222381452</a:t>
            </a:r>
            <a:endParaRPr kumimoji="0" sz="1800" b="0" i="0" u="none" strike="noStrike" kern="1200" cap="none" spc="0" normalizeH="0" baseline="0" noProof="0">
              <a:ln>
                <a:noFill/>
              </a:ln>
              <a:solidFill>
                <a:prstClr val="black"/>
              </a:solidFill>
              <a:effectLst/>
              <a:uLnTx/>
              <a:uFillTx/>
              <a:latin typeface="Cambria"/>
              <a:ea typeface="+mn-ea"/>
              <a:cs typeface="Cambria"/>
            </a:endParaRPr>
          </a:p>
        </p:txBody>
      </p:sp>
      <p:sp>
        <p:nvSpPr>
          <p:cNvPr id="20" name="object 20"/>
          <p:cNvSpPr/>
          <p:nvPr/>
        </p:nvSpPr>
        <p:spPr>
          <a:xfrm>
            <a:off x="2266188" y="6452615"/>
            <a:ext cx="8204200" cy="370840"/>
          </a:xfrm>
          <a:custGeom>
            <a:avLst/>
            <a:gdLst/>
            <a:ahLst/>
            <a:cxnLst/>
            <a:rect l="l" t="t" r="r" b="b"/>
            <a:pathLst>
              <a:path w="8204200" h="370840">
                <a:moveTo>
                  <a:pt x="8203692" y="0"/>
                </a:moveTo>
                <a:lnTo>
                  <a:pt x="0" y="0"/>
                </a:lnTo>
                <a:lnTo>
                  <a:pt x="0" y="370332"/>
                </a:lnTo>
                <a:lnTo>
                  <a:pt x="8203692" y="370332"/>
                </a:lnTo>
                <a:lnTo>
                  <a:pt x="8203692" y="0"/>
                </a:lnTo>
                <a:close/>
              </a:path>
            </a:pathLst>
          </a:custGeom>
          <a:solidFill>
            <a:srgbClr val="DADAD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2222" y="1259535"/>
            <a:ext cx="5294630" cy="574675"/>
          </a:xfrm>
          <a:prstGeom prst="rect">
            <a:avLst/>
          </a:prstGeom>
        </p:spPr>
        <p:txBody>
          <a:bodyPr vert="horz" wrap="square" lIns="0" tIns="12700" rIns="0" bIns="0" rtlCol="0">
            <a:spAutoFit/>
          </a:bodyPr>
          <a:lstStyle/>
          <a:p>
            <a:pPr marL="12700">
              <a:lnSpc>
                <a:spcPct val="100000"/>
              </a:lnSpc>
              <a:spcBef>
                <a:spcPts val="100"/>
              </a:spcBef>
            </a:pPr>
            <a:r>
              <a:rPr sz="3600" spc="-70" dirty="0"/>
              <a:t>¿</a:t>
            </a:r>
            <a:r>
              <a:rPr sz="3600" dirty="0"/>
              <a:t>Y</a:t>
            </a:r>
            <a:r>
              <a:rPr sz="3600" spc="-190" dirty="0"/>
              <a:t> </a:t>
            </a:r>
            <a:r>
              <a:rPr sz="3600" spc="-65" dirty="0"/>
              <a:t>E</a:t>
            </a:r>
            <a:r>
              <a:rPr sz="3600" dirty="0"/>
              <a:t>L</a:t>
            </a:r>
            <a:r>
              <a:rPr sz="3600" spc="-254" dirty="0"/>
              <a:t> </a:t>
            </a:r>
            <a:r>
              <a:rPr sz="3600" spc="-60" dirty="0"/>
              <a:t>C</a:t>
            </a:r>
            <a:r>
              <a:rPr sz="3600" spc="-65" dirty="0"/>
              <a:t>A</a:t>
            </a:r>
            <a:r>
              <a:rPr sz="3600" spc="-60" dirty="0"/>
              <a:t>LCUL</a:t>
            </a:r>
            <a:r>
              <a:rPr sz="3600" dirty="0"/>
              <a:t>O</a:t>
            </a:r>
            <a:r>
              <a:rPr sz="3600" spc="-340" dirty="0"/>
              <a:t> </a:t>
            </a:r>
            <a:r>
              <a:rPr sz="3600" spc="-65" dirty="0"/>
              <a:t>A</a:t>
            </a:r>
            <a:r>
              <a:rPr sz="3600" spc="-60" dirty="0"/>
              <a:t>NU</a:t>
            </a:r>
            <a:r>
              <a:rPr sz="3600" spc="-65" dirty="0"/>
              <a:t>A</a:t>
            </a:r>
            <a:r>
              <a:rPr sz="3600" spc="-60" dirty="0"/>
              <a:t>L</a:t>
            </a:r>
            <a:r>
              <a:rPr sz="3600" dirty="0"/>
              <a:t>?</a:t>
            </a:r>
          </a:p>
        </p:txBody>
      </p:sp>
      <p:sp>
        <p:nvSpPr>
          <p:cNvPr id="3" name="object 3"/>
          <p:cNvSpPr txBox="1"/>
          <p:nvPr/>
        </p:nvSpPr>
        <p:spPr>
          <a:xfrm>
            <a:off x="1863089" y="2961868"/>
            <a:ext cx="5928995" cy="1306195"/>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INGRESOS</a:t>
            </a:r>
            <a:r>
              <a:rPr kumimoji="0" sz="2000" b="0" i="0" u="none" strike="noStrike" kern="1200" cap="none" spc="-13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ANUALES</a:t>
            </a:r>
            <a:r>
              <a:rPr kumimoji="0" sz="2000" b="0" i="0" u="none" strike="noStrike" kern="1200" cap="none" spc="-3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TRAB</a:t>
            </a:r>
            <a:r>
              <a:rPr kumimoji="0" sz="2000" b="0" i="0" u="none" strike="noStrike" kern="1200" cap="none" spc="-10" normalizeH="0" baseline="0" noProof="0" dirty="0">
                <a:ln>
                  <a:noFill/>
                </a:ln>
                <a:solidFill>
                  <a:srgbClr val="454545"/>
                </a:solidFill>
                <a:effectLst/>
                <a:uLnTx/>
                <a:uFillTx/>
                <a:latin typeface="Arial MT"/>
                <a:ea typeface="+mn-ea"/>
                <a:cs typeface="Arial MT"/>
              </a:rPr>
              <a:t>A</a:t>
            </a:r>
            <a:r>
              <a:rPr kumimoji="0" sz="2000" b="0" i="0" u="none" strike="noStrike" kern="1200" cap="none" spc="0" normalizeH="0" baseline="0" noProof="0" dirty="0">
                <a:ln>
                  <a:noFill/>
                </a:ln>
                <a:solidFill>
                  <a:srgbClr val="454545"/>
                </a:solidFill>
                <a:effectLst/>
                <a:uLnTx/>
                <a:uFillTx/>
                <a:latin typeface="Arial MT"/>
                <a:ea typeface="+mn-ea"/>
                <a:cs typeface="Arial MT"/>
              </a:rPr>
              <a:t>JADOR</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MENOS</a:t>
            </a:r>
            <a:r>
              <a:rPr kumimoji="0" sz="2000" b="0" i="0" u="none" strike="noStrike" kern="1200" cap="none" spc="-2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EL</a:t>
            </a:r>
            <a:r>
              <a:rPr kumimoji="0" sz="2000" b="0" i="0" u="none" strike="noStrike" kern="1200" cap="none" spc="-75" normalizeH="0" baseline="0" noProof="0" dirty="0">
                <a:ln>
                  <a:noFill/>
                </a:ln>
                <a:solidFill>
                  <a:srgbClr val="454545"/>
                </a:solidFill>
                <a:effectLst/>
                <a:uLnTx/>
                <a:uFillTx/>
                <a:latin typeface="Arial MT"/>
                <a:ea typeface="+mn-ea"/>
                <a:cs typeface="Arial MT"/>
              </a:rPr>
              <a:t> </a:t>
            </a:r>
            <a:r>
              <a:rPr kumimoji="0" sz="2000" b="0" i="0" u="none" strike="noStrike" kern="1200" cap="none" spc="-10" normalizeH="0" baseline="0" noProof="0" dirty="0">
                <a:ln>
                  <a:noFill/>
                </a:ln>
                <a:solidFill>
                  <a:srgbClr val="454545"/>
                </a:solidFill>
                <a:effectLst/>
                <a:uLnTx/>
                <a:uFillTx/>
                <a:latin typeface="Arial MT"/>
                <a:ea typeface="+mn-ea"/>
                <a:cs typeface="Arial MT"/>
              </a:rPr>
              <a:t>I</a:t>
            </a:r>
            <a:r>
              <a:rPr kumimoji="0" sz="2000" b="0" i="0" u="none" strike="noStrike" kern="1200" cap="none" spc="0" normalizeH="0" baseline="0" noProof="0" dirty="0">
                <a:ln>
                  <a:noFill/>
                </a:ln>
                <a:solidFill>
                  <a:srgbClr val="454545"/>
                </a:solidFill>
                <a:effectLst/>
                <a:uLnTx/>
                <a:uFillTx/>
                <a:latin typeface="Arial MT"/>
                <a:ea typeface="+mn-ea"/>
                <a:cs typeface="Arial MT"/>
              </a:rPr>
              <a:t>MPUE</a:t>
            </a:r>
            <a:r>
              <a:rPr kumimoji="0" sz="2000" b="0" i="0" u="none" strike="noStrike" kern="1200" cap="none" spc="-10" normalizeH="0" baseline="0" noProof="0" dirty="0">
                <a:ln>
                  <a:noFill/>
                </a:ln>
                <a:solidFill>
                  <a:srgbClr val="454545"/>
                </a:solidFill>
                <a:effectLst/>
                <a:uLnTx/>
                <a:uFillTx/>
                <a:latin typeface="Arial MT"/>
                <a:ea typeface="+mn-ea"/>
                <a:cs typeface="Arial MT"/>
              </a:rPr>
              <a:t>S</a:t>
            </a:r>
            <a:r>
              <a:rPr kumimoji="0" sz="2000" b="0" i="0" u="none" strike="noStrike" kern="1200" cap="none" spc="-40" normalizeH="0" baseline="0" noProof="0" dirty="0">
                <a:ln>
                  <a:noFill/>
                </a:ln>
                <a:solidFill>
                  <a:srgbClr val="454545"/>
                </a:solidFill>
                <a:effectLst/>
                <a:uLnTx/>
                <a:uFillTx/>
                <a:latin typeface="Arial MT"/>
                <a:ea typeface="+mn-ea"/>
                <a:cs typeface="Arial MT"/>
              </a:rPr>
              <a:t>T</a:t>
            </a:r>
            <a:r>
              <a:rPr kumimoji="0" sz="2000" b="0" i="0" u="none" strike="noStrike" kern="1200" cap="none" spc="0" normalizeH="0" baseline="0" noProof="0" dirty="0">
                <a:ln>
                  <a:noFill/>
                </a:ln>
                <a:solidFill>
                  <a:srgbClr val="454545"/>
                </a:solidFill>
                <a:effectLst/>
                <a:uLnTx/>
                <a:uFillTx/>
                <a:latin typeface="Arial MT"/>
                <a:ea typeface="+mn-ea"/>
                <a:cs typeface="Arial MT"/>
              </a:rPr>
              <a:t>O LOCAL</a:t>
            </a:r>
            <a:r>
              <a:rPr kumimoji="0" sz="2000" b="0" i="0" u="none" strike="noStrike" kern="1200" cap="none" spc="-2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a:t>
            </a:r>
            <a:r>
              <a:rPr kumimoji="0" sz="2000" b="0" i="0" u="none" strike="noStrike" kern="1200" cap="none" spc="-114"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LOS</a:t>
            </a:r>
            <a:r>
              <a:rPr kumimoji="0" sz="2000" b="0" i="0" u="none" strike="noStrike" kern="1200" cap="none" spc="-2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S</a:t>
            </a:r>
            <a:r>
              <a:rPr kumimoji="0" sz="2000" b="0" i="0" u="none" strike="noStrike" kern="1200" cap="none" spc="-10" normalizeH="0" baseline="0" noProof="0" dirty="0">
                <a:ln>
                  <a:noFill/>
                </a:ln>
                <a:solidFill>
                  <a:srgbClr val="454545"/>
                </a:solidFill>
                <a:effectLst/>
                <a:uLnTx/>
                <a:uFillTx/>
                <a:latin typeface="Arial MT"/>
                <a:ea typeface="+mn-ea"/>
                <a:cs typeface="Arial MT"/>
              </a:rPr>
              <a:t>A</a:t>
            </a:r>
            <a:r>
              <a:rPr kumimoji="0" sz="2000" b="0" i="0" u="none" strike="noStrike" kern="1200" cap="none" spc="0" normalizeH="0" baseline="0" noProof="0" dirty="0">
                <a:ln>
                  <a:noFill/>
                </a:ln>
                <a:solidFill>
                  <a:srgbClr val="454545"/>
                </a:solidFill>
                <a:effectLst/>
                <a:uLnTx/>
                <a:uFillTx/>
                <a:latin typeface="Arial MT"/>
                <a:ea typeface="+mn-ea"/>
                <a:cs typeface="Arial MT"/>
              </a:rPr>
              <a:t>LARIOS</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2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a:t>
            </a:r>
            <a:r>
              <a:rPr kumimoji="0" sz="2000" b="0" i="0" u="none" strike="noStrike" kern="1200" cap="none" spc="-10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RESU</a:t>
            </a:r>
            <a:r>
              <a:rPr kumimoji="0" sz="2000" b="0" i="0" u="none" strike="noStrike" kern="1200" cap="none" spc="-145" normalizeH="0" baseline="0" noProof="0" dirty="0">
                <a:ln>
                  <a:noFill/>
                </a:ln>
                <a:solidFill>
                  <a:srgbClr val="454545"/>
                </a:solidFill>
                <a:effectLst/>
                <a:uLnTx/>
                <a:uFillTx/>
                <a:latin typeface="Arial MT"/>
                <a:ea typeface="+mn-ea"/>
                <a:cs typeface="Arial MT"/>
              </a:rPr>
              <a:t>LT</a:t>
            </a:r>
            <a:r>
              <a:rPr kumimoji="0" sz="2000" b="0" i="0" u="none" strike="noStrike" kern="1200" cap="none" spc="0" normalizeH="0" baseline="0" noProof="0" dirty="0">
                <a:ln>
                  <a:noFill/>
                </a:ln>
                <a:solidFill>
                  <a:srgbClr val="454545"/>
                </a:solidFill>
                <a:effectLst/>
                <a:uLnTx/>
                <a:uFillTx/>
                <a:latin typeface="Arial MT"/>
                <a:ea typeface="+mn-ea"/>
                <a:cs typeface="Arial MT"/>
              </a:rPr>
              <a:t>ADO</a:t>
            </a:r>
            <a:r>
              <a:rPr kumimoji="0" sz="2000" b="0" i="0" u="none" strike="noStrike" kern="1200" cap="none" spc="-2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OBT</a:t>
            </a:r>
            <a:r>
              <a:rPr kumimoji="0" sz="2000" b="0" i="0" u="none" strike="noStrike" kern="1200" cap="none" spc="-10" normalizeH="0" baseline="0" noProof="0" dirty="0">
                <a:ln>
                  <a:noFill/>
                </a:ln>
                <a:solidFill>
                  <a:srgbClr val="454545"/>
                </a:solidFill>
                <a:effectLst/>
                <a:uLnTx/>
                <a:uFillTx/>
                <a:latin typeface="Arial MT"/>
                <a:ea typeface="+mn-ea"/>
                <a:cs typeface="Arial MT"/>
              </a:rPr>
              <a:t>E</a:t>
            </a:r>
            <a:r>
              <a:rPr kumimoji="0" sz="2000" b="0" i="0" u="none" strike="noStrike" kern="1200" cap="none" spc="0" normalizeH="0" baseline="0" noProof="0" dirty="0">
                <a:ln>
                  <a:noFill/>
                </a:ln>
                <a:solidFill>
                  <a:srgbClr val="454545"/>
                </a:solidFill>
                <a:effectLst/>
                <a:uLnTx/>
                <a:uFillTx/>
                <a:latin typeface="Arial MT"/>
                <a:ea typeface="+mn-ea"/>
                <a:cs typeface="Arial MT"/>
              </a:rPr>
              <a:t>NIDO</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4" name="object 4"/>
          <p:cNvSpPr txBox="1"/>
          <p:nvPr/>
        </p:nvSpPr>
        <p:spPr>
          <a:xfrm>
            <a:off x="8264397" y="3083179"/>
            <a:ext cx="167005" cy="33083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5" name="object 5"/>
          <p:cNvSpPr txBox="1"/>
          <p:nvPr/>
        </p:nvSpPr>
        <p:spPr>
          <a:xfrm>
            <a:off x="1863089" y="4242282"/>
            <a:ext cx="4998720" cy="878840"/>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POR</a:t>
            </a:r>
            <a:r>
              <a:rPr kumimoji="0" sz="2000" b="0" i="0" u="none" strike="noStrike" kern="1200" cap="none" spc="-12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a:t>
            </a:r>
            <a:r>
              <a:rPr kumimoji="0" sz="2000" b="0" i="0" u="none" strike="noStrike" kern="1200" cap="none" spc="-10" normalizeH="0" baseline="0" noProof="0" dirty="0">
                <a:ln>
                  <a:noFill/>
                </a:ln>
                <a:solidFill>
                  <a:srgbClr val="454545"/>
                </a:solidFill>
                <a:effectLst/>
                <a:uLnTx/>
                <a:uFillTx/>
                <a:latin typeface="Arial MT"/>
                <a:ea typeface="+mn-ea"/>
                <a:cs typeface="Arial MT"/>
              </a:rPr>
              <a:t>P</a:t>
            </a:r>
            <a:r>
              <a:rPr kumimoji="0" sz="2000" b="0" i="0" u="none" strike="noStrike" kern="1200" cap="none" spc="0" normalizeH="0" baseline="0" noProof="0" dirty="0">
                <a:ln>
                  <a:noFill/>
                </a:ln>
                <a:solidFill>
                  <a:srgbClr val="454545"/>
                </a:solidFill>
                <a:effectLst/>
                <a:uLnTx/>
                <a:uFillTx/>
                <a:latin typeface="Arial MT"/>
                <a:ea typeface="+mn-ea"/>
                <a:cs typeface="Arial MT"/>
              </a:rPr>
              <a:t>LICACIÓN</a:t>
            </a:r>
            <a:r>
              <a:rPr kumimoji="0" sz="2000" b="0" i="0" u="none" strike="noStrike" kern="1200" cap="none" spc="-1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DE</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1280"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180"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IGUAL</a:t>
            </a:r>
            <a:r>
              <a:rPr kumimoji="0" sz="2000" b="0" i="0" u="none" strike="noStrike" kern="1200" cap="none" spc="-9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I</a:t>
            </a:r>
            <a:r>
              <a:rPr kumimoji="0" sz="2000" b="0" i="0" u="none" strike="noStrike" kern="1200" cap="none" spc="-10" normalizeH="0" baseline="0" noProof="0" dirty="0">
                <a:ln>
                  <a:noFill/>
                </a:ln>
                <a:solidFill>
                  <a:srgbClr val="454545"/>
                </a:solidFill>
                <a:effectLst/>
                <a:uLnTx/>
                <a:uFillTx/>
                <a:latin typeface="Arial MT"/>
                <a:ea typeface="+mn-ea"/>
                <a:cs typeface="Arial MT"/>
              </a:rPr>
              <a:t>S</a:t>
            </a:r>
            <a:r>
              <a:rPr kumimoji="0" sz="2000" b="0" i="0" u="none" strike="noStrike" kern="1200" cap="none" spc="0" normalizeH="0" baseline="0" noProof="0" dirty="0">
                <a:ln>
                  <a:noFill/>
                </a:ln>
                <a:solidFill>
                  <a:srgbClr val="454545"/>
                </a:solidFill>
                <a:effectLst/>
                <a:uLnTx/>
                <a:uFillTx/>
                <a:latin typeface="Arial MT"/>
                <a:ea typeface="+mn-ea"/>
                <a:cs typeface="Arial MT"/>
              </a:rPr>
              <a:t>R</a:t>
            </a:r>
            <a:r>
              <a:rPr kumimoji="0" sz="2000" b="0" i="0" u="none" strike="noStrike" kern="1200" cap="none" spc="-12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a:t>
            </a:r>
            <a:r>
              <a:rPr kumimoji="0" sz="2000" b="0" i="0" u="none" strike="noStrike" kern="1200" cap="none" spc="-114"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CARGO</a:t>
            </a:r>
            <a:r>
              <a:rPr kumimoji="0" sz="2000" b="0" i="0" u="none" strike="noStrike" kern="1200" cap="none" spc="-1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DEL</a:t>
            </a:r>
            <a:r>
              <a:rPr kumimoji="0" sz="2000" b="0" i="0" u="none" strike="noStrike" kern="1200" cap="none" spc="-12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TRAB</a:t>
            </a:r>
            <a:r>
              <a:rPr kumimoji="0" sz="2000" b="0" i="0" u="none" strike="noStrike" kern="1200" cap="none" spc="-10" normalizeH="0" baseline="0" noProof="0" dirty="0">
                <a:ln>
                  <a:noFill/>
                </a:ln>
                <a:solidFill>
                  <a:srgbClr val="454545"/>
                </a:solidFill>
                <a:effectLst/>
                <a:uLnTx/>
                <a:uFillTx/>
                <a:latin typeface="Arial MT"/>
                <a:ea typeface="+mn-ea"/>
                <a:cs typeface="Arial MT"/>
              </a:rPr>
              <a:t>A</a:t>
            </a:r>
            <a:r>
              <a:rPr kumimoji="0" sz="2000" b="0" i="0" u="none" strike="noStrike" kern="1200" cap="none" spc="0" normalizeH="0" baseline="0" noProof="0" dirty="0">
                <a:ln>
                  <a:noFill/>
                </a:ln>
                <a:solidFill>
                  <a:srgbClr val="454545"/>
                </a:solidFill>
                <a:effectLst/>
                <a:uLnTx/>
                <a:uFillTx/>
                <a:latin typeface="Arial MT"/>
                <a:ea typeface="+mn-ea"/>
                <a:cs typeface="Arial MT"/>
              </a:rPr>
              <a:t>JADOR</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6" name="object 6"/>
          <p:cNvSpPr txBox="1"/>
          <p:nvPr/>
        </p:nvSpPr>
        <p:spPr>
          <a:xfrm>
            <a:off x="7349997" y="4242282"/>
            <a:ext cx="2614295" cy="878840"/>
          </a:xfrm>
          <a:prstGeom prst="rect">
            <a:avLst/>
          </a:prstGeom>
        </p:spPr>
        <p:txBody>
          <a:bodyPr vert="horz" wrap="square" lIns="0" tIns="134620" rIns="0" bIns="0" rtlCol="0">
            <a:spAutoFit/>
          </a:bodyPr>
          <a:lstStyle/>
          <a:p>
            <a:pPr marL="12700" marR="0" lvl="0" indent="0" algn="l" defTabSz="914400" rtl="0" eaLnBrk="1" fontAlgn="auto" latinLnBrk="0" hangingPunct="1">
              <a:lnSpc>
                <a:spcPct val="100000"/>
              </a:lnSpc>
              <a:spcBef>
                <a:spcPts val="1060"/>
              </a:spcBef>
              <a:spcAft>
                <a:spcPts val="0"/>
              </a:spcAft>
              <a:buClrTx/>
              <a:buSzTx/>
              <a:buFontTx/>
              <a:buNone/>
              <a:tabLst/>
              <a:defRPr/>
            </a:pPr>
            <a:r>
              <a:rPr kumimoji="0" sz="2000" b="0" i="0" u="none" strike="noStrike" kern="1200" cap="none" spc="-145" normalizeH="0" baseline="0" noProof="0" dirty="0">
                <a:ln>
                  <a:noFill/>
                </a:ln>
                <a:solidFill>
                  <a:srgbClr val="454545"/>
                </a:solidFill>
                <a:effectLst/>
                <a:uLnTx/>
                <a:uFillTx/>
                <a:latin typeface="Arial MT"/>
                <a:ea typeface="+mn-ea"/>
                <a:cs typeface="Arial MT"/>
              </a:rPr>
              <a:t>T</a:t>
            </a:r>
            <a:r>
              <a:rPr kumimoji="0" sz="2000" b="0" i="0" u="none" strike="noStrike" kern="1200" cap="none" spc="0" normalizeH="0" baseline="0" noProof="0" dirty="0">
                <a:ln>
                  <a:noFill/>
                </a:ln>
                <a:solidFill>
                  <a:srgbClr val="454545"/>
                </a:solidFill>
                <a:effectLst/>
                <a:uLnTx/>
                <a:uFillTx/>
                <a:latin typeface="Arial MT"/>
                <a:ea typeface="+mn-ea"/>
                <a:cs typeface="Arial MT"/>
              </a:rPr>
              <a:t>ARI</a:t>
            </a:r>
            <a:r>
              <a:rPr kumimoji="0" sz="2000" b="0" i="0" u="none" strike="noStrike" kern="1200" cap="none" spc="-114" normalizeH="0" baseline="0" noProof="0" dirty="0">
                <a:ln>
                  <a:noFill/>
                </a:ln>
                <a:solidFill>
                  <a:srgbClr val="454545"/>
                </a:solidFill>
                <a:effectLst/>
                <a:uLnTx/>
                <a:uFillTx/>
                <a:latin typeface="Arial MT"/>
                <a:ea typeface="+mn-ea"/>
                <a:cs typeface="Arial MT"/>
              </a:rPr>
              <a:t>F</a:t>
            </a:r>
            <a:r>
              <a:rPr kumimoji="0" sz="2000" b="0" i="0" u="none" strike="noStrike" kern="1200" cap="none" spc="0" normalizeH="0" baseline="0" noProof="0" dirty="0">
                <a:ln>
                  <a:noFill/>
                </a:ln>
                <a:solidFill>
                  <a:srgbClr val="454545"/>
                </a:solidFill>
                <a:effectLst/>
                <a:uLnTx/>
                <a:uFillTx/>
                <a:latin typeface="Arial MT"/>
                <a:ea typeface="+mn-ea"/>
                <a:cs typeface="Arial MT"/>
              </a:rPr>
              <a:t>A</a:t>
            </a:r>
            <a:r>
              <a:rPr kumimoji="0" sz="2000" b="0" i="0" u="none" strike="noStrike" kern="1200" cap="none" spc="-22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A</a:t>
            </a:r>
            <a:r>
              <a:rPr kumimoji="0" sz="2000" b="0" i="0" u="none" strike="noStrike" kern="1200" cap="none" spc="-40" normalizeH="0" baseline="0" noProof="0" dirty="0">
                <a:ln>
                  <a:noFill/>
                </a:ln>
                <a:solidFill>
                  <a:srgbClr val="454545"/>
                </a:solidFill>
                <a:effectLst/>
                <a:uLnTx/>
                <a:uFillTx/>
                <a:latin typeface="Arial MT"/>
                <a:ea typeface="+mn-ea"/>
                <a:cs typeface="Arial MT"/>
              </a:rPr>
              <a:t>R</a:t>
            </a:r>
            <a:r>
              <a:rPr kumimoji="0" sz="2000" b="0" i="0" u="none" strike="noStrike" kern="1200" cap="none" spc="-220" normalizeH="0" baseline="0" noProof="0" dirty="0">
                <a:ln>
                  <a:noFill/>
                </a:ln>
                <a:solidFill>
                  <a:srgbClr val="454545"/>
                </a:solidFill>
                <a:effectLst/>
                <a:uLnTx/>
                <a:uFillTx/>
                <a:latin typeface="Arial MT"/>
                <a:ea typeface="+mn-ea"/>
                <a:cs typeface="Arial MT"/>
              </a:rPr>
              <a:t>T</a:t>
            </a:r>
            <a:r>
              <a:rPr kumimoji="0" sz="2000" b="0" i="0" u="none" strike="noStrike" kern="1200" cap="none" spc="0" normalizeH="0" baseline="0" noProof="0" dirty="0">
                <a:ln>
                  <a:noFill/>
                </a:ln>
                <a:solidFill>
                  <a:srgbClr val="454545"/>
                </a:solidFill>
                <a:effectLst/>
                <a:uLnTx/>
                <a:uFillTx/>
                <a:latin typeface="Arial MT"/>
                <a:ea typeface="+mn-ea"/>
                <a:cs typeface="Arial MT"/>
              </a:rPr>
              <a:t>.</a:t>
            </a:r>
            <a:r>
              <a:rPr kumimoji="0" sz="2000" b="0" i="0" u="none" strike="noStrike" kern="1200" cap="none" spc="-2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152</a:t>
            </a:r>
            <a:r>
              <a:rPr kumimoji="0" sz="2000" b="0" i="0" u="none" strike="noStrike" kern="1200" cap="none" spc="-1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LI</a:t>
            </a:r>
            <a:r>
              <a:rPr kumimoji="0" sz="2000" b="0" i="0" u="none" strike="noStrike" kern="1200" cap="none" spc="-10" normalizeH="0" baseline="0" noProof="0" dirty="0">
                <a:ln>
                  <a:noFill/>
                </a:ln>
                <a:solidFill>
                  <a:srgbClr val="454545"/>
                </a:solidFill>
                <a:effectLst/>
                <a:uLnTx/>
                <a:uFillTx/>
                <a:latin typeface="Arial MT"/>
                <a:ea typeface="+mn-ea"/>
                <a:cs typeface="Arial MT"/>
              </a:rPr>
              <a:t>S</a:t>
            </a:r>
            <a:r>
              <a:rPr kumimoji="0" sz="2000" b="0" i="0" u="none" strike="noStrike" kern="1200" cap="none" spc="0" normalizeH="0" baseline="0" noProof="0" dirty="0">
                <a:ln>
                  <a:noFill/>
                </a:ln>
                <a:solidFill>
                  <a:srgbClr val="454545"/>
                </a:solidFill>
                <a:effectLst/>
                <a:uLnTx/>
                <a:uFillTx/>
                <a:latin typeface="Arial MT"/>
                <a:ea typeface="+mn-ea"/>
                <a:cs typeface="Arial MT"/>
              </a:rPr>
              <a:t>R</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0" marR="610870" lvl="0" indent="0" algn="ctr" defTabSz="914400" rtl="0" eaLnBrk="1" fontAlgn="auto" latinLnBrk="0" hangingPunct="1">
              <a:lnSpc>
                <a:spcPct val="100000"/>
              </a:lnSpc>
              <a:spcBef>
                <a:spcPts val="960"/>
              </a:spcBef>
              <a:spcAft>
                <a:spcPts val="0"/>
              </a:spcAft>
              <a:buClrTx/>
              <a:buSzTx/>
              <a:buFontTx/>
              <a:buNone/>
              <a:tabLst/>
              <a:defRPr/>
            </a:pPr>
            <a:r>
              <a:rPr kumimoji="0" sz="2000" b="0" i="0" u="none" strike="noStrike" kern="1200" cap="none" spc="0" normalizeH="0" baseline="0" noProof="0" dirty="0">
                <a:ln>
                  <a:noFill/>
                </a:ln>
                <a:solidFill>
                  <a:srgbClr val="454545"/>
                </a:solidFill>
                <a:effectLst/>
                <a:uLnTx/>
                <a:uFillTx/>
                <a:latin typeface="Arial MT"/>
                <a:ea typeface="+mn-ea"/>
                <a:cs typeface="Arial MT"/>
              </a:rPr>
              <a:t>$</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7" name="object 7"/>
          <p:cNvSpPr txBox="1"/>
          <p:nvPr/>
        </p:nvSpPr>
        <p:spPr>
          <a:xfrm>
            <a:off x="1863089" y="5217414"/>
            <a:ext cx="8344534"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0" i="0" u="none" strike="noStrike" kern="1200" cap="none" spc="-375" normalizeH="0" baseline="0" noProof="0" dirty="0">
                <a:ln>
                  <a:noFill/>
                </a:ln>
                <a:solidFill>
                  <a:srgbClr val="576DA6"/>
                </a:solidFill>
                <a:effectLst/>
                <a:uLnTx/>
                <a:uFillTx/>
                <a:latin typeface="Microsoft Sans Serif"/>
                <a:ea typeface="+mn-ea"/>
                <a:cs typeface="Microsoft Sans Serif"/>
              </a:rPr>
              <a:t>🞄</a:t>
            </a:r>
            <a:r>
              <a:rPr kumimoji="0" sz="2000" b="0" i="0" u="none" strike="noStrike" kern="1200" cap="none" spc="-285" normalizeH="0" baseline="0" noProof="0" dirty="0">
                <a:ln>
                  <a:noFill/>
                </a:ln>
                <a:solidFill>
                  <a:srgbClr val="576DA6"/>
                </a:solidFill>
                <a:effectLst/>
                <a:uLnTx/>
                <a:uFillTx/>
                <a:latin typeface="Microsoft Sans Serif"/>
                <a:ea typeface="+mn-ea"/>
                <a:cs typeface="Microsoft Sans Serif"/>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MENOS</a:t>
            </a:r>
            <a:r>
              <a:rPr kumimoji="0" sz="2000" b="0" i="0" u="none" strike="noStrike" kern="1200" cap="none" spc="-2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CANTIDADES QUE</a:t>
            </a:r>
            <a:r>
              <a:rPr kumimoji="0" sz="2000" b="0" i="0" u="none" strike="noStrike" kern="1200" cap="none" spc="-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LE</a:t>
            </a:r>
            <a:r>
              <a:rPr kumimoji="0" sz="2000" b="0" i="0" u="none" strike="noStrike" kern="1200" cap="none" spc="-10"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CORRESPONDIERON</a:t>
            </a:r>
            <a:r>
              <a:rPr kumimoji="0" sz="2000" b="0" i="0" u="none" strike="noStrike" kern="1200" cap="none" spc="-35" normalizeH="0" baseline="0" noProof="0" dirty="0">
                <a:ln>
                  <a:noFill/>
                </a:ln>
                <a:solidFill>
                  <a:srgbClr val="454545"/>
                </a:solidFill>
                <a:effectLst/>
                <a:uLnTx/>
                <a:uFillTx/>
                <a:latin typeface="Arial MT"/>
                <a:ea typeface="+mn-ea"/>
                <a:cs typeface="Arial MT"/>
              </a:rPr>
              <a:t> </a:t>
            </a:r>
            <a:r>
              <a:rPr kumimoji="0" sz="2000" b="0" i="0" u="none" strike="noStrike" kern="1200" cap="none" spc="0" normalizeH="0" baseline="0" noProof="0" dirty="0">
                <a:ln>
                  <a:noFill/>
                </a:ln>
                <a:solidFill>
                  <a:srgbClr val="454545"/>
                </a:solidFill>
                <a:effectLst/>
                <a:uLnTx/>
                <a:uFillTx/>
                <a:latin typeface="Arial MT"/>
                <a:ea typeface="+mn-ea"/>
                <a:cs typeface="Arial MT"/>
              </a:rPr>
              <a:t>SUB. EMPLEO</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2222" y="1259535"/>
            <a:ext cx="5294630" cy="574675"/>
          </a:xfrm>
          <a:prstGeom prst="rect">
            <a:avLst/>
          </a:prstGeom>
        </p:spPr>
        <p:txBody>
          <a:bodyPr vert="horz" wrap="square" lIns="0" tIns="12700" rIns="0" bIns="0" rtlCol="0">
            <a:spAutoFit/>
          </a:bodyPr>
          <a:lstStyle/>
          <a:p>
            <a:pPr marL="12700">
              <a:lnSpc>
                <a:spcPct val="100000"/>
              </a:lnSpc>
              <a:spcBef>
                <a:spcPts val="100"/>
              </a:spcBef>
            </a:pPr>
            <a:r>
              <a:rPr sz="3600" spc="-70" dirty="0"/>
              <a:t>¿</a:t>
            </a:r>
            <a:r>
              <a:rPr sz="3600" dirty="0"/>
              <a:t>Y</a:t>
            </a:r>
            <a:r>
              <a:rPr sz="3600" spc="-190" dirty="0"/>
              <a:t> </a:t>
            </a:r>
            <a:r>
              <a:rPr sz="3600" spc="-65" dirty="0"/>
              <a:t>E</a:t>
            </a:r>
            <a:r>
              <a:rPr sz="3600" dirty="0"/>
              <a:t>L</a:t>
            </a:r>
            <a:r>
              <a:rPr sz="3600" spc="-254" dirty="0"/>
              <a:t> </a:t>
            </a:r>
            <a:r>
              <a:rPr sz="3600" spc="-60" dirty="0"/>
              <a:t>C</a:t>
            </a:r>
            <a:r>
              <a:rPr sz="3600" spc="-65" dirty="0"/>
              <a:t>A</a:t>
            </a:r>
            <a:r>
              <a:rPr sz="3600" spc="-60" dirty="0"/>
              <a:t>LCUL</a:t>
            </a:r>
            <a:r>
              <a:rPr sz="3600" dirty="0"/>
              <a:t>O</a:t>
            </a:r>
            <a:r>
              <a:rPr sz="3600" spc="-340" dirty="0"/>
              <a:t> </a:t>
            </a:r>
            <a:r>
              <a:rPr sz="3600" spc="-65" dirty="0"/>
              <a:t>A</a:t>
            </a:r>
            <a:r>
              <a:rPr sz="3600" spc="-60" dirty="0"/>
              <a:t>NU</a:t>
            </a:r>
            <a:r>
              <a:rPr sz="3600" spc="-65" dirty="0"/>
              <a:t>A</a:t>
            </a:r>
            <a:r>
              <a:rPr sz="3600" spc="-60" dirty="0"/>
              <a:t>L</a:t>
            </a:r>
            <a:r>
              <a:rPr sz="3600" dirty="0"/>
              <a:t>?</a:t>
            </a:r>
            <a:endParaRPr sz="3600"/>
          </a:p>
        </p:txBody>
      </p:sp>
      <p:sp>
        <p:nvSpPr>
          <p:cNvPr id="4" name="object 4"/>
          <p:cNvSpPr txBox="1"/>
          <p:nvPr/>
        </p:nvSpPr>
        <p:spPr>
          <a:xfrm>
            <a:off x="1863344" y="2633599"/>
            <a:ext cx="8963660" cy="3379470"/>
          </a:xfrm>
          <a:prstGeom prst="rect">
            <a:avLst/>
          </a:prstGeom>
        </p:spPr>
        <p:txBody>
          <a:bodyPr vert="horz" wrap="square" lIns="0" tIns="13335" rIns="0" bIns="0" rtlCol="0">
            <a:spAutoFit/>
          </a:bodyPr>
          <a:lstStyle/>
          <a:p>
            <a:pPr marL="12700" marR="0" lvl="0" indent="0" algn="just" defTabSz="914400" rtl="0" eaLnBrk="1" fontAlgn="auto" latinLnBrk="0" hangingPunct="1">
              <a:lnSpc>
                <a:spcPct val="100000"/>
              </a:lnSpc>
              <a:spcBef>
                <a:spcPts val="105"/>
              </a:spcBef>
              <a:spcAft>
                <a:spcPts val="0"/>
              </a:spcAft>
              <a:buClrTx/>
              <a:buSzTx/>
              <a:buFontTx/>
              <a:buNone/>
              <a:tabLst/>
              <a:defRPr/>
            </a:pPr>
            <a:r>
              <a:rPr kumimoji="0" sz="2000" b="1" i="0" u="none" strike="noStrike" kern="1200" cap="none" spc="-220" normalizeH="0" baseline="0" noProof="0" dirty="0">
                <a:ln>
                  <a:noFill/>
                </a:ln>
                <a:solidFill>
                  <a:prstClr val="black"/>
                </a:solidFill>
                <a:effectLst/>
                <a:uLnTx/>
                <a:uFillTx/>
                <a:latin typeface="Arial"/>
                <a:ea typeface="+mn-ea"/>
                <a:cs typeface="Arial"/>
              </a:rPr>
              <a:t>EN</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375" normalizeH="0" baseline="0" noProof="0" dirty="0">
                <a:ln>
                  <a:noFill/>
                </a:ln>
                <a:solidFill>
                  <a:prstClr val="black"/>
                </a:solidFill>
                <a:effectLst/>
                <a:uLnTx/>
                <a:uFillTx/>
                <a:latin typeface="Arial"/>
                <a:ea typeface="+mn-ea"/>
                <a:cs typeface="Arial"/>
              </a:rPr>
              <a:t>EL</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00" normalizeH="0" baseline="0" noProof="0" dirty="0">
                <a:ln>
                  <a:noFill/>
                </a:ln>
                <a:solidFill>
                  <a:prstClr val="black"/>
                </a:solidFill>
                <a:effectLst/>
                <a:uLnTx/>
                <a:uFillTx/>
                <a:latin typeface="Arial"/>
                <a:ea typeface="+mn-ea"/>
                <a:cs typeface="Arial"/>
              </a:rPr>
              <a:t>CASO</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90" normalizeH="0" baseline="0" noProof="0" dirty="0">
                <a:ln>
                  <a:noFill/>
                </a:ln>
                <a:solidFill>
                  <a:prstClr val="black"/>
                </a:solidFill>
                <a:effectLst/>
                <a:uLnTx/>
                <a:uFillTx/>
                <a:latin typeface="Arial"/>
                <a:ea typeface="+mn-ea"/>
                <a:cs typeface="Arial"/>
              </a:rPr>
              <a:t>D</a:t>
            </a:r>
            <a:r>
              <a:rPr kumimoji="0" sz="2000" b="1" i="0" u="none" strike="noStrike" kern="1200" cap="none" spc="-265" normalizeH="0" baseline="0" noProof="0" dirty="0">
                <a:ln>
                  <a:noFill/>
                </a:ln>
                <a:solidFill>
                  <a:prstClr val="black"/>
                </a:solidFill>
                <a:effectLst/>
                <a:uLnTx/>
                <a:uFillTx/>
                <a:latin typeface="Arial"/>
                <a:ea typeface="+mn-ea"/>
                <a:cs typeface="Arial"/>
              </a:rPr>
              <a:t>E</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QU</a:t>
            </a:r>
            <a:r>
              <a:rPr kumimoji="0" sz="2000" b="1" i="0" u="none" strike="noStrike" kern="1200" cap="none" spc="-190" normalizeH="0" baseline="0" noProof="0" dirty="0">
                <a:ln>
                  <a:noFill/>
                </a:ln>
                <a:solidFill>
                  <a:prstClr val="black"/>
                </a:solidFill>
                <a:effectLst/>
                <a:uLnTx/>
                <a:uFillTx/>
                <a:latin typeface="Arial"/>
                <a:ea typeface="+mn-ea"/>
                <a:cs typeface="Arial"/>
              </a:rPr>
              <a:t>E</a:t>
            </a:r>
            <a:r>
              <a:rPr kumimoji="0" sz="2000" b="1" i="0" u="none" strike="noStrike" kern="1200" cap="none" spc="-150" normalizeH="0" baseline="0" noProof="0" dirty="0">
                <a:ln>
                  <a:noFill/>
                </a:ln>
                <a:solidFill>
                  <a:prstClr val="black"/>
                </a:solidFill>
                <a:effectLst/>
                <a:uLnTx/>
                <a:uFillTx/>
                <a:latin typeface="Arial"/>
                <a:ea typeface="+mn-ea"/>
                <a:cs typeface="Arial"/>
              </a:rPr>
              <a:t>:</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0"/>
              </a:spcBef>
              <a:spcAft>
                <a:spcPts val="0"/>
              </a:spcAft>
              <a:buClrTx/>
              <a:buSzTx/>
              <a:buFontTx/>
              <a:buNone/>
              <a:tabLst/>
              <a:defRPr/>
            </a:pPr>
            <a:endParaRPr kumimoji="0" sz="2050" b="0" i="0" u="none" strike="noStrike" kern="1200" cap="none" spc="0" normalizeH="0" baseline="0" noProof="0">
              <a:ln>
                <a:noFill/>
              </a:ln>
              <a:solidFill>
                <a:prstClr val="black"/>
              </a:solidFill>
              <a:effectLst/>
              <a:uLnTx/>
              <a:uFillTx/>
              <a:latin typeface="Arial"/>
              <a:ea typeface="+mn-ea"/>
              <a:cs typeface="Arial"/>
            </a:endParaRPr>
          </a:p>
          <a:p>
            <a:pPr marL="431800" marR="426084"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375" normalizeH="0" baseline="0" noProof="0" dirty="0">
                <a:ln>
                  <a:noFill/>
                </a:ln>
                <a:solidFill>
                  <a:prstClr val="black"/>
                </a:solidFill>
                <a:effectLst/>
                <a:uLnTx/>
                <a:uFillTx/>
                <a:latin typeface="Arial"/>
                <a:ea typeface="+mn-ea"/>
                <a:cs typeface="Arial"/>
              </a:rPr>
              <a:t>EL</a:t>
            </a:r>
            <a:r>
              <a:rPr kumimoji="0" sz="2000" b="1" i="0" u="none" strike="noStrike" kern="1200" cap="none" spc="-195" normalizeH="0" baseline="0" noProof="0" dirty="0">
                <a:ln>
                  <a:noFill/>
                </a:ln>
                <a:solidFill>
                  <a:prstClr val="black"/>
                </a:solidFill>
                <a:effectLst/>
                <a:uLnTx/>
                <a:uFillTx/>
                <a:latin typeface="Arial"/>
                <a:ea typeface="+mn-ea"/>
                <a:cs typeface="Arial"/>
              </a:rPr>
              <a:t> </a:t>
            </a:r>
            <a:r>
              <a:rPr kumimoji="0" sz="2000" b="1" i="0" u="none" strike="noStrike" kern="1200" cap="none" spc="-210" normalizeH="0" baseline="0" noProof="0" dirty="0">
                <a:ln>
                  <a:noFill/>
                </a:ln>
                <a:solidFill>
                  <a:prstClr val="black"/>
                </a:solidFill>
                <a:effectLst/>
                <a:uLnTx/>
                <a:uFillTx/>
                <a:latin typeface="Arial"/>
                <a:ea typeface="+mn-ea"/>
                <a:cs typeface="Arial"/>
              </a:rPr>
              <a:t>IMPUESTO</a:t>
            </a:r>
            <a:r>
              <a:rPr kumimoji="0" sz="2000" b="1" i="0" u="none" strike="noStrike" kern="1200" cap="none" spc="-25" normalizeH="0" baseline="0" noProof="0" dirty="0">
                <a:ln>
                  <a:noFill/>
                </a:ln>
                <a:solidFill>
                  <a:prstClr val="black"/>
                </a:solidFill>
                <a:effectLst/>
                <a:uLnTx/>
                <a:uFillTx/>
                <a:latin typeface="Arial"/>
                <a:ea typeface="+mn-ea"/>
                <a:cs typeface="Arial"/>
              </a:rPr>
              <a:t> </a:t>
            </a:r>
            <a:r>
              <a:rPr kumimoji="0" sz="2000" b="1" i="0" u="none" strike="noStrike" kern="1200" cap="none" spc="-180" normalizeH="0" baseline="0" noProof="0" dirty="0">
                <a:ln>
                  <a:noFill/>
                </a:ln>
                <a:solidFill>
                  <a:prstClr val="black"/>
                </a:solidFill>
                <a:effectLst/>
                <a:uLnTx/>
                <a:uFillTx/>
                <a:latin typeface="Arial"/>
                <a:ea typeface="+mn-ea"/>
                <a:cs typeface="Arial"/>
              </a:rPr>
              <a:t>DETERMINADO</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190" normalizeH="0" baseline="0" noProof="0" dirty="0">
                <a:ln>
                  <a:noFill/>
                </a:ln>
                <a:solidFill>
                  <a:prstClr val="black"/>
                </a:solidFill>
                <a:effectLst/>
                <a:uLnTx/>
                <a:uFillTx/>
                <a:latin typeface="Arial"/>
                <a:ea typeface="+mn-ea"/>
                <a:cs typeface="Arial"/>
              </a:rPr>
              <a:t>CONFORME</a:t>
            </a:r>
            <a:r>
              <a:rPr kumimoji="0" sz="2000" b="1" i="0" u="none" strike="noStrike" kern="1200" cap="none" spc="-40"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AL</a:t>
            </a:r>
            <a:r>
              <a:rPr kumimoji="0" sz="2000" b="1" i="0" u="none" strike="noStrike" kern="1200" cap="none" spc="-30" normalizeH="0" baseline="0" noProof="0" dirty="0">
                <a:ln>
                  <a:noFill/>
                </a:ln>
                <a:solidFill>
                  <a:prstClr val="black"/>
                </a:solidFill>
                <a:effectLst/>
                <a:uLnTx/>
                <a:uFillTx/>
                <a:latin typeface="Arial"/>
                <a:ea typeface="+mn-ea"/>
                <a:cs typeface="Arial"/>
              </a:rPr>
              <a:t> </a:t>
            </a:r>
            <a:r>
              <a:rPr kumimoji="0" sz="2000" b="1" i="0" u="none" strike="noStrike" kern="1200" cap="none" spc="-200" normalizeH="0" baseline="0" noProof="0" dirty="0">
                <a:ln>
                  <a:noFill/>
                </a:ln>
                <a:solidFill>
                  <a:prstClr val="black"/>
                </a:solidFill>
                <a:effectLst/>
                <a:uLnTx/>
                <a:uFillTx/>
                <a:latin typeface="Arial"/>
                <a:ea typeface="+mn-ea"/>
                <a:cs typeface="Arial"/>
              </a:rPr>
              <a:t>ARTÍCULO</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50" normalizeH="0" baseline="0" noProof="0" dirty="0">
                <a:ln>
                  <a:noFill/>
                </a:ln>
                <a:solidFill>
                  <a:prstClr val="black"/>
                </a:solidFill>
                <a:effectLst/>
                <a:uLnTx/>
                <a:uFillTx/>
                <a:latin typeface="Arial"/>
                <a:ea typeface="+mn-ea"/>
                <a:cs typeface="Arial"/>
              </a:rPr>
              <a:t>152</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75" normalizeH="0" baseline="0" noProof="0" dirty="0">
                <a:ln>
                  <a:noFill/>
                </a:ln>
                <a:solidFill>
                  <a:prstClr val="black"/>
                </a:solidFill>
                <a:effectLst/>
                <a:uLnTx/>
                <a:uFillTx/>
                <a:latin typeface="Arial"/>
                <a:ea typeface="+mn-ea"/>
                <a:cs typeface="Arial"/>
              </a:rPr>
              <a:t>DE</a:t>
            </a:r>
            <a:r>
              <a:rPr kumimoji="0" sz="2000" b="1" i="0" u="none" strike="noStrike" kern="1200" cap="none" spc="-5"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LA</a:t>
            </a:r>
            <a:r>
              <a:rPr kumimoji="0" sz="2000" b="1" i="0" u="none" strike="noStrike" kern="1200" cap="none" spc="-30" normalizeH="0" baseline="0" noProof="0" dirty="0">
                <a:ln>
                  <a:noFill/>
                </a:ln>
                <a:solidFill>
                  <a:prstClr val="black"/>
                </a:solidFill>
                <a:effectLst/>
                <a:uLnTx/>
                <a:uFillTx/>
                <a:latin typeface="Arial"/>
                <a:ea typeface="+mn-ea"/>
                <a:cs typeface="Arial"/>
              </a:rPr>
              <a:t> </a:t>
            </a:r>
            <a:r>
              <a:rPr kumimoji="0" sz="2000" b="1" i="0" u="none" strike="noStrike" kern="1200" cap="none" spc="-305" normalizeH="0" baseline="0" noProof="0" dirty="0">
                <a:ln>
                  <a:noFill/>
                </a:ln>
                <a:solidFill>
                  <a:prstClr val="black"/>
                </a:solidFill>
                <a:effectLst/>
                <a:uLnTx/>
                <a:uFillTx/>
                <a:latin typeface="Arial"/>
                <a:ea typeface="+mn-ea"/>
                <a:cs typeface="Arial"/>
              </a:rPr>
              <a:t>LEY</a:t>
            </a:r>
            <a:r>
              <a:rPr kumimoji="0" sz="2000" b="1" i="0" u="none" strike="noStrike" kern="1200" cap="none" spc="-275" normalizeH="0" baseline="0" noProof="0" dirty="0">
                <a:ln>
                  <a:noFill/>
                </a:ln>
                <a:solidFill>
                  <a:prstClr val="black"/>
                </a:solidFill>
                <a:effectLst/>
                <a:uLnTx/>
                <a:uFillTx/>
                <a:latin typeface="Arial"/>
                <a:ea typeface="+mn-ea"/>
                <a:cs typeface="Arial"/>
              </a:rPr>
              <a:t> </a:t>
            </a:r>
            <a:r>
              <a:rPr kumimoji="0" sz="2000" b="1" i="0" u="none" strike="noStrike" kern="1200" cap="none" spc="-305" normalizeH="0" baseline="0" noProof="0" dirty="0">
                <a:ln>
                  <a:noFill/>
                </a:ln>
                <a:solidFill>
                  <a:prstClr val="black"/>
                </a:solidFill>
                <a:effectLst/>
                <a:uLnTx/>
                <a:uFillTx/>
                <a:latin typeface="Arial"/>
                <a:ea typeface="+mn-ea"/>
                <a:cs typeface="Arial"/>
              </a:rPr>
              <a:t>DEL </a:t>
            </a:r>
            <a:r>
              <a:rPr kumimoji="0" sz="2000" b="1" i="0" u="none" strike="noStrike" kern="1200" cap="none" spc="-545" normalizeH="0" baseline="0" noProof="0" dirty="0">
                <a:ln>
                  <a:noFill/>
                </a:ln>
                <a:solidFill>
                  <a:prstClr val="black"/>
                </a:solidFill>
                <a:effectLst/>
                <a:uLnTx/>
                <a:uFillTx/>
                <a:latin typeface="Arial"/>
                <a:ea typeface="+mn-ea"/>
                <a:cs typeface="Arial"/>
              </a:rPr>
              <a:t> </a:t>
            </a:r>
            <a:r>
              <a:rPr kumimoji="0" sz="2000" b="1" i="0" u="none" strike="noStrike" kern="1200" cap="none" spc="-30" normalizeH="0" baseline="0" noProof="0" dirty="0">
                <a:ln>
                  <a:noFill/>
                </a:ln>
                <a:solidFill>
                  <a:prstClr val="black"/>
                </a:solidFill>
                <a:effectLst/>
                <a:uLnTx/>
                <a:uFillTx/>
                <a:latin typeface="Arial"/>
                <a:ea typeface="+mn-ea"/>
                <a:cs typeface="Arial"/>
              </a:rPr>
              <a:t>I</a:t>
            </a:r>
            <a:r>
              <a:rPr kumimoji="0" sz="2000" b="1" i="0" u="none" strike="noStrike" kern="1200" cap="none" spc="-100" normalizeH="0" baseline="0" noProof="0" dirty="0">
                <a:ln>
                  <a:noFill/>
                </a:ln>
                <a:solidFill>
                  <a:prstClr val="black"/>
                </a:solidFill>
                <a:effectLst/>
                <a:uLnTx/>
                <a:uFillTx/>
                <a:latin typeface="Arial"/>
                <a:ea typeface="+mn-ea"/>
                <a:cs typeface="Arial"/>
              </a:rPr>
              <a:t>M</a:t>
            </a:r>
            <a:r>
              <a:rPr kumimoji="0" sz="2000" b="1" i="0" u="none" strike="noStrike" kern="1200" cap="none" spc="-305" normalizeH="0" baseline="0" noProof="0" dirty="0">
                <a:ln>
                  <a:noFill/>
                </a:ln>
                <a:solidFill>
                  <a:prstClr val="black"/>
                </a:solidFill>
                <a:effectLst/>
                <a:uLnTx/>
                <a:uFillTx/>
                <a:latin typeface="Arial"/>
                <a:ea typeface="+mn-ea"/>
                <a:cs typeface="Arial"/>
              </a:rPr>
              <a:t>PUE</a:t>
            </a:r>
            <a:r>
              <a:rPr kumimoji="0" sz="2000" b="1" i="0" u="none" strike="noStrike" kern="1200" cap="none" spc="-290" normalizeH="0" baseline="0" noProof="0" dirty="0">
                <a:ln>
                  <a:noFill/>
                </a:ln>
                <a:solidFill>
                  <a:prstClr val="black"/>
                </a:solidFill>
                <a:effectLst/>
                <a:uLnTx/>
                <a:uFillTx/>
                <a:latin typeface="Arial"/>
                <a:ea typeface="+mn-ea"/>
                <a:cs typeface="Arial"/>
              </a:rPr>
              <a:t>ST</a:t>
            </a:r>
            <a:r>
              <a:rPr kumimoji="0" sz="2000" b="1" i="0" u="none" strike="noStrike" kern="1200" cap="none" spc="-75" normalizeH="0" baseline="0" noProof="0" dirty="0">
                <a:ln>
                  <a:noFill/>
                </a:ln>
                <a:solidFill>
                  <a:prstClr val="black"/>
                </a:solidFill>
                <a:effectLst/>
                <a:uLnTx/>
                <a:uFillTx/>
                <a:latin typeface="Arial"/>
                <a:ea typeface="+mn-ea"/>
                <a:cs typeface="Arial"/>
              </a:rPr>
              <a:t>O</a:t>
            </a:r>
            <a:r>
              <a:rPr kumimoji="0" sz="2000" b="1" i="0" u="none" strike="noStrike" kern="1200" cap="none" spc="-25" normalizeH="0" baseline="0" noProof="0" dirty="0">
                <a:ln>
                  <a:noFill/>
                </a:ln>
                <a:solidFill>
                  <a:prstClr val="black"/>
                </a:solidFill>
                <a:effectLst/>
                <a:uLnTx/>
                <a:uFillTx/>
                <a:latin typeface="Arial"/>
                <a:ea typeface="+mn-ea"/>
                <a:cs typeface="Arial"/>
              </a:rPr>
              <a:t> </a:t>
            </a:r>
            <a:r>
              <a:rPr kumimoji="0" sz="2000" b="1" i="0" u="none" strike="noStrike" kern="1200" cap="none" spc="-380" normalizeH="0" baseline="0" noProof="0" dirty="0">
                <a:ln>
                  <a:noFill/>
                </a:ln>
                <a:solidFill>
                  <a:prstClr val="black"/>
                </a:solidFill>
                <a:effectLst/>
                <a:uLnTx/>
                <a:uFillTx/>
                <a:latin typeface="Arial"/>
                <a:ea typeface="+mn-ea"/>
                <a:cs typeface="Arial"/>
              </a:rPr>
              <a:t>S</a:t>
            </a:r>
            <a:r>
              <a:rPr kumimoji="0" sz="2000" b="1" i="0" u="none" strike="noStrike" kern="1200" cap="none" spc="-290" normalizeH="0" baseline="0" noProof="0" dirty="0">
                <a:ln>
                  <a:noFill/>
                </a:ln>
                <a:solidFill>
                  <a:prstClr val="black"/>
                </a:solidFill>
                <a:effectLst/>
                <a:uLnTx/>
                <a:uFillTx/>
                <a:latin typeface="Arial"/>
                <a:ea typeface="+mn-ea"/>
                <a:cs typeface="Arial"/>
              </a:rPr>
              <a:t>OBR</a:t>
            </a:r>
            <a:r>
              <a:rPr kumimoji="0" sz="2000" b="1" i="0" u="none" strike="noStrike" kern="1200" cap="none" spc="-260" normalizeH="0" baseline="0" noProof="0" dirty="0">
                <a:ln>
                  <a:noFill/>
                </a:ln>
                <a:solidFill>
                  <a:prstClr val="black"/>
                </a:solidFill>
                <a:effectLst/>
                <a:uLnTx/>
                <a:uFillTx/>
                <a:latin typeface="Arial"/>
                <a:ea typeface="+mn-ea"/>
                <a:cs typeface="Arial"/>
              </a:rPr>
              <a:t>E</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LA</a:t>
            </a:r>
            <a:r>
              <a:rPr kumimoji="0" sz="2000" b="1" i="0" u="none" strike="noStrike" kern="1200" cap="none" spc="-30" normalizeH="0" baseline="0" noProof="0" dirty="0">
                <a:ln>
                  <a:noFill/>
                </a:ln>
                <a:solidFill>
                  <a:prstClr val="black"/>
                </a:solidFill>
                <a:effectLst/>
                <a:uLnTx/>
                <a:uFillTx/>
                <a:latin typeface="Arial"/>
                <a:ea typeface="+mn-ea"/>
                <a:cs typeface="Arial"/>
              </a:rPr>
              <a:t> </a:t>
            </a:r>
            <a:r>
              <a:rPr kumimoji="0" sz="2000" b="1" i="0" u="none" strike="noStrike" kern="1200" cap="none" spc="-240" normalizeH="0" baseline="0" noProof="0" dirty="0">
                <a:ln>
                  <a:noFill/>
                </a:ln>
                <a:solidFill>
                  <a:prstClr val="black"/>
                </a:solidFill>
                <a:effectLst/>
                <a:uLnTx/>
                <a:uFillTx/>
                <a:latin typeface="Arial"/>
                <a:ea typeface="+mn-ea"/>
                <a:cs typeface="Arial"/>
              </a:rPr>
              <a:t>REN</a:t>
            </a:r>
            <a:r>
              <a:rPr kumimoji="0" sz="2000" b="1" i="0" u="none" strike="noStrike" kern="1200" cap="none" spc="-415" normalizeH="0" baseline="0" noProof="0" dirty="0">
                <a:ln>
                  <a:noFill/>
                </a:ln>
                <a:solidFill>
                  <a:prstClr val="black"/>
                </a:solidFill>
                <a:effectLst/>
                <a:uLnTx/>
                <a:uFillTx/>
                <a:latin typeface="Arial"/>
                <a:ea typeface="+mn-ea"/>
                <a:cs typeface="Arial"/>
              </a:rPr>
              <a:t>T</a:t>
            </a:r>
            <a:r>
              <a:rPr kumimoji="0" sz="2000" b="1" i="0" u="none" strike="noStrike" kern="1200" cap="none" spc="-70" normalizeH="0" baseline="0" noProof="0" dirty="0">
                <a:ln>
                  <a:noFill/>
                </a:ln>
                <a:solidFill>
                  <a:prstClr val="black"/>
                </a:solidFill>
                <a:effectLst/>
                <a:uLnTx/>
                <a:uFillTx/>
                <a:latin typeface="Arial"/>
                <a:ea typeface="+mn-ea"/>
                <a:cs typeface="Arial"/>
              </a:rPr>
              <a:t>A</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260" normalizeH="0" baseline="0" noProof="0" dirty="0">
                <a:ln>
                  <a:noFill/>
                </a:ln>
                <a:solidFill>
                  <a:srgbClr val="C00000"/>
                </a:solidFill>
                <a:effectLst/>
                <a:uLnTx/>
                <a:uFillTx/>
                <a:latin typeface="Arial"/>
                <a:ea typeface="+mn-ea"/>
                <a:cs typeface="Arial"/>
              </a:rPr>
              <a:t>EXCEDA</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253365" marR="249554"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275" normalizeH="0" baseline="0" noProof="0" dirty="0">
                <a:ln>
                  <a:noFill/>
                </a:ln>
                <a:solidFill>
                  <a:prstClr val="black"/>
                </a:solidFill>
                <a:effectLst/>
                <a:uLnTx/>
                <a:uFillTx/>
                <a:latin typeface="Arial"/>
                <a:ea typeface="+mn-ea"/>
                <a:cs typeface="Arial"/>
              </a:rPr>
              <a:t>DE</a:t>
            </a:r>
            <a:r>
              <a:rPr kumimoji="0" sz="2000" b="1" i="0" u="none" strike="noStrike" kern="1200" cap="none" spc="-270"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LA</a:t>
            </a:r>
            <a:r>
              <a:rPr kumimoji="0" sz="2000" b="1" i="0" u="none" strike="noStrike" kern="1200" cap="none" spc="-215" normalizeH="0" baseline="0" noProof="0" dirty="0">
                <a:ln>
                  <a:noFill/>
                </a:ln>
                <a:solidFill>
                  <a:prstClr val="black"/>
                </a:solidFill>
                <a:effectLst/>
                <a:uLnTx/>
                <a:uFillTx/>
                <a:latin typeface="Arial"/>
                <a:ea typeface="+mn-ea"/>
                <a:cs typeface="Arial"/>
              </a:rPr>
              <a:t> </a:t>
            </a:r>
            <a:r>
              <a:rPr kumimoji="0" sz="2000" b="1" i="0" u="none" strike="noStrike" kern="1200" cap="none" spc="-175" normalizeH="0" baseline="0" noProof="0" dirty="0">
                <a:ln>
                  <a:noFill/>
                </a:ln>
                <a:solidFill>
                  <a:prstClr val="black"/>
                </a:solidFill>
                <a:effectLst/>
                <a:uLnTx/>
                <a:uFillTx/>
                <a:latin typeface="Arial"/>
                <a:ea typeface="+mn-ea"/>
                <a:cs typeface="Arial"/>
              </a:rPr>
              <a:t>SUMA </a:t>
            </a:r>
            <a:r>
              <a:rPr kumimoji="0" sz="2000" b="1" i="0" u="none" strike="noStrike" kern="1200" cap="none" spc="-275" normalizeH="0" baseline="0" noProof="0" dirty="0">
                <a:ln>
                  <a:noFill/>
                </a:ln>
                <a:solidFill>
                  <a:prstClr val="black"/>
                </a:solidFill>
                <a:effectLst/>
                <a:uLnTx/>
                <a:uFillTx/>
                <a:latin typeface="Arial"/>
                <a:ea typeface="+mn-ea"/>
                <a:cs typeface="Arial"/>
              </a:rPr>
              <a:t>DE</a:t>
            </a:r>
            <a:r>
              <a:rPr kumimoji="0" sz="2000" b="1" i="0" u="none" strike="noStrike" kern="1200" cap="none" spc="-270" normalizeH="0" baseline="0" noProof="0" dirty="0">
                <a:ln>
                  <a:noFill/>
                </a:ln>
                <a:solidFill>
                  <a:prstClr val="black"/>
                </a:solidFill>
                <a:effectLst/>
                <a:uLnTx/>
                <a:uFillTx/>
                <a:latin typeface="Arial"/>
                <a:ea typeface="+mn-ea"/>
                <a:cs typeface="Arial"/>
              </a:rPr>
              <a:t> </a:t>
            </a:r>
            <a:r>
              <a:rPr kumimoji="0" sz="2000" b="1" i="0" u="none" strike="noStrike" kern="1200" cap="none" spc="-275" normalizeH="0" baseline="0" noProof="0" dirty="0">
                <a:ln>
                  <a:noFill/>
                </a:ln>
                <a:solidFill>
                  <a:prstClr val="black"/>
                </a:solidFill>
                <a:effectLst/>
                <a:uLnTx/>
                <a:uFillTx/>
                <a:latin typeface="Arial"/>
                <a:ea typeface="+mn-ea"/>
                <a:cs typeface="Arial"/>
              </a:rPr>
              <a:t>LAS</a:t>
            </a:r>
            <a:r>
              <a:rPr kumimoji="0" sz="2000" b="1" i="0" u="none" strike="noStrike" kern="1200" cap="none" spc="-270" normalizeH="0" baseline="0" noProof="0" dirty="0">
                <a:ln>
                  <a:noFill/>
                </a:ln>
                <a:solidFill>
                  <a:prstClr val="black"/>
                </a:solidFill>
                <a:effectLst/>
                <a:uLnTx/>
                <a:uFillTx/>
                <a:latin typeface="Arial"/>
                <a:ea typeface="+mn-ea"/>
                <a:cs typeface="Arial"/>
              </a:rPr>
              <a:t> </a:t>
            </a:r>
            <a:r>
              <a:rPr kumimoji="0" sz="2000" b="1" i="0" u="none" strike="noStrike" kern="1200" cap="none" spc="-204" normalizeH="0" baseline="0" noProof="0" dirty="0">
                <a:ln>
                  <a:noFill/>
                </a:ln>
                <a:solidFill>
                  <a:prstClr val="black"/>
                </a:solidFill>
                <a:effectLst/>
                <a:uLnTx/>
                <a:uFillTx/>
                <a:latin typeface="Arial"/>
                <a:ea typeface="+mn-ea"/>
                <a:cs typeface="Arial"/>
              </a:rPr>
              <a:t>CANTIDADES</a:t>
            </a:r>
            <a:r>
              <a:rPr kumimoji="0" sz="2000" b="1" i="0" u="none" strike="noStrike" kern="1200" cap="none" spc="-200" normalizeH="0" baseline="0" noProof="0" dirty="0">
                <a:ln>
                  <a:noFill/>
                </a:ln>
                <a:solidFill>
                  <a:prstClr val="black"/>
                </a:solidFill>
                <a:effectLst/>
                <a:uLnTx/>
                <a:uFillTx/>
                <a:latin typeface="Arial"/>
                <a:ea typeface="+mn-ea"/>
                <a:cs typeface="Arial"/>
              </a:rPr>
              <a:t> </a:t>
            </a:r>
            <a:r>
              <a:rPr kumimoji="0" sz="2000" b="1" i="0" u="none" strike="noStrike" kern="1200" cap="none" spc="-210" normalizeH="0" baseline="0" noProof="0" dirty="0">
                <a:ln>
                  <a:noFill/>
                </a:ln>
                <a:solidFill>
                  <a:prstClr val="black"/>
                </a:solidFill>
                <a:effectLst/>
                <a:uLnTx/>
                <a:uFillTx/>
                <a:latin typeface="Arial"/>
                <a:ea typeface="+mn-ea"/>
                <a:cs typeface="Arial"/>
              </a:rPr>
              <a:t>QUE</a:t>
            </a:r>
            <a:r>
              <a:rPr kumimoji="0" sz="2000" b="1" i="0" u="none" strike="noStrike" kern="1200" cap="none" spc="-204" normalizeH="0" baseline="0" noProof="0" dirty="0">
                <a:ln>
                  <a:noFill/>
                </a:ln>
                <a:solidFill>
                  <a:prstClr val="black"/>
                </a:solidFill>
                <a:effectLst/>
                <a:uLnTx/>
                <a:uFillTx/>
                <a:latin typeface="Arial"/>
                <a:ea typeface="+mn-ea"/>
                <a:cs typeface="Arial"/>
              </a:rPr>
              <a:t> POR </a:t>
            </a:r>
            <a:r>
              <a:rPr kumimoji="0" sz="2000" b="1" i="0" u="none" strike="noStrike" kern="1200" cap="none" spc="-215" normalizeH="0" baseline="0" noProof="0" dirty="0">
                <a:ln>
                  <a:noFill/>
                </a:ln>
                <a:solidFill>
                  <a:prstClr val="black"/>
                </a:solidFill>
                <a:effectLst/>
                <a:uLnTx/>
                <a:uFillTx/>
                <a:latin typeface="Arial"/>
                <a:ea typeface="+mn-ea"/>
                <a:cs typeface="Arial"/>
              </a:rPr>
              <a:t>CONCEPTO </a:t>
            </a:r>
            <a:r>
              <a:rPr kumimoji="0" sz="2000" b="1" i="0" u="none" strike="noStrike" kern="1200" cap="none" spc="-275" normalizeH="0" baseline="0" noProof="0" dirty="0">
                <a:ln>
                  <a:noFill/>
                </a:ln>
                <a:solidFill>
                  <a:prstClr val="black"/>
                </a:solidFill>
                <a:effectLst/>
                <a:uLnTx/>
                <a:uFillTx/>
                <a:latin typeface="Arial"/>
                <a:ea typeface="+mn-ea"/>
                <a:cs typeface="Arial"/>
              </a:rPr>
              <a:t>DE</a:t>
            </a:r>
            <a:r>
              <a:rPr kumimoji="0" sz="2000" b="1" i="0" u="none" strike="noStrike" kern="1200" cap="none" spc="-270" normalizeH="0" baseline="0" noProof="0" dirty="0">
                <a:ln>
                  <a:noFill/>
                </a:ln>
                <a:solidFill>
                  <a:prstClr val="black"/>
                </a:solidFill>
                <a:effectLst/>
                <a:uLnTx/>
                <a:uFillTx/>
                <a:latin typeface="Arial"/>
                <a:ea typeface="+mn-ea"/>
                <a:cs typeface="Arial"/>
              </a:rPr>
              <a:t> </a:t>
            </a:r>
            <a:r>
              <a:rPr kumimoji="0" sz="2000" b="1" i="0" u="none" strike="noStrike" kern="1200" cap="none" spc="-210" normalizeH="0" baseline="0" noProof="0" dirty="0">
                <a:ln>
                  <a:noFill/>
                </a:ln>
                <a:solidFill>
                  <a:prstClr val="black"/>
                </a:solidFill>
                <a:effectLst/>
                <a:uLnTx/>
                <a:uFillTx/>
                <a:latin typeface="Arial"/>
                <a:ea typeface="+mn-ea"/>
                <a:cs typeface="Arial"/>
              </a:rPr>
              <a:t>SUBSIDIO</a:t>
            </a:r>
            <a:r>
              <a:rPr kumimoji="0" sz="2000" b="1" i="0" u="none" strike="noStrike" kern="1200" cap="none" spc="-204" normalizeH="0" baseline="0" noProof="0" dirty="0">
                <a:ln>
                  <a:noFill/>
                </a:ln>
                <a:solidFill>
                  <a:prstClr val="black"/>
                </a:solidFill>
                <a:effectLst/>
                <a:uLnTx/>
                <a:uFillTx/>
                <a:latin typeface="Arial"/>
                <a:ea typeface="+mn-ea"/>
                <a:cs typeface="Arial"/>
              </a:rPr>
              <a:t> PARA </a:t>
            </a:r>
            <a:r>
              <a:rPr kumimoji="0" sz="2000" b="1" i="0" u="none" strike="noStrike" kern="1200" cap="none" spc="-375" normalizeH="0" baseline="0" noProof="0" dirty="0">
                <a:ln>
                  <a:noFill/>
                </a:ln>
                <a:solidFill>
                  <a:prstClr val="black"/>
                </a:solidFill>
                <a:effectLst/>
                <a:uLnTx/>
                <a:uFillTx/>
                <a:latin typeface="Arial"/>
                <a:ea typeface="+mn-ea"/>
                <a:cs typeface="Arial"/>
              </a:rPr>
              <a:t>EL </a:t>
            </a:r>
            <a:r>
              <a:rPr kumimoji="0" sz="2000" b="1" i="0" u="none" strike="noStrike" kern="1200" cap="none" spc="-545" normalizeH="0" baseline="0" noProof="0" dirty="0">
                <a:ln>
                  <a:noFill/>
                </a:ln>
                <a:solidFill>
                  <a:prstClr val="black"/>
                </a:solidFill>
                <a:effectLst/>
                <a:uLnTx/>
                <a:uFillTx/>
                <a:latin typeface="Arial"/>
                <a:ea typeface="+mn-ea"/>
                <a:cs typeface="Arial"/>
              </a:rPr>
              <a:t> </a:t>
            </a:r>
            <a:r>
              <a:rPr kumimoji="0" sz="2000" b="1" i="0" u="none" strike="noStrike" kern="1200" cap="none" spc="-260" normalizeH="0" baseline="0" noProof="0" dirty="0">
                <a:ln>
                  <a:noFill/>
                </a:ln>
                <a:solidFill>
                  <a:prstClr val="black"/>
                </a:solidFill>
                <a:effectLst/>
                <a:uLnTx/>
                <a:uFillTx/>
                <a:latin typeface="Arial"/>
                <a:ea typeface="+mn-ea"/>
                <a:cs typeface="Arial"/>
              </a:rPr>
              <a:t>EMPLEO</a:t>
            </a:r>
            <a:r>
              <a:rPr kumimoji="0" sz="2000" b="1" i="0" u="none" strike="noStrike" kern="1200" cap="none" spc="-25" normalizeH="0" baseline="0" noProof="0" dirty="0">
                <a:ln>
                  <a:noFill/>
                </a:ln>
                <a:solidFill>
                  <a:prstClr val="black"/>
                </a:solidFill>
                <a:effectLst/>
                <a:uLnTx/>
                <a:uFillTx/>
                <a:latin typeface="Arial"/>
                <a:ea typeface="+mn-ea"/>
                <a:cs typeface="Arial"/>
              </a:rPr>
              <a:t> </a:t>
            </a:r>
            <a:r>
              <a:rPr kumimoji="0" sz="2000" b="1" i="0" u="none" strike="noStrike" kern="1200" cap="none" spc="-225" normalizeH="0" baseline="0" noProof="0" dirty="0">
                <a:ln>
                  <a:noFill/>
                </a:ln>
                <a:solidFill>
                  <a:prstClr val="black"/>
                </a:solidFill>
                <a:effectLst/>
                <a:uLnTx/>
                <a:uFillTx/>
                <a:latin typeface="Arial"/>
                <a:ea typeface="+mn-ea"/>
                <a:cs typeface="Arial"/>
              </a:rPr>
              <a:t>MENSUAL</a:t>
            </a:r>
            <a:r>
              <a:rPr kumimoji="0" sz="2000" b="1" i="0" u="none" strike="noStrike" kern="1200" cap="none" spc="-45" normalizeH="0" baseline="0" noProof="0" dirty="0">
                <a:ln>
                  <a:noFill/>
                </a:ln>
                <a:solidFill>
                  <a:prstClr val="black"/>
                </a:solidFill>
                <a:effectLst/>
                <a:uLnTx/>
                <a:uFillTx/>
                <a:latin typeface="Arial"/>
                <a:ea typeface="+mn-ea"/>
                <a:cs typeface="Arial"/>
              </a:rPr>
              <a:t> </a:t>
            </a:r>
            <a:r>
              <a:rPr kumimoji="0" sz="2000" b="1" i="0" u="none" strike="noStrike" kern="1200" cap="none" spc="-375" normalizeH="0" baseline="0" noProof="0" dirty="0">
                <a:ln>
                  <a:noFill/>
                </a:ln>
                <a:solidFill>
                  <a:prstClr val="black"/>
                </a:solidFill>
                <a:effectLst/>
                <a:uLnTx/>
                <a:uFillTx/>
                <a:latin typeface="Arial"/>
                <a:ea typeface="+mn-ea"/>
                <a:cs typeface="Arial"/>
              </a:rPr>
              <a:t>LE</a:t>
            </a:r>
            <a:r>
              <a:rPr kumimoji="0" sz="2000" b="1" i="0" u="none" strike="noStrike" kern="1200" cap="none" spc="-200" normalizeH="0" baseline="0" noProof="0" dirty="0">
                <a:ln>
                  <a:noFill/>
                </a:ln>
                <a:solidFill>
                  <a:prstClr val="black"/>
                </a:solidFill>
                <a:effectLst/>
                <a:uLnTx/>
                <a:uFillTx/>
                <a:latin typeface="Arial"/>
                <a:ea typeface="+mn-ea"/>
                <a:cs typeface="Arial"/>
              </a:rPr>
              <a:t> CORRESPONDIÓ</a:t>
            </a:r>
            <a:r>
              <a:rPr kumimoji="0" sz="2000" b="1" i="0" u="none" strike="noStrike" kern="1200" cap="none" spc="-50"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AL</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04" normalizeH="0" baseline="0" noProof="0" dirty="0">
                <a:ln>
                  <a:noFill/>
                </a:ln>
                <a:solidFill>
                  <a:prstClr val="black"/>
                </a:solidFill>
                <a:effectLst/>
                <a:uLnTx/>
                <a:uFillTx/>
                <a:latin typeface="Arial"/>
                <a:ea typeface="+mn-ea"/>
                <a:cs typeface="Arial"/>
              </a:rPr>
              <a:t>CONTRIBUYENTE,</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5"/>
              </a:spcBef>
              <a:spcAft>
                <a:spcPts val="0"/>
              </a:spcAft>
              <a:buClrTx/>
              <a:buSzTx/>
              <a:buFontTx/>
              <a:buNone/>
              <a:tabLst/>
              <a:defRPr/>
            </a:pPr>
            <a:endParaRPr kumimoji="0" sz="2050" b="0" i="0" u="none" strike="noStrike" kern="1200" cap="none" spc="0" normalizeH="0" baseline="0" noProof="0">
              <a:ln>
                <a:noFill/>
              </a:ln>
              <a:solidFill>
                <a:prstClr val="black"/>
              </a:solidFill>
              <a:effectLst/>
              <a:uLnTx/>
              <a:uFillTx/>
              <a:latin typeface="Arial"/>
              <a:ea typeface="+mn-ea"/>
              <a:cs typeface="Arial"/>
            </a:endParaRPr>
          </a:p>
          <a:p>
            <a:pPr marL="12700" marR="5080" lvl="0" indent="0" algn="just" defTabSz="914400" rtl="0" eaLnBrk="1" fontAlgn="auto" latinLnBrk="0" hangingPunct="1">
              <a:lnSpc>
                <a:spcPct val="100000"/>
              </a:lnSpc>
              <a:spcBef>
                <a:spcPts val="5"/>
              </a:spcBef>
              <a:spcAft>
                <a:spcPts val="0"/>
              </a:spcAft>
              <a:buClrTx/>
              <a:buSzTx/>
              <a:buFontTx/>
              <a:buNone/>
              <a:tabLst/>
              <a:defRPr/>
            </a:pPr>
            <a:r>
              <a:rPr kumimoji="0" sz="2000" b="1" i="0" u="none" strike="noStrike" kern="1200" cap="none" spc="-375" normalizeH="0" baseline="0" noProof="0" dirty="0">
                <a:ln>
                  <a:noFill/>
                </a:ln>
                <a:solidFill>
                  <a:srgbClr val="C00000"/>
                </a:solidFill>
                <a:effectLst/>
                <a:uLnTx/>
                <a:uFillTx/>
                <a:latin typeface="Arial"/>
                <a:ea typeface="+mn-ea"/>
                <a:cs typeface="Arial"/>
              </a:rPr>
              <a:t>EL</a:t>
            </a:r>
            <a:r>
              <a:rPr kumimoji="0" sz="2000" b="1" i="0" u="none" strike="noStrike" kern="1200" cap="none" spc="-15" normalizeH="0" baseline="0" noProof="0" dirty="0">
                <a:ln>
                  <a:noFill/>
                </a:ln>
                <a:solidFill>
                  <a:srgbClr val="C00000"/>
                </a:solidFill>
                <a:effectLst/>
                <a:uLnTx/>
                <a:uFillTx/>
                <a:latin typeface="Arial"/>
                <a:ea typeface="+mn-ea"/>
                <a:cs typeface="Arial"/>
              </a:rPr>
              <a:t> </a:t>
            </a:r>
            <a:r>
              <a:rPr kumimoji="0" sz="2000" b="1" i="0" u="none" strike="noStrike" kern="1200" cap="none" spc="-250" normalizeH="0" baseline="0" noProof="0" dirty="0">
                <a:ln>
                  <a:noFill/>
                </a:ln>
                <a:solidFill>
                  <a:srgbClr val="C00000"/>
                </a:solidFill>
                <a:effectLst/>
                <a:uLnTx/>
                <a:uFillTx/>
                <a:latin typeface="Arial"/>
                <a:ea typeface="+mn-ea"/>
                <a:cs typeface="Arial"/>
              </a:rPr>
              <a:t>RETENEDOR</a:t>
            </a:r>
            <a:r>
              <a:rPr kumimoji="0" sz="2000" b="1" i="0" u="none" strike="noStrike" kern="1200" cap="none" spc="55" normalizeH="0" baseline="0" noProof="0" dirty="0">
                <a:ln>
                  <a:noFill/>
                </a:ln>
                <a:solidFill>
                  <a:srgbClr val="C00000"/>
                </a:solidFill>
                <a:effectLst/>
                <a:uLnTx/>
                <a:uFillTx/>
                <a:latin typeface="Arial"/>
                <a:ea typeface="+mn-ea"/>
                <a:cs typeface="Arial"/>
              </a:rPr>
              <a:t> </a:t>
            </a:r>
            <a:r>
              <a:rPr kumimoji="0" sz="2000" b="1" i="0" u="none" strike="noStrike" kern="1200" cap="none" spc="-190" normalizeH="0" baseline="0" noProof="0" dirty="0">
                <a:ln>
                  <a:noFill/>
                </a:ln>
                <a:solidFill>
                  <a:srgbClr val="C00000"/>
                </a:solidFill>
                <a:effectLst/>
                <a:uLnTx/>
                <a:uFillTx/>
                <a:latin typeface="Arial"/>
                <a:ea typeface="+mn-ea"/>
                <a:cs typeface="Arial"/>
              </a:rPr>
              <a:t>CONSIDERARÁ </a:t>
            </a:r>
            <a:r>
              <a:rPr kumimoji="0" sz="2000" b="1" i="0" u="none" strike="noStrike" kern="1200" cap="none" spc="-125" normalizeH="0" baseline="0" noProof="0" dirty="0">
                <a:ln>
                  <a:noFill/>
                </a:ln>
                <a:solidFill>
                  <a:srgbClr val="C00000"/>
                </a:solidFill>
                <a:effectLst/>
                <a:uLnTx/>
                <a:uFillTx/>
                <a:latin typeface="Arial"/>
                <a:ea typeface="+mn-ea"/>
                <a:cs typeface="Arial"/>
              </a:rPr>
              <a:t>COMO </a:t>
            </a:r>
            <a:r>
              <a:rPr kumimoji="0" sz="2000" b="1" i="0" u="none" strike="noStrike" kern="1200" cap="none" spc="-210" normalizeH="0" baseline="0" noProof="0" dirty="0">
                <a:ln>
                  <a:noFill/>
                </a:ln>
                <a:solidFill>
                  <a:srgbClr val="C00000"/>
                </a:solidFill>
                <a:effectLst/>
                <a:uLnTx/>
                <a:uFillTx/>
                <a:latin typeface="Arial"/>
                <a:ea typeface="+mn-ea"/>
                <a:cs typeface="Arial"/>
              </a:rPr>
              <a:t>IMPUESTO</a:t>
            </a:r>
            <a:r>
              <a:rPr kumimoji="0" sz="2000" b="1" i="0" u="none" strike="noStrike" kern="1200" cap="none" spc="135" normalizeH="0" baseline="0" noProof="0" dirty="0">
                <a:ln>
                  <a:noFill/>
                </a:ln>
                <a:solidFill>
                  <a:srgbClr val="C00000"/>
                </a:solidFill>
                <a:effectLst/>
                <a:uLnTx/>
                <a:uFillTx/>
                <a:latin typeface="Arial"/>
                <a:ea typeface="+mn-ea"/>
                <a:cs typeface="Arial"/>
              </a:rPr>
              <a:t> </a:t>
            </a:r>
            <a:r>
              <a:rPr kumimoji="0" sz="2000" b="1" i="0" u="none" strike="noStrike" kern="1200" cap="none" spc="-70" normalizeH="0" baseline="0" noProof="0" dirty="0">
                <a:ln>
                  <a:noFill/>
                </a:ln>
                <a:solidFill>
                  <a:srgbClr val="C00000"/>
                </a:solidFill>
                <a:effectLst/>
                <a:uLnTx/>
                <a:uFillTx/>
                <a:latin typeface="Arial"/>
                <a:ea typeface="+mn-ea"/>
                <a:cs typeface="Arial"/>
              </a:rPr>
              <a:t>A </a:t>
            </a:r>
            <a:r>
              <a:rPr kumimoji="0" sz="2000" b="1" i="0" u="none" strike="noStrike" kern="1200" cap="none" spc="-190" normalizeH="0" baseline="0" noProof="0" dirty="0">
                <a:ln>
                  <a:noFill/>
                </a:ln>
                <a:solidFill>
                  <a:srgbClr val="C00000"/>
                </a:solidFill>
                <a:effectLst/>
                <a:uLnTx/>
                <a:uFillTx/>
                <a:latin typeface="Arial"/>
                <a:ea typeface="+mn-ea"/>
                <a:cs typeface="Arial"/>
              </a:rPr>
              <a:t>CARGO </a:t>
            </a:r>
            <a:r>
              <a:rPr kumimoji="0" sz="2000" b="1" i="0" u="none" strike="noStrike" kern="1200" cap="none" spc="-310" normalizeH="0" baseline="0" noProof="0" dirty="0">
                <a:ln>
                  <a:noFill/>
                </a:ln>
                <a:solidFill>
                  <a:srgbClr val="C00000"/>
                </a:solidFill>
                <a:effectLst/>
                <a:uLnTx/>
                <a:uFillTx/>
                <a:latin typeface="Arial"/>
                <a:ea typeface="+mn-ea"/>
                <a:cs typeface="Arial"/>
              </a:rPr>
              <a:t>DEL</a:t>
            </a:r>
            <a:r>
              <a:rPr kumimoji="0" sz="2000" b="1" i="0" u="none" strike="noStrike" kern="1200" cap="none" spc="-65" normalizeH="0" baseline="0" noProof="0" dirty="0">
                <a:ln>
                  <a:noFill/>
                </a:ln>
                <a:solidFill>
                  <a:srgbClr val="C00000"/>
                </a:solidFill>
                <a:effectLst/>
                <a:uLnTx/>
                <a:uFillTx/>
                <a:latin typeface="Arial"/>
                <a:ea typeface="+mn-ea"/>
                <a:cs typeface="Arial"/>
              </a:rPr>
              <a:t> </a:t>
            </a:r>
            <a:r>
              <a:rPr kumimoji="0" sz="2000" b="1" i="0" u="none" strike="noStrike" kern="1200" cap="none" spc="-220" normalizeH="0" baseline="0" noProof="0" dirty="0">
                <a:ln>
                  <a:noFill/>
                </a:ln>
                <a:solidFill>
                  <a:srgbClr val="C00000"/>
                </a:solidFill>
                <a:effectLst/>
                <a:uLnTx/>
                <a:uFillTx/>
                <a:latin typeface="Arial"/>
                <a:ea typeface="+mn-ea"/>
                <a:cs typeface="Arial"/>
              </a:rPr>
              <a:t>CONTRIBUYENTE </a:t>
            </a:r>
            <a:r>
              <a:rPr kumimoji="0" sz="2000" b="1" i="0" u="none" strike="noStrike" kern="1200" cap="none" spc="-215" normalizeH="0" baseline="0" noProof="0" dirty="0">
                <a:ln>
                  <a:noFill/>
                </a:ln>
                <a:solidFill>
                  <a:srgbClr val="C00000"/>
                </a:solidFill>
                <a:effectLst/>
                <a:uLnTx/>
                <a:uFillTx/>
                <a:latin typeface="Arial"/>
                <a:ea typeface="+mn-ea"/>
                <a:cs typeface="Arial"/>
              </a:rPr>
              <a:t> </a:t>
            </a:r>
            <a:r>
              <a:rPr kumimoji="0" sz="2000" b="1" i="0" u="none" strike="noStrike" kern="1200" cap="none" spc="-375" normalizeH="0" baseline="0" noProof="0" dirty="0">
                <a:ln>
                  <a:noFill/>
                </a:ln>
                <a:solidFill>
                  <a:srgbClr val="C00000"/>
                </a:solidFill>
                <a:effectLst/>
                <a:uLnTx/>
                <a:uFillTx/>
                <a:latin typeface="Arial"/>
                <a:ea typeface="+mn-ea"/>
                <a:cs typeface="Arial"/>
              </a:rPr>
              <a:t>EL</a:t>
            </a:r>
            <a:r>
              <a:rPr kumimoji="0" sz="2000" b="1" i="0" u="none" strike="noStrike" kern="1200" cap="none" spc="-370" normalizeH="0" baseline="0" noProof="0" dirty="0">
                <a:ln>
                  <a:noFill/>
                </a:ln>
                <a:solidFill>
                  <a:srgbClr val="C00000"/>
                </a:solidFill>
                <a:effectLst/>
                <a:uLnTx/>
                <a:uFillTx/>
                <a:latin typeface="Arial"/>
                <a:ea typeface="+mn-ea"/>
                <a:cs typeface="Arial"/>
              </a:rPr>
              <a:t> </a:t>
            </a:r>
            <a:r>
              <a:rPr kumimoji="0" sz="2000" b="1" i="0" u="none" strike="noStrike" kern="1200" cap="none" spc="-270" normalizeH="0" baseline="0" noProof="0" dirty="0">
                <a:ln>
                  <a:noFill/>
                </a:ln>
                <a:solidFill>
                  <a:srgbClr val="C00000"/>
                </a:solidFill>
                <a:effectLst/>
                <a:uLnTx/>
                <a:uFillTx/>
                <a:latin typeface="Arial"/>
                <a:ea typeface="+mn-ea"/>
                <a:cs typeface="Arial"/>
              </a:rPr>
              <a:t>EXCEDENTE</a:t>
            </a:r>
            <a:r>
              <a:rPr kumimoji="0" sz="2000" b="1" i="0" u="none" strike="noStrike" kern="1200" cap="none" spc="-265" normalizeH="0" baseline="0" noProof="0" dirty="0">
                <a:ln>
                  <a:noFill/>
                </a:ln>
                <a:solidFill>
                  <a:srgbClr val="C00000"/>
                </a:solidFill>
                <a:effectLst/>
                <a:uLnTx/>
                <a:uFillTx/>
                <a:latin typeface="Arial"/>
                <a:ea typeface="+mn-ea"/>
                <a:cs typeface="Arial"/>
              </a:rPr>
              <a:t> </a:t>
            </a:r>
            <a:r>
              <a:rPr kumimoji="0" sz="2000" b="1" i="0" u="none" strike="noStrike" kern="1200" cap="none" spc="-210" normalizeH="0" baseline="0" noProof="0" dirty="0">
                <a:ln>
                  <a:noFill/>
                </a:ln>
                <a:solidFill>
                  <a:srgbClr val="C00000"/>
                </a:solidFill>
                <a:effectLst/>
                <a:uLnTx/>
                <a:uFillTx/>
                <a:latin typeface="Arial"/>
                <a:ea typeface="+mn-ea"/>
                <a:cs typeface="Arial"/>
              </a:rPr>
              <a:t>QUE </a:t>
            </a:r>
            <a:r>
              <a:rPr kumimoji="0" sz="2000" b="1" i="0" u="none" strike="noStrike" kern="1200" cap="none" spc="-290" normalizeH="0" baseline="0" noProof="0" dirty="0">
                <a:ln>
                  <a:noFill/>
                </a:ln>
                <a:solidFill>
                  <a:srgbClr val="C00000"/>
                </a:solidFill>
                <a:effectLst/>
                <a:uLnTx/>
                <a:uFillTx/>
                <a:latin typeface="Arial"/>
                <a:ea typeface="+mn-ea"/>
                <a:cs typeface="Arial"/>
              </a:rPr>
              <a:t>RESULTE</a:t>
            </a:r>
            <a:r>
              <a:rPr kumimoji="0" sz="2000" b="1" i="0" u="none" strike="noStrike" kern="1200" cap="none" spc="-290" normalizeH="0" baseline="0" noProof="0" dirty="0">
                <a:ln>
                  <a:noFill/>
                </a:ln>
                <a:solidFill>
                  <a:prstClr val="black"/>
                </a:solidFill>
                <a:effectLst/>
                <a:uLnTx/>
                <a:uFillTx/>
                <a:latin typeface="Arial"/>
                <a:ea typeface="+mn-ea"/>
                <a:cs typeface="Arial"/>
              </a:rPr>
              <a:t>.</a:t>
            </a:r>
            <a:r>
              <a:rPr kumimoji="0" sz="2000" b="1" i="0" u="none" strike="noStrike" kern="1200" cap="none" spc="-285" normalizeH="0" baseline="0" noProof="0" dirty="0">
                <a:ln>
                  <a:noFill/>
                </a:ln>
                <a:solidFill>
                  <a:prstClr val="black"/>
                </a:solidFill>
                <a:effectLst/>
                <a:uLnTx/>
                <a:uFillTx/>
                <a:latin typeface="Arial"/>
                <a:ea typeface="+mn-ea"/>
                <a:cs typeface="Arial"/>
              </a:rPr>
              <a:t> </a:t>
            </a:r>
            <a:r>
              <a:rPr kumimoji="0" sz="2000" b="1" i="0" u="none" strike="noStrike" kern="1200" cap="none" spc="-170" normalizeH="0" baseline="0" noProof="0" dirty="0">
                <a:ln>
                  <a:noFill/>
                </a:ln>
                <a:solidFill>
                  <a:prstClr val="black"/>
                </a:solidFill>
                <a:effectLst/>
                <a:uLnTx/>
                <a:uFillTx/>
                <a:latin typeface="Arial"/>
                <a:ea typeface="+mn-ea"/>
                <a:cs typeface="Arial"/>
              </a:rPr>
              <a:t>CONTRA </a:t>
            </a:r>
            <a:r>
              <a:rPr kumimoji="0" sz="2000" b="1" i="0" u="none" strike="noStrike" kern="1200" cap="none" spc="-375" normalizeH="0" baseline="0" noProof="0" dirty="0">
                <a:ln>
                  <a:noFill/>
                </a:ln>
                <a:solidFill>
                  <a:prstClr val="black"/>
                </a:solidFill>
                <a:effectLst/>
                <a:uLnTx/>
                <a:uFillTx/>
                <a:latin typeface="Arial"/>
                <a:ea typeface="+mn-ea"/>
                <a:cs typeface="Arial"/>
              </a:rPr>
              <a:t>EL</a:t>
            </a:r>
            <a:r>
              <a:rPr kumimoji="0" sz="2000" b="1" i="0" u="none" strike="noStrike" kern="1200" cap="none" spc="-370" normalizeH="0" baseline="0" noProof="0" dirty="0">
                <a:ln>
                  <a:noFill/>
                </a:ln>
                <a:solidFill>
                  <a:prstClr val="black"/>
                </a:solidFill>
                <a:effectLst/>
                <a:uLnTx/>
                <a:uFillTx/>
                <a:latin typeface="Arial"/>
                <a:ea typeface="+mn-ea"/>
                <a:cs typeface="Arial"/>
              </a:rPr>
              <a:t> </a:t>
            </a:r>
            <a:r>
              <a:rPr kumimoji="0" sz="2000" b="1" i="0" u="none" strike="noStrike" kern="1200" cap="none" spc="-210" normalizeH="0" baseline="0" noProof="0" dirty="0">
                <a:ln>
                  <a:noFill/>
                </a:ln>
                <a:solidFill>
                  <a:prstClr val="black"/>
                </a:solidFill>
                <a:effectLst/>
                <a:uLnTx/>
                <a:uFillTx/>
                <a:latin typeface="Arial"/>
                <a:ea typeface="+mn-ea"/>
                <a:cs typeface="Arial"/>
              </a:rPr>
              <a:t>IMPUESTO </a:t>
            </a:r>
            <a:r>
              <a:rPr kumimoji="0" sz="2000" b="1" i="0" u="none" strike="noStrike" kern="1200" cap="none" spc="-215" normalizeH="0" baseline="0" noProof="0" dirty="0">
                <a:ln>
                  <a:noFill/>
                </a:ln>
                <a:solidFill>
                  <a:prstClr val="black"/>
                </a:solidFill>
                <a:effectLst/>
                <a:uLnTx/>
                <a:uFillTx/>
                <a:latin typeface="Arial"/>
                <a:ea typeface="+mn-ea"/>
                <a:cs typeface="Arial"/>
              </a:rPr>
              <a:t>QUE </a:t>
            </a:r>
            <a:r>
              <a:rPr kumimoji="0" sz="2000" b="1" i="0" u="none" strike="noStrike" kern="1200" cap="none" spc="-325" normalizeH="0" baseline="0" noProof="0" dirty="0">
                <a:ln>
                  <a:noFill/>
                </a:ln>
                <a:solidFill>
                  <a:prstClr val="black"/>
                </a:solidFill>
                <a:effectLst/>
                <a:uLnTx/>
                <a:uFillTx/>
                <a:latin typeface="Arial"/>
                <a:ea typeface="+mn-ea"/>
                <a:cs typeface="Arial"/>
              </a:rPr>
              <a:t>RESULTE</a:t>
            </a:r>
            <a:r>
              <a:rPr kumimoji="0" sz="2000" b="1" i="0" u="none" strike="noStrike" kern="1200" cap="none" spc="-320" normalizeH="0" baseline="0" noProof="0" dirty="0">
                <a:ln>
                  <a:noFill/>
                </a:ln>
                <a:solidFill>
                  <a:prstClr val="black"/>
                </a:solidFill>
                <a:effectLst/>
                <a:uLnTx/>
                <a:uFillTx/>
                <a:latin typeface="Arial"/>
                <a:ea typeface="+mn-ea"/>
                <a:cs typeface="Arial"/>
              </a:rPr>
              <a:t> </a:t>
            </a:r>
            <a:r>
              <a:rPr kumimoji="0" sz="2000" b="1" i="0" u="none" strike="noStrike" kern="1200" cap="none" spc="-70" normalizeH="0" baseline="0" noProof="0" dirty="0">
                <a:ln>
                  <a:noFill/>
                </a:ln>
                <a:solidFill>
                  <a:prstClr val="black"/>
                </a:solidFill>
                <a:effectLst/>
                <a:uLnTx/>
                <a:uFillTx/>
                <a:latin typeface="Arial"/>
                <a:ea typeface="+mn-ea"/>
                <a:cs typeface="Arial"/>
              </a:rPr>
              <a:t>A </a:t>
            </a:r>
            <a:r>
              <a:rPr kumimoji="0" sz="2000" b="1" i="0" u="none" strike="noStrike" kern="1200" cap="none" spc="-190" normalizeH="0" baseline="0" noProof="0" dirty="0">
                <a:ln>
                  <a:noFill/>
                </a:ln>
                <a:solidFill>
                  <a:prstClr val="black"/>
                </a:solidFill>
                <a:effectLst/>
                <a:uLnTx/>
                <a:uFillTx/>
                <a:latin typeface="Arial"/>
                <a:ea typeface="+mn-ea"/>
                <a:cs typeface="Arial"/>
              </a:rPr>
              <a:t>CARGO </a:t>
            </a:r>
            <a:r>
              <a:rPr kumimoji="0" sz="2000" b="1" i="0" u="none" strike="noStrike" kern="1200" cap="none" spc="-275" normalizeH="0" baseline="0" noProof="0" dirty="0">
                <a:ln>
                  <a:noFill/>
                </a:ln>
                <a:solidFill>
                  <a:prstClr val="black"/>
                </a:solidFill>
                <a:effectLst/>
                <a:uLnTx/>
                <a:uFillTx/>
                <a:latin typeface="Arial"/>
                <a:ea typeface="+mn-ea"/>
                <a:cs typeface="Arial"/>
              </a:rPr>
              <a:t>SERÁ </a:t>
            </a:r>
            <a:r>
              <a:rPr kumimoji="0" sz="2000" b="1" i="0" u="none" strike="noStrike" kern="1200" cap="none" spc="-270" normalizeH="0" baseline="0" noProof="0" dirty="0">
                <a:ln>
                  <a:noFill/>
                </a:ln>
                <a:solidFill>
                  <a:prstClr val="black"/>
                </a:solidFill>
                <a:effectLst/>
                <a:uLnTx/>
                <a:uFillTx/>
                <a:latin typeface="Arial"/>
                <a:ea typeface="+mn-ea"/>
                <a:cs typeface="Arial"/>
              </a:rPr>
              <a:t> ACREDITABLE</a:t>
            </a:r>
            <a:r>
              <a:rPr kumimoji="0" sz="2000" b="1" i="0" u="none" strike="noStrike" kern="1200" cap="none" spc="-5" normalizeH="0" baseline="0" noProof="0" dirty="0">
                <a:ln>
                  <a:noFill/>
                </a:ln>
                <a:solidFill>
                  <a:prstClr val="black"/>
                </a:solidFill>
                <a:effectLst/>
                <a:uLnTx/>
                <a:uFillTx/>
                <a:latin typeface="Arial"/>
                <a:ea typeface="+mn-ea"/>
                <a:cs typeface="Arial"/>
              </a:rPr>
              <a:t> </a:t>
            </a:r>
            <a:r>
              <a:rPr kumimoji="0" sz="2000" b="1" i="0" u="none" strike="noStrike" kern="1200" cap="none" spc="-375" normalizeH="0" baseline="0" noProof="0" dirty="0">
                <a:ln>
                  <a:noFill/>
                </a:ln>
                <a:solidFill>
                  <a:prstClr val="black"/>
                </a:solidFill>
                <a:effectLst/>
                <a:uLnTx/>
                <a:uFillTx/>
                <a:latin typeface="Arial"/>
                <a:ea typeface="+mn-ea"/>
                <a:cs typeface="Arial"/>
              </a:rPr>
              <a:t>EL</a:t>
            </a:r>
            <a:r>
              <a:rPr kumimoji="0" sz="2000" b="1" i="0" u="none" strike="noStrike" kern="1200" cap="none" spc="-195" normalizeH="0" baseline="0" noProof="0" dirty="0">
                <a:ln>
                  <a:noFill/>
                </a:ln>
                <a:solidFill>
                  <a:prstClr val="black"/>
                </a:solidFill>
                <a:effectLst/>
                <a:uLnTx/>
                <a:uFillTx/>
                <a:latin typeface="Arial"/>
                <a:ea typeface="+mn-ea"/>
                <a:cs typeface="Arial"/>
              </a:rPr>
              <a:t> </a:t>
            </a:r>
            <a:r>
              <a:rPr kumimoji="0" sz="2000" b="1" i="0" u="none" strike="noStrike" kern="1200" cap="none" spc="-204" normalizeH="0" baseline="0" noProof="0" dirty="0">
                <a:ln>
                  <a:noFill/>
                </a:ln>
                <a:solidFill>
                  <a:prstClr val="black"/>
                </a:solidFill>
                <a:effectLst/>
                <a:uLnTx/>
                <a:uFillTx/>
                <a:latin typeface="Arial"/>
                <a:ea typeface="+mn-ea"/>
                <a:cs typeface="Arial"/>
              </a:rPr>
              <a:t>IMPORTE</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280" normalizeH="0" baseline="0" noProof="0" dirty="0">
                <a:ln>
                  <a:noFill/>
                </a:ln>
                <a:solidFill>
                  <a:prstClr val="black"/>
                </a:solidFill>
                <a:effectLst/>
                <a:uLnTx/>
                <a:uFillTx/>
                <a:latin typeface="Arial"/>
                <a:ea typeface="+mn-ea"/>
                <a:cs typeface="Arial"/>
              </a:rPr>
              <a:t>DE</a:t>
            </a:r>
            <a:r>
              <a:rPr kumimoji="0" sz="2000" b="1" i="0" u="none" strike="noStrike" kern="1200" cap="none" spc="-20" normalizeH="0" baseline="0" noProof="0" dirty="0">
                <a:ln>
                  <a:noFill/>
                </a:ln>
                <a:solidFill>
                  <a:prstClr val="black"/>
                </a:solidFill>
                <a:effectLst/>
                <a:uLnTx/>
                <a:uFillTx/>
                <a:latin typeface="Arial"/>
                <a:ea typeface="+mn-ea"/>
                <a:cs typeface="Arial"/>
              </a:rPr>
              <a:t> </a:t>
            </a:r>
            <a:r>
              <a:rPr kumimoji="0" sz="2000" b="1" i="0" u="none" strike="noStrike" kern="1200" cap="none" spc="-285" normalizeH="0" baseline="0" noProof="0" dirty="0">
                <a:ln>
                  <a:noFill/>
                </a:ln>
                <a:solidFill>
                  <a:prstClr val="black"/>
                </a:solidFill>
                <a:effectLst/>
                <a:uLnTx/>
                <a:uFillTx/>
                <a:latin typeface="Arial"/>
                <a:ea typeface="+mn-ea"/>
                <a:cs typeface="Arial"/>
              </a:rPr>
              <a:t>LOS</a:t>
            </a:r>
            <a:r>
              <a:rPr kumimoji="0" sz="2000" b="1" i="0" u="none" strike="noStrike" kern="1200" cap="none" spc="-30" normalizeH="0" baseline="0" noProof="0" dirty="0">
                <a:ln>
                  <a:noFill/>
                </a:ln>
                <a:solidFill>
                  <a:prstClr val="black"/>
                </a:solidFill>
                <a:effectLst/>
                <a:uLnTx/>
                <a:uFillTx/>
                <a:latin typeface="Arial"/>
                <a:ea typeface="+mn-ea"/>
                <a:cs typeface="Arial"/>
              </a:rPr>
              <a:t> </a:t>
            </a:r>
            <a:r>
              <a:rPr kumimoji="0" sz="2000" b="1" i="0" u="none" strike="noStrike" kern="1200" cap="none" spc="-229" normalizeH="0" baseline="0" noProof="0" dirty="0">
                <a:ln>
                  <a:noFill/>
                </a:ln>
                <a:solidFill>
                  <a:prstClr val="black"/>
                </a:solidFill>
                <a:effectLst/>
                <a:uLnTx/>
                <a:uFillTx/>
                <a:latin typeface="Arial"/>
                <a:ea typeface="+mn-ea"/>
                <a:cs typeface="Arial"/>
              </a:rPr>
              <a:t>PAGOS</a:t>
            </a:r>
            <a:r>
              <a:rPr kumimoji="0" sz="2000" b="1" i="0" u="none" strike="noStrike" kern="1200" cap="none" spc="-45" normalizeH="0" baseline="0" noProof="0" dirty="0">
                <a:ln>
                  <a:noFill/>
                </a:ln>
                <a:solidFill>
                  <a:prstClr val="black"/>
                </a:solidFill>
                <a:effectLst/>
                <a:uLnTx/>
                <a:uFillTx/>
                <a:latin typeface="Arial"/>
                <a:ea typeface="+mn-ea"/>
                <a:cs typeface="Arial"/>
              </a:rPr>
              <a:t> </a:t>
            </a:r>
            <a:r>
              <a:rPr kumimoji="0" sz="2000" b="1" i="0" u="none" strike="noStrike" kern="1200" cap="none" spc="-200" normalizeH="0" baseline="0" noProof="0" dirty="0">
                <a:ln>
                  <a:noFill/>
                </a:ln>
                <a:solidFill>
                  <a:prstClr val="black"/>
                </a:solidFill>
                <a:effectLst/>
                <a:uLnTx/>
                <a:uFillTx/>
                <a:latin typeface="Arial"/>
                <a:ea typeface="+mn-ea"/>
                <a:cs typeface="Arial"/>
              </a:rPr>
              <a:t>PROVISIONALES</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29" normalizeH="0" baseline="0" noProof="0" dirty="0">
                <a:ln>
                  <a:noFill/>
                </a:ln>
                <a:solidFill>
                  <a:prstClr val="black"/>
                </a:solidFill>
                <a:effectLst/>
                <a:uLnTx/>
                <a:uFillTx/>
                <a:latin typeface="Arial"/>
                <a:ea typeface="+mn-ea"/>
                <a:cs typeface="Arial"/>
              </a:rPr>
              <a:t>EFECTUADOS.</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2222" y="1259535"/>
            <a:ext cx="5294630" cy="574675"/>
          </a:xfrm>
          <a:prstGeom prst="rect">
            <a:avLst/>
          </a:prstGeom>
        </p:spPr>
        <p:txBody>
          <a:bodyPr vert="horz" wrap="square" lIns="0" tIns="12700" rIns="0" bIns="0" rtlCol="0">
            <a:spAutoFit/>
          </a:bodyPr>
          <a:lstStyle/>
          <a:p>
            <a:pPr marL="12700">
              <a:lnSpc>
                <a:spcPct val="100000"/>
              </a:lnSpc>
              <a:spcBef>
                <a:spcPts val="100"/>
              </a:spcBef>
            </a:pPr>
            <a:r>
              <a:rPr sz="3600" spc="-70" dirty="0"/>
              <a:t>¿</a:t>
            </a:r>
            <a:r>
              <a:rPr sz="3600" dirty="0"/>
              <a:t>Y</a:t>
            </a:r>
            <a:r>
              <a:rPr sz="3600" spc="-190" dirty="0"/>
              <a:t> </a:t>
            </a:r>
            <a:r>
              <a:rPr sz="3600" spc="-65" dirty="0"/>
              <a:t>E</a:t>
            </a:r>
            <a:r>
              <a:rPr sz="3600" dirty="0"/>
              <a:t>L</a:t>
            </a:r>
            <a:r>
              <a:rPr sz="3600" spc="-254" dirty="0"/>
              <a:t> </a:t>
            </a:r>
            <a:r>
              <a:rPr sz="3600" spc="-60" dirty="0"/>
              <a:t>C</a:t>
            </a:r>
            <a:r>
              <a:rPr sz="3600" spc="-65" dirty="0"/>
              <a:t>A</a:t>
            </a:r>
            <a:r>
              <a:rPr sz="3600" spc="-60" dirty="0"/>
              <a:t>LCUL</a:t>
            </a:r>
            <a:r>
              <a:rPr sz="3600" dirty="0"/>
              <a:t>O</a:t>
            </a:r>
            <a:r>
              <a:rPr sz="3600" spc="-340" dirty="0"/>
              <a:t> </a:t>
            </a:r>
            <a:r>
              <a:rPr sz="3600" spc="-65" dirty="0"/>
              <a:t>A</a:t>
            </a:r>
            <a:r>
              <a:rPr sz="3600" spc="-60" dirty="0"/>
              <a:t>NU</a:t>
            </a:r>
            <a:r>
              <a:rPr sz="3600" spc="-65" dirty="0"/>
              <a:t>A</a:t>
            </a:r>
            <a:r>
              <a:rPr sz="3600" spc="-60" dirty="0"/>
              <a:t>L</a:t>
            </a:r>
            <a:r>
              <a:rPr sz="3600" dirty="0"/>
              <a:t>?</a:t>
            </a:r>
            <a:endParaRPr sz="3600"/>
          </a:p>
        </p:txBody>
      </p:sp>
      <p:sp>
        <p:nvSpPr>
          <p:cNvPr id="4" name="object 4"/>
          <p:cNvSpPr txBox="1"/>
          <p:nvPr/>
        </p:nvSpPr>
        <p:spPr>
          <a:xfrm>
            <a:off x="1863344" y="2633599"/>
            <a:ext cx="8962390" cy="337947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2000" b="1" i="0" u="none" strike="noStrike" kern="1200" cap="none" spc="-220" normalizeH="0" baseline="0" noProof="0" dirty="0">
                <a:ln>
                  <a:noFill/>
                </a:ln>
                <a:solidFill>
                  <a:prstClr val="black"/>
                </a:solidFill>
                <a:effectLst/>
                <a:uLnTx/>
                <a:uFillTx/>
                <a:latin typeface="Arial"/>
                <a:ea typeface="+mn-ea"/>
                <a:cs typeface="Arial"/>
              </a:rPr>
              <a:t>EN</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375" normalizeH="0" baseline="0" noProof="0" dirty="0">
                <a:ln>
                  <a:noFill/>
                </a:ln>
                <a:solidFill>
                  <a:prstClr val="black"/>
                </a:solidFill>
                <a:effectLst/>
                <a:uLnTx/>
                <a:uFillTx/>
                <a:latin typeface="Arial"/>
                <a:ea typeface="+mn-ea"/>
                <a:cs typeface="Arial"/>
              </a:rPr>
              <a:t>EL</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00" normalizeH="0" baseline="0" noProof="0" dirty="0">
                <a:ln>
                  <a:noFill/>
                </a:ln>
                <a:solidFill>
                  <a:prstClr val="black"/>
                </a:solidFill>
                <a:effectLst/>
                <a:uLnTx/>
                <a:uFillTx/>
                <a:latin typeface="Arial"/>
                <a:ea typeface="+mn-ea"/>
                <a:cs typeface="Arial"/>
              </a:rPr>
              <a:t>CASO</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90" normalizeH="0" baseline="0" noProof="0" dirty="0">
                <a:ln>
                  <a:noFill/>
                </a:ln>
                <a:solidFill>
                  <a:prstClr val="black"/>
                </a:solidFill>
                <a:effectLst/>
                <a:uLnTx/>
                <a:uFillTx/>
                <a:latin typeface="Arial"/>
                <a:ea typeface="+mn-ea"/>
                <a:cs typeface="Arial"/>
              </a:rPr>
              <a:t>D</a:t>
            </a:r>
            <a:r>
              <a:rPr kumimoji="0" sz="2000" b="1" i="0" u="none" strike="noStrike" kern="1200" cap="none" spc="-265" normalizeH="0" baseline="0" noProof="0" dirty="0">
                <a:ln>
                  <a:noFill/>
                </a:ln>
                <a:solidFill>
                  <a:prstClr val="black"/>
                </a:solidFill>
                <a:effectLst/>
                <a:uLnTx/>
                <a:uFillTx/>
                <a:latin typeface="Arial"/>
                <a:ea typeface="+mn-ea"/>
                <a:cs typeface="Arial"/>
              </a:rPr>
              <a:t>E</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QU</a:t>
            </a:r>
            <a:r>
              <a:rPr kumimoji="0" sz="2000" b="1" i="0" u="none" strike="noStrike" kern="1200" cap="none" spc="-190" normalizeH="0" baseline="0" noProof="0" dirty="0">
                <a:ln>
                  <a:noFill/>
                </a:ln>
                <a:solidFill>
                  <a:prstClr val="black"/>
                </a:solidFill>
                <a:effectLst/>
                <a:uLnTx/>
                <a:uFillTx/>
                <a:latin typeface="Arial"/>
                <a:ea typeface="+mn-ea"/>
                <a:cs typeface="Arial"/>
              </a:rPr>
              <a:t>E</a:t>
            </a:r>
            <a:r>
              <a:rPr kumimoji="0" sz="2000" b="1" i="0" u="none" strike="noStrike" kern="1200" cap="none" spc="-150" normalizeH="0" baseline="0" noProof="0" dirty="0">
                <a:ln>
                  <a:noFill/>
                </a:ln>
                <a:solidFill>
                  <a:prstClr val="black"/>
                </a:solidFill>
                <a:effectLst/>
                <a:uLnTx/>
                <a:uFillTx/>
                <a:latin typeface="Arial"/>
                <a:ea typeface="+mn-ea"/>
                <a:cs typeface="Arial"/>
              </a:rPr>
              <a:t>:</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0"/>
              </a:spcBef>
              <a:spcAft>
                <a:spcPts val="0"/>
              </a:spcAft>
              <a:buClrTx/>
              <a:buSzTx/>
              <a:buFontTx/>
              <a:buNone/>
              <a:tabLst/>
              <a:defRPr/>
            </a:pPr>
            <a:endParaRPr kumimoji="0" sz="2050" b="0" i="0" u="none" strike="noStrike" kern="1200" cap="none" spc="0" normalizeH="0" baseline="0" noProof="0">
              <a:ln>
                <a:noFill/>
              </a:ln>
              <a:solidFill>
                <a:prstClr val="black"/>
              </a:solidFill>
              <a:effectLst/>
              <a:uLnTx/>
              <a:uFillTx/>
              <a:latin typeface="Arial"/>
              <a:ea typeface="+mn-ea"/>
              <a:cs typeface="Arial"/>
            </a:endParaRPr>
          </a:p>
          <a:p>
            <a:pPr marL="431800" marR="42545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375" normalizeH="0" baseline="0" noProof="0" dirty="0">
                <a:ln>
                  <a:noFill/>
                </a:ln>
                <a:solidFill>
                  <a:prstClr val="black"/>
                </a:solidFill>
                <a:effectLst/>
                <a:uLnTx/>
                <a:uFillTx/>
                <a:latin typeface="Arial"/>
                <a:ea typeface="+mn-ea"/>
                <a:cs typeface="Arial"/>
              </a:rPr>
              <a:t>EL</a:t>
            </a:r>
            <a:r>
              <a:rPr kumimoji="0" sz="2000" b="1" i="0" u="none" strike="noStrike" kern="1200" cap="none" spc="-195" normalizeH="0" baseline="0" noProof="0" dirty="0">
                <a:ln>
                  <a:noFill/>
                </a:ln>
                <a:solidFill>
                  <a:prstClr val="black"/>
                </a:solidFill>
                <a:effectLst/>
                <a:uLnTx/>
                <a:uFillTx/>
                <a:latin typeface="Arial"/>
                <a:ea typeface="+mn-ea"/>
                <a:cs typeface="Arial"/>
              </a:rPr>
              <a:t> </a:t>
            </a:r>
            <a:r>
              <a:rPr kumimoji="0" sz="2000" b="1" i="0" u="none" strike="noStrike" kern="1200" cap="none" spc="-210" normalizeH="0" baseline="0" noProof="0" dirty="0">
                <a:ln>
                  <a:noFill/>
                </a:ln>
                <a:solidFill>
                  <a:prstClr val="black"/>
                </a:solidFill>
                <a:effectLst/>
                <a:uLnTx/>
                <a:uFillTx/>
                <a:latin typeface="Arial"/>
                <a:ea typeface="+mn-ea"/>
                <a:cs typeface="Arial"/>
              </a:rPr>
              <a:t>IMPUESTO</a:t>
            </a:r>
            <a:r>
              <a:rPr kumimoji="0" sz="2000" b="1" i="0" u="none" strike="noStrike" kern="1200" cap="none" spc="-25" normalizeH="0" baseline="0" noProof="0" dirty="0">
                <a:ln>
                  <a:noFill/>
                </a:ln>
                <a:solidFill>
                  <a:prstClr val="black"/>
                </a:solidFill>
                <a:effectLst/>
                <a:uLnTx/>
                <a:uFillTx/>
                <a:latin typeface="Arial"/>
                <a:ea typeface="+mn-ea"/>
                <a:cs typeface="Arial"/>
              </a:rPr>
              <a:t> </a:t>
            </a:r>
            <a:r>
              <a:rPr kumimoji="0" sz="2000" b="1" i="0" u="none" strike="noStrike" kern="1200" cap="none" spc="-180" normalizeH="0" baseline="0" noProof="0" dirty="0">
                <a:ln>
                  <a:noFill/>
                </a:ln>
                <a:solidFill>
                  <a:prstClr val="black"/>
                </a:solidFill>
                <a:effectLst/>
                <a:uLnTx/>
                <a:uFillTx/>
                <a:latin typeface="Arial"/>
                <a:ea typeface="+mn-ea"/>
                <a:cs typeface="Arial"/>
              </a:rPr>
              <a:t>DETERMINADO</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190" normalizeH="0" baseline="0" noProof="0" dirty="0">
                <a:ln>
                  <a:noFill/>
                </a:ln>
                <a:solidFill>
                  <a:prstClr val="black"/>
                </a:solidFill>
                <a:effectLst/>
                <a:uLnTx/>
                <a:uFillTx/>
                <a:latin typeface="Arial"/>
                <a:ea typeface="+mn-ea"/>
                <a:cs typeface="Arial"/>
              </a:rPr>
              <a:t>CONFORME</a:t>
            </a:r>
            <a:r>
              <a:rPr kumimoji="0" sz="2000" b="1" i="0" u="none" strike="noStrike" kern="1200" cap="none" spc="-40"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AL</a:t>
            </a:r>
            <a:r>
              <a:rPr kumimoji="0" sz="2000" b="1" i="0" u="none" strike="noStrike" kern="1200" cap="none" spc="-30" normalizeH="0" baseline="0" noProof="0" dirty="0">
                <a:ln>
                  <a:noFill/>
                </a:ln>
                <a:solidFill>
                  <a:prstClr val="black"/>
                </a:solidFill>
                <a:effectLst/>
                <a:uLnTx/>
                <a:uFillTx/>
                <a:latin typeface="Arial"/>
                <a:ea typeface="+mn-ea"/>
                <a:cs typeface="Arial"/>
              </a:rPr>
              <a:t> </a:t>
            </a:r>
            <a:r>
              <a:rPr kumimoji="0" sz="2000" b="1" i="0" u="none" strike="noStrike" kern="1200" cap="none" spc="-200" normalizeH="0" baseline="0" noProof="0" dirty="0">
                <a:ln>
                  <a:noFill/>
                </a:ln>
                <a:solidFill>
                  <a:prstClr val="black"/>
                </a:solidFill>
                <a:effectLst/>
                <a:uLnTx/>
                <a:uFillTx/>
                <a:latin typeface="Arial"/>
                <a:ea typeface="+mn-ea"/>
                <a:cs typeface="Arial"/>
              </a:rPr>
              <a:t>ARTÍCULO</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50" normalizeH="0" baseline="0" noProof="0" dirty="0">
                <a:ln>
                  <a:noFill/>
                </a:ln>
                <a:solidFill>
                  <a:prstClr val="black"/>
                </a:solidFill>
                <a:effectLst/>
                <a:uLnTx/>
                <a:uFillTx/>
                <a:latin typeface="Arial"/>
                <a:ea typeface="+mn-ea"/>
                <a:cs typeface="Arial"/>
              </a:rPr>
              <a:t>152</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75" normalizeH="0" baseline="0" noProof="0" dirty="0">
                <a:ln>
                  <a:noFill/>
                </a:ln>
                <a:solidFill>
                  <a:prstClr val="black"/>
                </a:solidFill>
                <a:effectLst/>
                <a:uLnTx/>
                <a:uFillTx/>
                <a:latin typeface="Arial"/>
                <a:ea typeface="+mn-ea"/>
                <a:cs typeface="Arial"/>
              </a:rPr>
              <a:t>DE</a:t>
            </a:r>
            <a:r>
              <a:rPr kumimoji="0" sz="2000" b="1" i="0" u="none" strike="noStrike" kern="1200" cap="none" spc="-5"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LA</a:t>
            </a:r>
            <a:r>
              <a:rPr kumimoji="0" sz="2000" b="1" i="0" u="none" strike="noStrike" kern="1200" cap="none" spc="-30" normalizeH="0" baseline="0" noProof="0" dirty="0">
                <a:ln>
                  <a:noFill/>
                </a:ln>
                <a:solidFill>
                  <a:prstClr val="black"/>
                </a:solidFill>
                <a:effectLst/>
                <a:uLnTx/>
                <a:uFillTx/>
                <a:latin typeface="Arial"/>
                <a:ea typeface="+mn-ea"/>
                <a:cs typeface="Arial"/>
              </a:rPr>
              <a:t> </a:t>
            </a:r>
            <a:r>
              <a:rPr kumimoji="0" sz="2000" b="1" i="0" u="none" strike="noStrike" kern="1200" cap="none" spc="-305" normalizeH="0" baseline="0" noProof="0" dirty="0">
                <a:ln>
                  <a:noFill/>
                </a:ln>
                <a:solidFill>
                  <a:prstClr val="black"/>
                </a:solidFill>
                <a:effectLst/>
                <a:uLnTx/>
                <a:uFillTx/>
                <a:latin typeface="Arial"/>
                <a:ea typeface="+mn-ea"/>
                <a:cs typeface="Arial"/>
              </a:rPr>
              <a:t>LEY</a:t>
            </a:r>
            <a:r>
              <a:rPr kumimoji="0" sz="2000" b="1" i="0" u="none" strike="noStrike" kern="1200" cap="none" spc="-275" normalizeH="0" baseline="0" noProof="0" dirty="0">
                <a:ln>
                  <a:noFill/>
                </a:ln>
                <a:solidFill>
                  <a:prstClr val="black"/>
                </a:solidFill>
                <a:effectLst/>
                <a:uLnTx/>
                <a:uFillTx/>
                <a:latin typeface="Arial"/>
                <a:ea typeface="+mn-ea"/>
                <a:cs typeface="Arial"/>
              </a:rPr>
              <a:t> </a:t>
            </a:r>
            <a:r>
              <a:rPr kumimoji="0" sz="2000" b="1" i="0" u="none" strike="noStrike" kern="1200" cap="none" spc="-305" normalizeH="0" baseline="0" noProof="0" dirty="0">
                <a:ln>
                  <a:noFill/>
                </a:ln>
                <a:solidFill>
                  <a:prstClr val="black"/>
                </a:solidFill>
                <a:effectLst/>
                <a:uLnTx/>
                <a:uFillTx/>
                <a:latin typeface="Arial"/>
                <a:ea typeface="+mn-ea"/>
                <a:cs typeface="Arial"/>
              </a:rPr>
              <a:t>DEL </a:t>
            </a:r>
            <a:r>
              <a:rPr kumimoji="0" sz="2000" b="1" i="0" u="none" strike="noStrike" kern="1200" cap="none" spc="-545" normalizeH="0" baseline="0" noProof="0" dirty="0">
                <a:ln>
                  <a:noFill/>
                </a:ln>
                <a:solidFill>
                  <a:prstClr val="black"/>
                </a:solidFill>
                <a:effectLst/>
                <a:uLnTx/>
                <a:uFillTx/>
                <a:latin typeface="Arial"/>
                <a:ea typeface="+mn-ea"/>
                <a:cs typeface="Arial"/>
              </a:rPr>
              <a:t> </a:t>
            </a:r>
            <a:r>
              <a:rPr kumimoji="0" sz="2000" b="1" i="0" u="none" strike="noStrike" kern="1200" cap="none" spc="-30" normalizeH="0" baseline="0" noProof="0" dirty="0">
                <a:ln>
                  <a:noFill/>
                </a:ln>
                <a:solidFill>
                  <a:prstClr val="black"/>
                </a:solidFill>
                <a:effectLst/>
                <a:uLnTx/>
                <a:uFillTx/>
                <a:latin typeface="Arial"/>
                <a:ea typeface="+mn-ea"/>
                <a:cs typeface="Arial"/>
              </a:rPr>
              <a:t>I</a:t>
            </a:r>
            <a:r>
              <a:rPr kumimoji="0" sz="2000" b="1" i="0" u="none" strike="noStrike" kern="1200" cap="none" spc="-100" normalizeH="0" baseline="0" noProof="0" dirty="0">
                <a:ln>
                  <a:noFill/>
                </a:ln>
                <a:solidFill>
                  <a:prstClr val="black"/>
                </a:solidFill>
                <a:effectLst/>
                <a:uLnTx/>
                <a:uFillTx/>
                <a:latin typeface="Arial"/>
                <a:ea typeface="+mn-ea"/>
                <a:cs typeface="Arial"/>
              </a:rPr>
              <a:t>M</a:t>
            </a:r>
            <a:r>
              <a:rPr kumimoji="0" sz="2000" b="1" i="0" u="none" strike="noStrike" kern="1200" cap="none" spc="-305" normalizeH="0" baseline="0" noProof="0" dirty="0">
                <a:ln>
                  <a:noFill/>
                </a:ln>
                <a:solidFill>
                  <a:prstClr val="black"/>
                </a:solidFill>
                <a:effectLst/>
                <a:uLnTx/>
                <a:uFillTx/>
                <a:latin typeface="Arial"/>
                <a:ea typeface="+mn-ea"/>
                <a:cs typeface="Arial"/>
              </a:rPr>
              <a:t>PUE</a:t>
            </a:r>
            <a:r>
              <a:rPr kumimoji="0" sz="2000" b="1" i="0" u="none" strike="noStrike" kern="1200" cap="none" spc="-290" normalizeH="0" baseline="0" noProof="0" dirty="0">
                <a:ln>
                  <a:noFill/>
                </a:ln>
                <a:solidFill>
                  <a:prstClr val="black"/>
                </a:solidFill>
                <a:effectLst/>
                <a:uLnTx/>
                <a:uFillTx/>
                <a:latin typeface="Arial"/>
                <a:ea typeface="+mn-ea"/>
                <a:cs typeface="Arial"/>
              </a:rPr>
              <a:t>ST</a:t>
            </a:r>
            <a:r>
              <a:rPr kumimoji="0" sz="2000" b="1" i="0" u="none" strike="noStrike" kern="1200" cap="none" spc="-75" normalizeH="0" baseline="0" noProof="0" dirty="0">
                <a:ln>
                  <a:noFill/>
                </a:ln>
                <a:solidFill>
                  <a:prstClr val="black"/>
                </a:solidFill>
                <a:effectLst/>
                <a:uLnTx/>
                <a:uFillTx/>
                <a:latin typeface="Arial"/>
                <a:ea typeface="+mn-ea"/>
                <a:cs typeface="Arial"/>
              </a:rPr>
              <a:t>O</a:t>
            </a:r>
            <a:r>
              <a:rPr kumimoji="0" sz="2000" b="1" i="0" u="none" strike="noStrike" kern="1200" cap="none" spc="-25" normalizeH="0" baseline="0" noProof="0" dirty="0">
                <a:ln>
                  <a:noFill/>
                </a:ln>
                <a:solidFill>
                  <a:prstClr val="black"/>
                </a:solidFill>
                <a:effectLst/>
                <a:uLnTx/>
                <a:uFillTx/>
                <a:latin typeface="Arial"/>
                <a:ea typeface="+mn-ea"/>
                <a:cs typeface="Arial"/>
              </a:rPr>
              <a:t> </a:t>
            </a:r>
            <a:r>
              <a:rPr kumimoji="0" sz="2000" b="1" i="0" u="none" strike="noStrike" kern="1200" cap="none" spc="-380" normalizeH="0" baseline="0" noProof="0" dirty="0">
                <a:ln>
                  <a:noFill/>
                </a:ln>
                <a:solidFill>
                  <a:prstClr val="black"/>
                </a:solidFill>
                <a:effectLst/>
                <a:uLnTx/>
                <a:uFillTx/>
                <a:latin typeface="Arial"/>
                <a:ea typeface="+mn-ea"/>
                <a:cs typeface="Arial"/>
              </a:rPr>
              <a:t>S</a:t>
            </a:r>
            <a:r>
              <a:rPr kumimoji="0" sz="2000" b="1" i="0" u="none" strike="noStrike" kern="1200" cap="none" spc="-290" normalizeH="0" baseline="0" noProof="0" dirty="0">
                <a:ln>
                  <a:noFill/>
                </a:ln>
                <a:solidFill>
                  <a:prstClr val="black"/>
                </a:solidFill>
                <a:effectLst/>
                <a:uLnTx/>
                <a:uFillTx/>
                <a:latin typeface="Arial"/>
                <a:ea typeface="+mn-ea"/>
                <a:cs typeface="Arial"/>
              </a:rPr>
              <a:t>OBR</a:t>
            </a:r>
            <a:r>
              <a:rPr kumimoji="0" sz="2000" b="1" i="0" u="none" strike="noStrike" kern="1200" cap="none" spc="-260" normalizeH="0" baseline="0" noProof="0" dirty="0">
                <a:ln>
                  <a:noFill/>
                </a:ln>
                <a:solidFill>
                  <a:prstClr val="black"/>
                </a:solidFill>
                <a:effectLst/>
                <a:uLnTx/>
                <a:uFillTx/>
                <a:latin typeface="Arial"/>
                <a:ea typeface="+mn-ea"/>
                <a:cs typeface="Arial"/>
              </a:rPr>
              <a:t>E</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LA</a:t>
            </a:r>
            <a:r>
              <a:rPr kumimoji="0" sz="2000" b="1" i="0" u="none" strike="noStrike" kern="1200" cap="none" spc="-30" normalizeH="0" baseline="0" noProof="0" dirty="0">
                <a:ln>
                  <a:noFill/>
                </a:ln>
                <a:solidFill>
                  <a:prstClr val="black"/>
                </a:solidFill>
                <a:effectLst/>
                <a:uLnTx/>
                <a:uFillTx/>
                <a:latin typeface="Arial"/>
                <a:ea typeface="+mn-ea"/>
                <a:cs typeface="Arial"/>
              </a:rPr>
              <a:t> </a:t>
            </a:r>
            <a:r>
              <a:rPr kumimoji="0" sz="2000" b="1" i="0" u="none" strike="noStrike" kern="1200" cap="none" spc="-240" normalizeH="0" baseline="0" noProof="0" dirty="0">
                <a:ln>
                  <a:noFill/>
                </a:ln>
                <a:solidFill>
                  <a:prstClr val="black"/>
                </a:solidFill>
                <a:effectLst/>
                <a:uLnTx/>
                <a:uFillTx/>
                <a:latin typeface="Arial"/>
                <a:ea typeface="+mn-ea"/>
                <a:cs typeface="Arial"/>
              </a:rPr>
              <a:t>REN</a:t>
            </a:r>
            <a:r>
              <a:rPr kumimoji="0" sz="2000" b="1" i="0" u="none" strike="noStrike" kern="1200" cap="none" spc="-415" normalizeH="0" baseline="0" noProof="0" dirty="0">
                <a:ln>
                  <a:noFill/>
                </a:ln>
                <a:solidFill>
                  <a:prstClr val="black"/>
                </a:solidFill>
                <a:effectLst/>
                <a:uLnTx/>
                <a:uFillTx/>
                <a:latin typeface="Arial"/>
                <a:ea typeface="+mn-ea"/>
                <a:cs typeface="Arial"/>
              </a:rPr>
              <a:t>T</a:t>
            </a:r>
            <a:r>
              <a:rPr kumimoji="0" sz="2000" b="1" i="0" u="none" strike="noStrike" kern="1200" cap="none" spc="-70" normalizeH="0" baseline="0" noProof="0" dirty="0">
                <a:ln>
                  <a:noFill/>
                </a:ln>
                <a:solidFill>
                  <a:prstClr val="black"/>
                </a:solidFill>
                <a:effectLst/>
                <a:uLnTx/>
                <a:uFillTx/>
                <a:latin typeface="Arial"/>
                <a:ea typeface="+mn-ea"/>
                <a:cs typeface="Arial"/>
              </a:rPr>
              <a:t>A</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380" normalizeH="0" baseline="0" noProof="0" dirty="0">
                <a:ln>
                  <a:noFill/>
                </a:ln>
                <a:solidFill>
                  <a:srgbClr val="C00000"/>
                </a:solidFill>
                <a:effectLst/>
                <a:uLnTx/>
                <a:uFillTx/>
                <a:latin typeface="Arial"/>
                <a:ea typeface="+mn-ea"/>
                <a:cs typeface="Arial"/>
              </a:rPr>
              <a:t>S</a:t>
            </a:r>
            <a:r>
              <a:rPr kumimoji="0" sz="2000" b="1" i="0" u="none" strike="noStrike" kern="1200" cap="none" spc="-220" normalizeH="0" baseline="0" noProof="0" dirty="0">
                <a:ln>
                  <a:noFill/>
                </a:ln>
                <a:solidFill>
                  <a:srgbClr val="C00000"/>
                </a:solidFill>
                <a:effectLst/>
                <a:uLnTx/>
                <a:uFillTx/>
                <a:latin typeface="Arial"/>
                <a:ea typeface="+mn-ea"/>
                <a:cs typeface="Arial"/>
              </a:rPr>
              <a:t>EA</a:t>
            </a:r>
            <a:r>
              <a:rPr kumimoji="0" sz="2000" b="1" i="0" u="none" strike="noStrike" kern="1200" cap="none" spc="-25" normalizeH="0" baseline="0" noProof="0" dirty="0">
                <a:ln>
                  <a:noFill/>
                </a:ln>
                <a:solidFill>
                  <a:srgbClr val="C00000"/>
                </a:solidFill>
                <a:effectLst/>
                <a:uLnTx/>
                <a:uFillTx/>
                <a:latin typeface="Arial"/>
                <a:ea typeface="+mn-ea"/>
                <a:cs typeface="Arial"/>
              </a:rPr>
              <a:t> </a:t>
            </a:r>
            <a:r>
              <a:rPr kumimoji="0" sz="2000" b="1" i="0" u="none" strike="noStrike" kern="1200" cap="none" spc="-90" normalizeH="0" baseline="0" noProof="0" dirty="0">
                <a:ln>
                  <a:noFill/>
                </a:ln>
                <a:solidFill>
                  <a:srgbClr val="C00000"/>
                </a:solidFill>
                <a:effectLst/>
                <a:uLnTx/>
                <a:uFillTx/>
                <a:latin typeface="Arial"/>
                <a:ea typeface="+mn-ea"/>
                <a:cs typeface="Arial"/>
              </a:rPr>
              <a:t>M</a:t>
            </a:r>
            <a:r>
              <a:rPr kumimoji="0" sz="2000" b="1" i="0" u="none" strike="noStrike" kern="1200" cap="none" spc="-175" normalizeH="0" baseline="0" noProof="0" dirty="0">
                <a:ln>
                  <a:noFill/>
                </a:ln>
                <a:solidFill>
                  <a:srgbClr val="C00000"/>
                </a:solidFill>
                <a:effectLst/>
                <a:uLnTx/>
                <a:uFillTx/>
                <a:latin typeface="Arial"/>
                <a:ea typeface="+mn-ea"/>
                <a:cs typeface="Arial"/>
              </a:rPr>
              <a:t>ENO</a:t>
            </a:r>
            <a:r>
              <a:rPr kumimoji="0" sz="2000" b="1" i="0" u="none" strike="noStrike" kern="1200" cap="none" spc="-280" normalizeH="0" baseline="0" noProof="0" dirty="0">
                <a:ln>
                  <a:noFill/>
                </a:ln>
                <a:solidFill>
                  <a:srgbClr val="C00000"/>
                </a:solidFill>
                <a:effectLst/>
                <a:uLnTx/>
                <a:uFillTx/>
                <a:latin typeface="Arial"/>
                <a:ea typeface="+mn-ea"/>
                <a:cs typeface="Arial"/>
              </a:rPr>
              <a:t>R</a:t>
            </a:r>
            <a:r>
              <a:rPr kumimoji="0" sz="2000" b="1" i="0" u="none" strike="noStrike" kern="1200" cap="none" spc="-45" normalizeH="0" baseline="0" noProof="0" dirty="0">
                <a:ln>
                  <a:noFill/>
                </a:ln>
                <a:solidFill>
                  <a:srgbClr val="C00000"/>
                </a:solidFill>
                <a:effectLst/>
                <a:uLnTx/>
                <a:uFillTx/>
                <a:latin typeface="Arial"/>
                <a:ea typeface="+mn-ea"/>
                <a:cs typeface="Arial"/>
              </a:rPr>
              <a:t> </a:t>
            </a:r>
            <a:r>
              <a:rPr kumimoji="0" sz="2000" b="1" i="0" u="none" strike="noStrike" kern="1200" cap="none" spc="-70" normalizeH="0" baseline="0" noProof="0" dirty="0">
                <a:ln>
                  <a:noFill/>
                </a:ln>
                <a:solidFill>
                  <a:srgbClr val="C00000"/>
                </a:solidFill>
                <a:effectLst/>
                <a:uLnTx/>
                <a:uFillTx/>
                <a:latin typeface="Arial"/>
                <a:ea typeface="+mn-ea"/>
                <a:cs typeface="Arial"/>
              </a:rPr>
              <a:t>A</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429895" marR="423545"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220" normalizeH="0" baseline="0" noProof="0" dirty="0">
                <a:ln>
                  <a:noFill/>
                </a:ln>
                <a:solidFill>
                  <a:prstClr val="black"/>
                </a:solidFill>
                <a:effectLst/>
                <a:uLnTx/>
                <a:uFillTx/>
                <a:latin typeface="Arial"/>
                <a:ea typeface="+mn-ea"/>
                <a:cs typeface="Arial"/>
              </a:rPr>
              <a:t>LA</a:t>
            </a:r>
            <a:r>
              <a:rPr kumimoji="0" sz="2000" b="1" i="0" u="none" strike="noStrike" kern="1200" cap="none" spc="-215" normalizeH="0" baseline="0" noProof="0" dirty="0">
                <a:ln>
                  <a:noFill/>
                </a:ln>
                <a:solidFill>
                  <a:prstClr val="black"/>
                </a:solidFill>
                <a:effectLst/>
                <a:uLnTx/>
                <a:uFillTx/>
                <a:latin typeface="Arial"/>
                <a:ea typeface="+mn-ea"/>
                <a:cs typeface="Arial"/>
              </a:rPr>
              <a:t> </a:t>
            </a:r>
            <a:r>
              <a:rPr kumimoji="0" sz="2000" b="1" i="0" u="none" strike="noStrike" kern="1200" cap="none" spc="-175" normalizeH="0" baseline="0" noProof="0" dirty="0">
                <a:ln>
                  <a:noFill/>
                </a:ln>
                <a:solidFill>
                  <a:prstClr val="black"/>
                </a:solidFill>
                <a:effectLst/>
                <a:uLnTx/>
                <a:uFillTx/>
                <a:latin typeface="Arial"/>
                <a:ea typeface="+mn-ea"/>
                <a:cs typeface="Arial"/>
              </a:rPr>
              <a:t>SUMA </a:t>
            </a:r>
            <a:r>
              <a:rPr kumimoji="0" sz="2000" b="1" i="0" u="none" strike="noStrike" kern="1200" cap="none" spc="-275" normalizeH="0" baseline="0" noProof="0" dirty="0">
                <a:ln>
                  <a:noFill/>
                </a:ln>
                <a:solidFill>
                  <a:prstClr val="black"/>
                </a:solidFill>
                <a:effectLst/>
                <a:uLnTx/>
                <a:uFillTx/>
                <a:latin typeface="Arial"/>
                <a:ea typeface="+mn-ea"/>
                <a:cs typeface="Arial"/>
              </a:rPr>
              <a:t>DE</a:t>
            </a:r>
            <a:r>
              <a:rPr kumimoji="0" sz="2000" b="1" i="0" u="none" strike="noStrike" kern="1200" cap="none" spc="-270" normalizeH="0" baseline="0" noProof="0" dirty="0">
                <a:ln>
                  <a:noFill/>
                </a:ln>
                <a:solidFill>
                  <a:prstClr val="black"/>
                </a:solidFill>
                <a:effectLst/>
                <a:uLnTx/>
                <a:uFillTx/>
                <a:latin typeface="Arial"/>
                <a:ea typeface="+mn-ea"/>
                <a:cs typeface="Arial"/>
              </a:rPr>
              <a:t> </a:t>
            </a:r>
            <a:r>
              <a:rPr kumimoji="0" sz="2000" b="1" i="0" u="none" strike="noStrike" kern="1200" cap="none" spc="-275" normalizeH="0" baseline="0" noProof="0" dirty="0">
                <a:ln>
                  <a:noFill/>
                </a:ln>
                <a:solidFill>
                  <a:prstClr val="black"/>
                </a:solidFill>
                <a:effectLst/>
                <a:uLnTx/>
                <a:uFillTx/>
                <a:latin typeface="Arial"/>
                <a:ea typeface="+mn-ea"/>
                <a:cs typeface="Arial"/>
              </a:rPr>
              <a:t>LAS</a:t>
            </a:r>
            <a:r>
              <a:rPr kumimoji="0" sz="2000" b="1" i="0" u="none" strike="noStrike" kern="1200" cap="none" spc="-270" normalizeH="0" baseline="0" noProof="0" dirty="0">
                <a:ln>
                  <a:noFill/>
                </a:ln>
                <a:solidFill>
                  <a:prstClr val="black"/>
                </a:solidFill>
                <a:effectLst/>
                <a:uLnTx/>
                <a:uFillTx/>
                <a:latin typeface="Arial"/>
                <a:ea typeface="+mn-ea"/>
                <a:cs typeface="Arial"/>
              </a:rPr>
              <a:t> </a:t>
            </a:r>
            <a:r>
              <a:rPr kumimoji="0" sz="2000" b="1" i="0" u="none" strike="noStrike" kern="1200" cap="none" spc="-204" normalizeH="0" baseline="0" noProof="0" dirty="0">
                <a:ln>
                  <a:noFill/>
                </a:ln>
                <a:solidFill>
                  <a:prstClr val="black"/>
                </a:solidFill>
                <a:effectLst/>
                <a:uLnTx/>
                <a:uFillTx/>
                <a:latin typeface="Arial"/>
                <a:ea typeface="+mn-ea"/>
                <a:cs typeface="Arial"/>
              </a:rPr>
              <a:t>CANTIDADES</a:t>
            </a:r>
            <a:r>
              <a:rPr kumimoji="0" sz="2000" b="1" i="0" u="none" strike="noStrike" kern="1200" cap="none" spc="-200" normalizeH="0" baseline="0" noProof="0" dirty="0">
                <a:ln>
                  <a:noFill/>
                </a:ln>
                <a:solidFill>
                  <a:prstClr val="black"/>
                </a:solidFill>
                <a:effectLst/>
                <a:uLnTx/>
                <a:uFillTx/>
                <a:latin typeface="Arial"/>
                <a:ea typeface="+mn-ea"/>
                <a:cs typeface="Arial"/>
              </a:rPr>
              <a:t> </a:t>
            </a:r>
            <a:r>
              <a:rPr kumimoji="0" sz="2000" b="1" i="0" u="none" strike="noStrike" kern="1200" cap="none" spc="-210" normalizeH="0" baseline="0" noProof="0" dirty="0">
                <a:ln>
                  <a:noFill/>
                </a:ln>
                <a:solidFill>
                  <a:prstClr val="black"/>
                </a:solidFill>
                <a:effectLst/>
                <a:uLnTx/>
                <a:uFillTx/>
                <a:latin typeface="Arial"/>
                <a:ea typeface="+mn-ea"/>
                <a:cs typeface="Arial"/>
              </a:rPr>
              <a:t>QUE</a:t>
            </a:r>
            <a:r>
              <a:rPr kumimoji="0" sz="2000" b="1" i="0" u="none" strike="noStrike" kern="1200" cap="none" spc="-204" normalizeH="0" baseline="0" noProof="0" dirty="0">
                <a:ln>
                  <a:noFill/>
                </a:ln>
                <a:solidFill>
                  <a:prstClr val="black"/>
                </a:solidFill>
                <a:effectLst/>
                <a:uLnTx/>
                <a:uFillTx/>
                <a:latin typeface="Arial"/>
                <a:ea typeface="+mn-ea"/>
                <a:cs typeface="Arial"/>
              </a:rPr>
              <a:t> POR </a:t>
            </a:r>
            <a:r>
              <a:rPr kumimoji="0" sz="2000" b="1" i="0" u="none" strike="noStrike" kern="1200" cap="none" spc="-215" normalizeH="0" baseline="0" noProof="0" dirty="0">
                <a:ln>
                  <a:noFill/>
                </a:ln>
                <a:solidFill>
                  <a:prstClr val="black"/>
                </a:solidFill>
                <a:effectLst/>
                <a:uLnTx/>
                <a:uFillTx/>
                <a:latin typeface="Arial"/>
                <a:ea typeface="+mn-ea"/>
                <a:cs typeface="Arial"/>
              </a:rPr>
              <a:t>CONCEPTO </a:t>
            </a:r>
            <a:r>
              <a:rPr kumimoji="0" sz="2000" b="1" i="0" u="none" strike="noStrike" kern="1200" cap="none" spc="-275" normalizeH="0" baseline="0" noProof="0" dirty="0">
                <a:ln>
                  <a:noFill/>
                </a:ln>
                <a:solidFill>
                  <a:prstClr val="black"/>
                </a:solidFill>
                <a:effectLst/>
                <a:uLnTx/>
                <a:uFillTx/>
                <a:latin typeface="Arial"/>
                <a:ea typeface="+mn-ea"/>
                <a:cs typeface="Arial"/>
              </a:rPr>
              <a:t>DE</a:t>
            </a:r>
            <a:r>
              <a:rPr kumimoji="0" sz="2000" b="1" i="0" u="none" strike="noStrike" kern="1200" cap="none" spc="-270" normalizeH="0" baseline="0" noProof="0" dirty="0">
                <a:ln>
                  <a:noFill/>
                </a:ln>
                <a:solidFill>
                  <a:prstClr val="black"/>
                </a:solidFill>
                <a:effectLst/>
                <a:uLnTx/>
                <a:uFillTx/>
                <a:latin typeface="Arial"/>
                <a:ea typeface="+mn-ea"/>
                <a:cs typeface="Arial"/>
              </a:rPr>
              <a:t> </a:t>
            </a:r>
            <a:r>
              <a:rPr kumimoji="0" sz="2000" b="1" i="0" u="none" strike="noStrike" kern="1200" cap="none" spc="-210" normalizeH="0" baseline="0" noProof="0" dirty="0">
                <a:ln>
                  <a:noFill/>
                </a:ln>
                <a:solidFill>
                  <a:prstClr val="black"/>
                </a:solidFill>
                <a:effectLst/>
                <a:uLnTx/>
                <a:uFillTx/>
                <a:latin typeface="Arial"/>
                <a:ea typeface="+mn-ea"/>
                <a:cs typeface="Arial"/>
              </a:rPr>
              <a:t>SUBSIDIO</a:t>
            </a:r>
            <a:r>
              <a:rPr kumimoji="0" sz="2000" b="1" i="0" u="none" strike="noStrike" kern="1200" cap="none" spc="-204" normalizeH="0" baseline="0" noProof="0" dirty="0">
                <a:ln>
                  <a:noFill/>
                </a:ln>
                <a:solidFill>
                  <a:prstClr val="black"/>
                </a:solidFill>
                <a:effectLst/>
                <a:uLnTx/>
                <a:uFillTx/>
                <a:latin typeface="Arial"/>
                <a:ea typeface="+mn-ea"/>
                <a:cs typeface="Arial"/>
              </a:rPr>
              <a:t> PARA </a:t>
            </a:r>
            <a:r>
              <a:rPr kumimoji="0" sz="2000" b="1" i="0" u="none" strike="noStrike" kern="1200" cap="none" spc="-375" normalizeH="0" baseline="0" noProof="0" dirty="0">
                <a:ln>
                  <a:noFill/>
                </a:ln>
                <a:solidFill>
                  <a:prstClr val="black"/>
                </a:solidFill>
                <a:effectLst/>
                <a:uLnTx/>
                <a:uFillTx/>
                <a:latin typeface="Arial"/>
                <a:ea typeface="+mn-ea"/>
                <a:cs typeface="Arial"/>
              </a:rPr>
              <a:t>EL </a:t>
            </a:r>
            <a:r>
              <a:rPr kumimoji="0" sz="2000" b="1" i="0" u="none" strike="noStrike" kern="1200" cap="none" spc="-545" normalizeH="0" baseline="0" noProof="0" dirty="0">
                <a:ln>
                  <a:noFill/>
                </a:ln>
                <a:solidFill>
                  <a:prstClr val="black"/>
                </a:solidFill>
                <a:effectLst/>
                <a:uLnTx/>
                <a:uFillTx/>
                <a:latin typeface="Arial"/>
                <a:ea typeface="+mn-ea"/>
                <a:cs typeface="Arial"/>
              </a:rPr>
              <a:t> </a:t>
            </a:r>
            <a:r>
              <a:rPr kumimoji="0" sz="2000" b="1" i="0" u="none" strike="noStrike" kern="1200" cap="none" spc="-260" normalizeH="0" baseline="0" noProof="0" dirty="0">
                <a:ln>
                  <a:noFill/>
                </a:ln>
                <a:solidFill>
                  <a:prstClr val="black"/>
                </a:solidFill>
                <a:effectLst/>
                <a:uLnTx/>
                <a:uFillTx/>
                <a:latin typeface="Arial"/>
                <a:ea typeface="+mn-ea"/>
                <a:cs typeface="Arial"/>
              </a:rPr>
              <a:t>EMPLEO</a:t>
            </a:r>
            <a:r>
              <a:rPr kumimoji="0" sz="2000" b="1" i="0" u="none" strike="noStrike" kern="1200" cap="none" spc="-25" normalizeH="0" baseline="0" noProof="0" dirty="0">
                <a:ln>
                  <a:noFill/>
                </a:ln>
                <a:solidFill>
                  <a:prstClr val="black"/>
                </a:solidFill>
                <a:effectLst/>
                <a:uLnTx/>
                <a:uFillTx/>
                <a:latin typeface="Arial"/>
                <a:ea typeface="+mn-ea"/>
                <a:cs typeface="Arial"/>
              </a:rPr>
              <a:t> </a:t>
            </a:r>
            <a:r>
              <a:rPr kumimoji="0" sz="2000" b="1" i="0" u="none" strike="noStrike" kern="1200" cap="none" spc="-225" normalizeH="0" baseline="0" noProof="0" dirty="0">
                <a:ln>
                  <a:noFill/>
                </a:ln>
                <a:solidFill>
                  <a:prstClr val="black"/>
                </a:solidFill>
                <a:effectLst/>
                <a:uLnTx/>
                <a:uFillTx/>
                <a:latin typeface="Arial"/>
                <a:ea typeface="+mn-ea"/>
                <a:cs typeface="Arial"/>
              </a:rPr>
              <a:t>MENSUAL</a:t>
            </a:r>
            <a:r>
              <a:rPr kumimoji="0" sz="2000" b="1" i="0" u="none" strike="noStrike" kern="1200" cap="none" spc="-45" normalizeH="0" baseline="0" noProof="0" dirty="0">
                <a:ln>
                  <a:noFill/>
                </a:ln>
                <a:solidFill>
                  <a:prstClr val="black"/>
                </a:solidFill>
                <a:effectLst/>
                <a:uLnTx/>
                <a:uFillTx/>
                <a:latin typeface="Arial"/>
                <a:ea typeface="+mn-ea"/>
                <a:cs typeface="Arial"/>
              </a:rPr>
              <a:t> </a:t>
            </a:r>
            <a:r>
              <a:rPr kumimoji="0" sz="2000" b="1" i="0" u="none" strike="noStrike" kern="1200" cap="none" spc="-375" normalizeH="0" baseline="0" noProof="0" dirty="0">
                <a:ln>
                  <a:noFill/>
                </a:ln>
                <a:solidFill>
                  <a:prstClr val="black"/>
                </a:solidFill>
                <a:effectLst/>
                <a:uLnTx/>
                <a:uFillTx/>
                <a:latin typeface="Arial"/>
                <a:ea typeface="+mn-ea"/>
                <a:cs typeface="Arial"/>
              </a:rPr>
              <a:t>LE</a:t>
            </a:r>
            <a:r>
              <a:rPr kumimoji="0" sz="2000" b="1" i="0" u="none" strike="noStrike" kern="1200" cap="none" spc="-200" normalizeH="0" baseline="0" noProof="0" dirty="0">
                <a:ln>
                  <a:noFill/>
                </a:ln>
                <a:solidFill>
                  <a:prstClr val="black"/>
                </a:solidFill>
                <a:effectLst/>
                <a:uLnTx/>
                <a:uFillTx/>
                <a:latin typeface="Arial"/>
                <a:ea typeface="+mn-ea"/>
                <a:cs typeface="Arial"/>
              </a:rPr>
              <a:t> CORRESPONDIÓ</a:t>
            </a:r>
            <a:r>
              <a:rPr kumimoji="0" sz="2000" b="1" i="0" u="none" strike="noStrike" kern="1200" cap="none" spc="-50" normalizeH="0" baseline="0" noProof="0" dirty="0">
                <a:ln>
                  <a:noFill/>
                </a:ln>
                <a:solidFill>
                  <a:prstClr val="black"/>
                </a:solidFill>
                <a:effectLst/>
                <a:uLnTx/>
                <a:uFillTx/>
                <a:latin typeface="Arial"/>
                <a:ea typeface="+mn-ea"/>
                <a:cs typeface="Arial"/>
              </a:rPr>
              <a:t> </a:t>
            </a:r>
            <a:r>
              <a:rPr kumimoji="0" sz="2000" b="1" i="0" u="none" strike="noStrike" kern="1200" cap="none" spc="-220" normalizeH="0" baseline="0" noProof="0" dirty="0">
                <a:ln>
                  <a:noFill/>
                </a:ln>
                <a:solidFill>
                  <a:prstClr val="black"/>
                </a:solidFill>
                <a:effectLst/>
                <a:uLnTx/>
                <a:uFillTx/>
                <a:latin typeface="Arial"/>
                <a:ea typeface="+mn-ea"/>
                <a:cs typeface="Arial"/>
              </a:rPr>
              <a:t>AL</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204" normalizeH="0" baseline="0" noProof="0" dirty="0">
                <a:ln>
                  <a:noFill/>
                </a:ln>
                <a:solidFill>
                  <a:prstClr val="black"/>
                </a:solidFill>
                <a:effectLst/>
                <a:uLnTx/>
                <a:uFillTx/>
                <a:latin typeface="Arial"/>
                <a:ea typeface="+mn-ea"/>
                <a:cs typeface="Arial"/>
              </a:rPr>
              <a:t>CONTRIBUYENTE,</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5"/>
              </a:spcBef>
              <a:spcAft>
                <a:spcPts val="0"/>
              </a:spcAft>
              <a:buClrTx/>
              <a:buSzTx/>
              <a:buFontTx/>
              <a:buNone/>
              <a:tabLst/>
              <a:defRPr/>
            </a:pPr>
            <a:endParaRPr kumimoji="0" sz="2050" b="0" i="0" u="none" strike="noStrike" kern="1200" cap="none" spc="0" normalizeH="0" baseline="0" noProof="0">
              <a:ln>
                <a:noFill/>
              </a:ln>
              <a:solidFill>
                <a:prstClr val="black"/>
              </a:solidFill>
              <a:effectLst/>
              <a:uLnTx/>
              <a:uFillTx/>
              <a:latin typeface="Arial"/>
              <a:ea typeface="+mn-ea"/>
              <a:cs typeface="Arial"/>
            </a:endParaRPr>
          </a:p>
          <a:p>
            <a:pPr marL="342265" marR="5080" lvl="0" indent="-342265" algn="r" defTabSz="914400" rtl="0" eaLnBrk="1" fontAlgn="auto" latinLnBrk="0" hangingPunct="1">
              <a:lnSpc>
                <a:spcPct val="100000"/>
              </a:lnSpc>
              <a:spcBef>
                <a:spcPts val="5"/>
              </a:spcBef>
              <a:spcAft>
                <a:spcPts val="0"/>
              </a:spcAft>
              <a:buClrTx/>
              <a:buSzTx/>
              <a:buFont typeface="Wingdings"/>
              <a:buChar char=""/>
              <a:tabLst>
                <a:tab pos="342265" algn="l"/>
                <a:tab pos="342900" algn="l"/>
              </a:tabLst>
              <a:defRPr/>
            </a:pPr>
            <a:r>
              <a:rPr kumimoji="0" sz="2000" b="1" i="0" u="none" strike="noStrike" kern="1200" cap="none" spc="-70" normalizeH="0" baseline="0" noProof="0" dirty="0">
                <a:ln>
                  <a:noFill/>
                </a:ln>
                <a:solidFill>
                  <a:srgbClr val="006FC0"/>
                </a:solidFill>
                <a:effectLst/>
                <a:uLnTx/>
                <a:uFillTx/>
                <a:latin typeface="Arial"/>
                <a:ea typeface="+mn-ea"/>
                <a:cs typeface="Arial"/>
              </a:rPr>
              <a:t>NO</a:t>
            </a:r>
            <a:r>
              <a:rPr kumimoji="0" sz="2000" b="1" i="0" u="none" strike="noStrike" kern="1200" cap="none" spc="-40" normalizeH="0" baseline="0" noProof="0" dirty="0">
                <a:ln>
                  <a:noFill/>
                </a:ln>
                <a:solidFill>
                  <a:srgbClr val="006FC0"/>
                </a:solidFill>
                <a:effectLst/>
                <a:uLnTx/>
                <a:uFillTx/>
                <a:latin typeface="Arial"/>
                <a:ea typeface="+mn-ea"/>
                <a:cs typeface="Arial"/>
              </a:rPr>
              <a:t> </a:t>
            </a:r>
            <a:r>
              <a:rPr kumimoji="0" sz="2000" b="1" i="0" u="none" strike="noStrike" kern="1200" cap="none" spc="-225" normalizeH="0" baseline="0" noProof="0" dirty="0">
                <a:ln>
                  <a:noFill/>
                </a:ln>
                <a:solidFill>
                  <a:srgbClr val="006FC0"/>
                </a:solidFill>
                <a:effectLst/>
                <a:uLnTx/>
                <a:uFillTx/>
                <a:latin typeface="Arial"/>
                <a:ea typeface="+mn-ea"/>
                <a:cs typeface="Arial"/>
              </a:rPr>
              <a:t>HAB</a:t>
            </a:r>
            <a:r>
              <a:rPr kumimoji="0" sz="2000" b="1" i="0" u="none" strike="noStrike" kern="1200" cap="none" spc="-235" normalizeH="0" baseline="0" noProof="0" dirty="0">
                <a:ln>
                  <a:noFill/>
                </a:ln>
                <a:solidFill>
                  <a:srgbClr val="006FC0"/>
                </a:solidFill>
                <a:effectLst/>
                <a:uLnTx/>
                <a:uFillTx/>
                <a:latin typeface="Arial"/>
                <a:ea typeface="+mn-ea"/>
                <a:cs typeface="Arial"/>
              </a:rPr>
              <a:t>R</a:t>
            </a:r>
            <a:r>
              <a:rPr kumimoji="0" sz="2000" b="1" i="0" u="none" strike="noStrike" kern="1200" cap="none" spc="-70" normalizeH="0" baseline="0" noProof="0" dirty="0">
                <a:ln>
                  <a:noFill/>
                </a:ln>
                <a:solidFill>
                  <a:srgbClr val="006FC0"/>
                </a:solidFill>
                <a:effectLst/>
                <a:uLnTx/>
                <a:uFillTx/>
                <a:latin typeface="Arial"/>
                <a:ea typeface="+mn-ea"/>
                <a:cs typeface="Arial"/>
              </a:rPr>
              <a:t>Á</a:t>
            </a:r>
            <a:r>
              <a:rPr kumimoji="0" sz="2000" b="1" i="0" u="none" strike="noStrike" kern="1200" cap="none" spc="-20" normalizeH="0" baseline="0" noProof="0" dirty="0">
                <a:ln>
                  <a:noFill/>
                </a:ln>
                <a:solidFill>
                  <a:srgbClr val="006FC0"/>
                </a:solidFill>
                <a:effectLst/>
                <a:uLnTx/>
                <a:uFillTx/>
                <a:latin typeface="Arial"/>
                <a:ea typeface="+mn-ea"/>
                <a:cs typeface="Arial"/>
              </a:rPr>
              <a:t> </a:t>
            </a:r>
            <a:r>
              <a:rPr kumimoji="0" sz="2000" b="1" i="0" u="none" strike="noStrike" kern="1200" cap="none" spc="-30" normalizeH="0" baseline="0" noProof="0" dirty="0">
                <a:ln>
                  <a:noFill/>
                </a:ln>
                <a:solidFill>
                  <a:srgbClr val="006FC0"/>
                </a:solidFill>
                <a:effectLst/>
                <a:uLnTx/>
                <a:uFillTx/>
                <a:latin typeface="Arial"/>
                <a:ea typeface="+mn-ea"/>
                <a:cs typeface="Arial"/>
              </a:rPr>
              <a:t>I</a:t>
            </a:r>
            <a:r>
              <a:rPr kumimoji="0" sz="2000" b="1" i="0" u="none" strike="noStrike" kern="1200" cap="none" spc="-100" normalizeH="0" baseline="0" noProof="0" dirty="0">
                <a:ln>
                  <a:noFill/>
                </a:ln>
                <a:solidFill>
                  <a:srgbClr val="006FC0"/>
                </a:solidFill>
                <a:effectLst/>
                <a:uLnTx/>
                <a:uFillTx/>
                <a:latin typeface="Arial"/>
                <a:ea typeface="+mn-ea"/>
                <a:cs typeface="Arial"/>
              </a:rPr>
              <a:t>M</a:t>
            </a:r>
            <a:r>
              <a:rPr kumimoji="0" sz="2000" b="1" i="0" u="none" strike="noStrike" kern="1200" cap="none" spc="-305" normalizeH="0" baseline="0" noProof="0" dirty="0">
                <a:ln>
                  <a:noFill/>
                </a:ln>
                <a:solidFill>
                  <a:srgbClr val="006FC0"/>
                </a:solidFill>
                <a:effectLst/>
                <a:uLnTx/>
                <a:uFillTx/>
                <a:latin typeface="Arial"/>
                <a:ea typeface="+mn-ea"/>
                <a:cs typeface="Arial"/>
              </a:rPr>
              <a:t>PUE</a:t>
            </a:r>
            <a:r>
              <a:rPr kumimoji="0" sz="2000" b="1" i="0" u="none" strike="noStrike" kern="1200" cap="none" spc="-290" normalizeH="0" baseline="0" noProof="0" dirty="0">
                <a:ln>
                  <a:noFill/>
                </a:ln>
                <a:solidFill>
                  <a:srgbClr val="006FC0"/>
                </a:solidFill>
                <a:effectLst/>
                <a:uLnTx/>
                <a:uFillTx/>
                <a:latin typeface="Arial"/>
                <a:ea typeface="+mn-ea"/>
                <a:cs typeface="Arial"/>
              </a:rPr>
              <a:t>ST</a:t>
            </a:r>
            <a:r>
              <a:rPr kumimoji="0" sz="2000" b="1" i="0" u="none" strike="noStrike" kern="1200" cap="none" spc="-75" normalizeH="0" baseline="0" noProof="0" dirty="0">
                <a:ln>
                  <a:noFill/>
                </a:ln>
                <a:solidFill>
                  <a:srgbClr val="006FC0"/>
                </a:solidFill>
                <a:effectLst/>
                <a:uLnTx/>
                <a:uFillTx/>
                <a:latin typeface="Arial"/>
                <a:ea typeface="+mn-ea"/>
                <a:cs typeface="Arial"/>
              </a:rPr>
              <a:t>O</a:t>
            </a:r>
            <a:r>
              <a:rPr kumimoji="0" sz="2000" b="1" i="0" u="none" strike="noStrike" kern="1200" cap="none" spc="-25" normalizeH="0" baseline="0" noProof="0" dirty="0">
                <a:ln>
                  <a:noFill/>
                </a:ln>
                <a:solidFill>
                  <a:srgbClr val="006FC0"/>
                </a:solidFill>
                <a:effectLst/>
                <a:uLnTx/>
                <a:uFillTx/>
                <a:latin typeface="Arial"/>
                <a:ea typeface="+mn-ea"/>
                <a:cs typeface="Arial"/>
              </a:rPr>
              <a:t> </a:t>
            </a:r>
            <a:r>
              <a:rPr kumimoji="0" sz="2000" b="1" i="0" u="none" strike="noStrike" kern="1200" cap="none" spc="-70" normalizeH="0" baseline="0" noProof="0" dirty="0">
                <a:ln>
                  <a:noFill/>
                </a:ln>
                <a:solidFill>
                  <a:srgbClr val="006FC0"/>
                </a:solidFill>
                <a:effectLst/>
                <a:uLnTx/>
                <a:uFillTx/>
                <a:latin typeface="Arial"/>
                <a:ea typeface="+mn-ea"/>
                <a:cs typeface="Arial"/>
              </a:rPr>
              <a:t>A</a:t>
            </a:r>
            <a:r>
              <a:rPr kumimoji="0" sz="2000" b="1" i="0" u="none" strike="noStrike" kern="1200" cap="none" spc="-20" normalizeH="0" baseline="0" noProof="0" dirty="0">
                <a:ln>
                  <a:noFill/>
                </a:ln>
                <a:solidFill>
                  <a:srgbClr val="006FC0"/>
                </a:solidFill>
                <a:effectLst/>
                <a:uLnTx/>
                <a:uFillTx/>
                <a:latin typeface="Arial"/>
                <a:ea typeface="+mn-ea"/>
                <a:cs typeface="Arial"/>
              </a:rPr>
              <a:t> </a:t>
            </a:r>
            <a:r>
              <a:rPr kumimoji="0" sz="2000" b="1" i="0" u="none" strike="noStrike" kern="1200" cap="none" spc="-210" normalizeH="0" baseline="0" noProof="0" dirty="0">
                <a:ln>
                  <a:noFill/>
                </a:ln>
                <a:solidFill>
                  <a:srgbClr val="006FC0"/>
                </a:solidFill>
                <a:effectLst/>
                <a:uLnTx/>
                <a:uFillTx/>
                <a:latin typeface="Arial"/>
                <a:ea typeface="+mn-ea"/>
                <a:cs typeface="Arial"/>
              </a:rPr>
              <a:t>CA</a:t>
            </a:r>
            <a:r>
              <a:rPr kumimoji="0" sz="2000" b="1" i="0" u="none" strike="noStrike" kern="1200" cap="none" spc="-280" normalizeH="0" baseline="0" noProof="0" dirty="0">
                <a:ln>
                  <a:noFill/>
                </a:ln>
                <a:solidFill>
                  <a:srgbClr val="006FC0"/>
                </a:solidFill>
                <a:effectLst/>
                <a:uLnTx/>
                <a:uFillTx/>
                <a:latin typeface="Arial"/>
                <a:ea typeface="+mn-ea"/>
                <a:cs typeface="Arial"/>
              </a:rPr>
              <a:t>R</a:t>
            </a:r>
            <a:r>
              <a:rPr kumimoji="0" sz="2000" b="1" i="0" u="none" strike="noStrike" kern="1200" cap="none" spc="-125" normalizeH="0" baseline="0" noProof="0" dirty="0">
                <a:ln>
                  <a:noFill/>
                </a:ln>
                <a:solidFill>
                  <a:srgbClr val="006FC0"/>
                </a:solidFill>
                <a:effectLst/>
                <a:uLnTx/>
                <a:uFillTx/>
                <a:latin typeface="Arial"/>
                <a:ea typeface="+mn-ea"/>
                <a:cs typeface="Arial"/>
              </a:rPr>
              <a:t>GO</a:t>
            </a:r>
            <a:r>
              <a:rPr kumimoji="0" sz="2000" b="1" i="0" u="none" strike="noStrike" kern="1200" cap="none" spc="-50" normalizeH="0" baseline="0" noProof="0" dirty="0">
                <a:ln>
                  <a:noFill/>
                </a:ln>
                <a:solidFill>
                  <a:srgbClr val="006FC0"/>
                </a:solidFill>
                <a:effectLst/>
                <a:uLnTx/>
                <a:uFillTx/>
                <a:latin typeface="Arial"/>
                <a:ea typeface="+mn-ea"/>
                <a:cs typeface="Arial"/>
              </a:rPr>
              <a:t> </a:t>
            </a:r>
            <a:r>
              <a:rPr kumimoji="0" sz="2000" b="1" i="0" u="none" strike="noStrike" kern="1200" cap="none" spc="-305" normalizeH="0" baseline="0" noProof="0" dirty="0">
                <a:ln>
                  <a:noFill/>
                </a:ln>
                <a:solidFill>
                  <a:srgbClr val="006FC0"/>
                </a:solidFill>
                <a:effectLst/>
                <a:uLnTx/>
                <a:uFillTx/>
                <a:latin typeface="Arial"/>
                <a:ea typeface="+mn-ea"/>
                <a:cs typeface="Arial"/>
              </a:rPr>
              <a:t>DEL</a:t>
            </a:r>
            <a:r>
              <a:rPr kumimoji="0" sz="2000" b="1" i="0" u="none" strike="noStrike" kern="1200" cap="none" spc="-10" normalizeH="0" baseline="0" noProof="0" dirty="0">
                <a:ln>
                  <a:noFill/>
                </a:ln>
                <a:solidFill>
                  <a:srgbClr val="006FC0"/>
                </a:solidFill>
                <a:effectLst/>
                <a:uLnTx/>
                <a:uFillTx/>
                <a:latin typeface="Arial"/>
                <a:ea typeface="+mn-ea"/>
                <a:cs typeface="Arial"/>
              </a:rPr>
              <a:t> </a:t>
            </a:r>
            <a:r>
              <a:rPr kumimoji="0" sz="2000" b="1" i="0" u="none" strike="noStrike" kern="1200" cap="none" spc="-185" normalizeH="0" baseline="0" noProof="0" dirty="0">
                <a:ln>
                  <a:noFill/>
                </a:ln>
                <a:solidFill>
                  <a:srgbClr val="006FC0"/>
                </a:solidFill>
                <a:effectLst/>
                <a:uLnTx/>
                <a:uFillTx/>
                <a:latin typeface="Arial"/>
                <a:ea typeface="+mn-ea"/>
                <a:cs typeface="Arial"/>
              </a:rPr>
              <a:t>CONTR</a:t>
            </a:r>
            <a:r>
              <a:rPr kumimoji="0" sz="2000" b="1" i="0" u="none" strike="noStrike" kern="1200" cap="none" spc="-85" normalizeH="0" baseline="0" noProof="0" dirty="0">
                <a:ln>
                  <a:noFill/>
                </a:ln>
                <a:solidFill>
                  <a:srgbClr val="006FC0"/>
                </a:solidFill>
                <a:effectLst/>
                <a:uLnTx/>
                <a:uFillTx/>
                <a:latin typeface="Arial"/>
                <a:ea typeface="+mn-ea"/>
                <a:cs typeface="Arial"/>
              </a:rPr>
              <a:t>I</a:t>
            </a:r>
            <a:r>
              <a:rPr kumimoji="0" sz="2000" b="1" i="0" u="none" strike="noStrike" kern="1200" cap="none" spc="-395" normalizeH="0" baseline="0" noProof="0" dirty="0">
                <a:ln>
                  <a:noFill/>
                </a:ln>
                <a:solidFill>
                  <a:srgbClr val="006FC0"/>
                </a:solidFill>
                <a:effectLst/>
                <a:uLnTx/>
                <a:uFillTx/>
                <a:latin typeface="Arial"/>
                <a:ea typeface="+mn-ea"/>
                <a:cs typeface="Arial"/>
              </a:rPr>
              <a:t>B</a:t>
            </a:r>
            <a:r>
              <a:rPr kumimoji="0" sz="2000" b="1" i="0" u="none" strike="noStrike" kern="1200" cap="none" spc="-240" normalizeH="0" baseline="0" noProof="0" dirty="0">
                <a:ln>
                  <a:noFill/>
                </a:ln>
                <a:solidFill>
                  <a:srgbClr val="006FC0"/>
                </a:solidFill>
                <a:effectLst/>
                <a:uLnTx/>
                <a:uFillTx/>
                <a:latin typeface="Arial"/>
                <a:ea typeface="+mn-ea"/>
                <a:cs typeface="Arial"/>
              </a:rPr>
              <a:t>UYENTE</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342265" marR="5715" lvl="0" indent="-342265" algn="r" defTabSz="914400" rtl="0" eaLnBrk="1" fontAlgn="auto" latinLnBrk="0" hangingPunct="1">
              <a:lnSpc>
                <a:spcPct val="100000"/>
              </a:lnSpc>
              <a:spcBef>
                <a:spcPts val="0"/>
              </a:spcBef>
              <a:spcAft>
                <a:spcPts val="0"/>
              </a:spcAft>
              <a:buClrTx/>
              <a:buSzTx/>
              <a:buFont typeface="Wingdings"/>
              <a:buChar char=""/>
              <a:tabLst>
                <a:tab pos="342265" algn="l"/>
                <a:tab pos="342900" algn="l"/>
              </a:tabLst>
              <a:defRPr/>
            </a:pPr>
            <a:r>
              <a:rPr kumimoji="0" sz="2000" b="1" i="0" u="none" strike="noStrike" kern="1200" cap="none" spc="-55" normalizeH="0" baseline="0" noProof="0" dirty="0">
                <a:ln>
                  <a:noFill/>
                </a:ln>
                <a:solidFill>
                  <a:srgbClr val="006FC0"/>
                </a:solidFill>
                <a:effectLst/>
                <a:uLnTx/>
                <a:uFillTx/>
                <a:latin typeface="Arial"/>
                <a:ea typeface="+mn-ea"/>
                <a:cs typeface="Arial"/>
              </a:rPr>
              <a:t>NI</a:t>
            </a:r>
            <a:r>
              <a:rPr kumimoji="0" sz="2000" b="1" i="0" u="none" strike="noStrike" kern="1200" cap="none" spc="-25" normalizeH="0" baseline="0" noProof="0" dirty="0">
                <a:ln>
                  <a:noFill/>
                </a:ln>
                <a:solidFill>
                  <a:srgbClr val="006FC0"/>
                </a:solidFill>
                <a:effectLst/>
                <a:uLnTx/>
                <a:uFillTx/>
                <a:latin typeface="Arial"/>
                <a:ea typeface="+mn-ea"/>
                <a:cs typeface="Arial"/>
              </a:rPr>
              <a:t> </a:t>
            </a:r>
            <a:r>
              <a:rPr kumimoji="0" sz="2000" b="1" i="0" u="none" strike="noStrike" kern="1200" cap="none" spc="-375" normalizeH="0" baseline="0" noProof="0" dirty="0">
                <a:ln>
                  <a:noFill/>
                </a:ln>
                <a:solidFill>
                  <a:srgbClr val="006FC0"/>
                </a:solidFill>
                <a:effectLst/>
                <a:uLnTx/>
                <a:uFillTx/>
                <a:latin typeface="Arial"/>
                <a:ea typeface="+mn-ea"/>
                <a:cs typeface="Arial"/>
              </a:rPr>
              <a:t>SE</a:t>
            </a:r>
            <a:r>
              <a:rPr kumimoji="0" sz="2000" b="1" i="0" u="none" strike="noStrike" kern="1200" cap="none" spc="-20" normalizeH="0" baseline="0" noProof="0" dirty="0">
                <a:ln>
                  <a:noFill/>
                </a:ln>
                <a:solidFill>
                  <a:srgbClr val="006FC0"/>
                </a:solidFill>
                <a:effectLst/>
                <a:uLnTx/>
                <a:uFillTx/>
                <a:latin typeface="Arial"/>
                <a:ea typeface="+mn-ea"/>
                <a:cs typeface="Arial"/>
              </a:rPr>
              <a:t> </a:t>
            </a:r>
            <a:r>
              <a:rPr kumimoji="0" sz="2000" b="1" i="0" u="none" strike="noStrike" kern="1200" cap="none" spc="-220" normalizeH="0" baseline="0" noProof="0" dirty="0">
                <a:ln>
                  <a:noFill/>
                </a:ln>
                <a:solidFill>
                  <a:srgbClr val="006FC0"/>
                </a:solidFill>
                <a:effectLst/>
                <a:uLnTx/>
                <a:uFillTx/>
                <a:latin typeface="Arial"/>
                <a:ea typeface="+mn-ea"/>
                <a:cs typeface="Arial"/>
              </a:rPr>
              <a:t>ENTREGARÁ</a:t>
            </a:r>
            <a:r>
              <a:rPr kumimoji="0" sz="2000" b="1" i="0" u="none" strike="noStrike" kern="1200" cap="none" spc="-20" normalizeH="0" baseline="0" noProof="0" dirty="0">
                <a:ln>
                  <a:noFill/>
                </a:ln>
                <a:solidFill>
                  <a:srgbClr val="006FC0"/>
                </a:solidFill>
                <a:effectLst/>
                <a:uLnTx/>
                <a:uFillTx/>
                <a:latin typeface="Arial"/>
                <a:ea typeface="+mn-ea"/>
                <a:cs typeface="Arial"/>
              </a:rPr>
              <a:t> </a:t>
            </a:r>
            <a:r>
              <a:rPr kumimoji="0" sz="2000" b="1" i="0" u="none" strike="noStrike" kern="1200" cap="none" spc="-160" normalizeH="0" baseline="0" noProof="0" dirty="0">
                <a:ln>
                  <a:noFill/>
                </a:ln>
                <a:solidFill>
                  <a:srgbClr val="006FC0"/>
                </a:solidFill>
                <a:effectLst/>
                <a:uLnTx/>
                <a:uFillTx/>
                <a:latin typeface="Arial"/>
                <a:ea typeface="+mn-ea"/>
                <a:cs typeface="Arial"/>
              </a:rPr>
              <a:t>CANTIDAD</a:t>
            </a:r>
            <a:r>
              <a:rPr kumimoji="0" sz="2000" b="1" i="0" u="none" strike="noStrike" kern="1200" cap="none" spc="-20" normalizeH="0" baseline="0" noProof="0" dirty="0">
                <a:ln>
                  <a:noFill/>
                </a:ln>
                <a:solidFill>
                  <a:srgbClr val="006FC0"/>
                </a:solidFill>
                <a:effectLst/>
                <a:uLnTx/>
                <a:uFillTx/>
                <a:latin typeface="Arial"/>
                <a:ea typeface="+mn-ea"/>
                <a:cs typeface="Arial"/>
              </a:rPr>
              <a:t> </a:t>
            </a:r>
            <a:r>
              <a:rPr kumimoji="0" sz="2000" b="1" i="0" u="none" strike="noStrike" kern="1200" cap="none" spc="-160" normalizeH="0" baseline="0" noProof="0" dirty="0">
                <a:ln>
                  <a:noFill/>
                </a:ln>
                <a:solidFill>
                  <a:srgbClr val="006FC0"/>
                </a:solidFill>
                <a:effectLst/>
                <a:uLnTx/>
                <a:uFillTx/>
                <a:latin typeface="Arial"/>
                <a:ea typeface="+mn-ea"/>
                <a:cs typeface="Arial"/>
              </a:rPr>
              <a:t>ALGUNA</a:t>
            </a:r>
            <a:r>
              <a:rPr kumimoji="0" sz="2000" b="1" i="0" u="none" strike="noStrike" kern="1200" cap="none" spc="-20" normalizeH="0" baseline="0" noProof="0" dirty="0">
                <a:ln>
                  <a:noFill/>
                </a:ln>
                <a:solidFill>
                  <a:srgbClr val="006FC0"/>
                </a:solidFill>
                <a:effectLst/>
                <a:uLnTx/>
                <a:uFillTx/>
                <a:latin typeface="Arial"/>
                <a:ea typeface="+mn-ea"/>
                <a:cs typeface="Arial"/>
              </a:rPr>
              <a:t> </a:t>
            </a:r>
            <a:r>
              <a:rPr kumimoji="0" sz="2000" b="1" i="0" u="none" strike="noStrike" kern="1200" cap="none" spc="-70" normalizeH="0" baseline="0" noProof="0" dirty="0">
                <a:ln>
                  <a:noFill/>
                </a:ln>
                <a:solidFill>
                  <a:srgbClr val="006FC0"/>
                </a:solidFill>
                <a:effectLst/>
                <a:uLnTx/>
                <a:uFillTx/>
                <a:latin typeface="Arial"/>
                <a:ea typeface="+mn-ea"/>
                <a:cs typeface="Arial"/>
              </a:rPr>
              <a:t>A</a:t>
            </a:r>
            <a:r>
              <a:rPr kumimoji="0" sz="2000" b="1" i="0" u="none" strike="noStrike" kern="1200" cap="none" spc="-20" normalizeH="0" baseline="0" noProof="0" dirty="0">
                <a:ln>
                  <a:noFill/>
                </a:ln>
                <a:solidFill>
                  <a:srgbClr val="006FC0"/>
                </a:solidFill>
                <a:effectLst/>
                <a:uLnTx/>
                <a:uFillTx/>
                <a:latin typeface="Arial"/>
                <a:ea typeface="+mn-ea"/>
                <a:cs typeface="Arial"/>
              </a:rPr>
              <a:t> </a:t>
            </a:r>
            <a:r>
              <a:rPr kumimoji="0" sz="2000" b="1" i="0" u="none" strike="noStrike" kern="1200" cap="none" spc="-350" normalizeH="0" baseline="0" noProof="0" dirty="0">
                <a:ln>
                  <a:noFill/>
                </a:ln>
                <a:solidFill>
                  <a:srgbClr val="006FC0"/>
                </a:solidFill>
                <a:effectLst/>
                <a:uLnTx/>
                <a:uFillTx/>
                <a:latin typeface="Arial"/>
                <a:ea typeface="+mn-ea"/>
                <a:cs typeface="Arial"/>
              </a:rPr>
              <a:t>ESTE</a:t>
            </a:r>
            <a:r>
              <a:rPr kumimoji="0" sz="2000" b="1" i="0" u="none" strike="noStrike" kern="1200" cap="none" spc="-20" normalizeH="0" baseline="0" noProof="0" dirty="0">
                <a:ln>
                  <a:noFill/>
                </a:ln>
                <a:solidFill>
                  <a:srgbClr val="006FC0"/>
                </a:solidFill>
                <a:effectLst/>
                <a:uLnTx/>
                <a:uFillTx/>
                <a:latin typeface="Arial"/>
                <a:ea typeface="+mn-ea"/>
                <a:cs typeface="Arial"/>
              </a:rPr>
              <a:t> </a:t>
            </a:r>
            <a:r>
              <a:rPr kumimoji="0" sz="2000" b="1" i="0" u="none" strike="noStrike" kern="1200" cap="none" spc="-180" normalizeH="0" baseline="0" noProof="0" dirty="0">
                <a:ln>
                  <a:noFill/>
                </a:ln>
                <a:solidFill>
                  <a:srgbClr val="006FC0"/>
                </a:solidFill>
                <a:effectLst/>
                <a:uLnTx/>
                <a:uFillTx/>
                <a:latin typeface="Arial"/>
                <a:ea typeface="+mn-ea"/>
                <a:cs typeface="Arial"/>
              </a:rPr>
              <a:t>ÚLTIMO</a:t>
            </a:r>
            <a:r>
              <a:rPr kumimoji="0" sz="2000" b="1" i="0" u="none" strike="noStrike" kern="1200" cap="none" spc="-10" normalizeH="0" baseline="0" noProof="0" dirty="0">
                <a:ln>
                  <a:noFill/>
                </a:ln>
                <a:solidFill>
                  <a:srgbClr val="006FC0"/>
                </a:solidFill>
                <a:effectLst/>
                <a:uLnTx/>
                <a:uFillTx/>
                <a:latin typeface="Arial"/>
                <a:ea typeface="+mn-ea"/>
                <a:cs typeface="Arial"/>
              </a:rPr>
              <a:t> </a:t>
            </a:r>
            <a:r>
              <a:rPr kumimoji="0" sz="2000" b="1" i="0" u="none" strike="noStrike" kern="1200" cap="none" spc="-204" normalizeH="0" baseline="0" noProof="0" dirty="0">
                <a:ln>
                  <a:noFill/>
                </a:ln>
                <a:solidFill>
                  <a:srgbClr val="006FC0"/>
                </a:solidFill>
                <a:effectLst/>
                <a:uLnTx/>
                <a:uFillTx/>
                <a:latin typeface="Arial"/>
                <a:ea typeface="+mn-ea"/>
                <a:cs typeface="Arial"/>
              </a:rPr>
              <a:t>POR</a:t>
            </a:r>
            <a:r>
              <a:rPr kumimoji="0" sz="2000" b="1" i="0" u="none" strike="noStrike" kern="1200" cap="none" spc="-40" normalizeH="0" baseline="0" noProof="0" dirty="0">
                <a:ln>
                  <a:noFill/>
                </a:ln>
                <a:solidFill>
                  <a:srgbClr val="006FC0"/>
                </a:solidFill>
                <a:effectLst/>
                <a:uLnTx/>
                <a:uFillTx/>
                <a:latin typeface="Arial"/>
                <a:ea typeface="+mn-ea"/>
                <a:cs typeface="Arial"/>
              </a:rPr>
              <a:t> </a:t>
            </a:r>
            <a:r>
              <a:rPr kumimoji="0" sz="2000" b="1" i="0" u="none" strike="noStrike" kern="1200" cap="none" spc="-215" normalizeH="0" baseline="0" noProof="0" dirty="0">
                <a:ln>
                  <a:noFill/>
                </a:ln>
                <a:solidFill>
                  <a:srgbClr val="006FC0"/>
                </a:solidFill>
                <a:effectLst/>
                <a:uLnTx/>
                <a:uFillTx/>
                <a:latin typeface="Arial"/>
                <a:ea typeface="+mn-ea"/>
                <a:cs typeface="Arial"/>
              </a:rPr>
              <a:t>CONCEPTO</a:t>
            </a:r>
            <a:r>
              <a:rPr kumimoji="0" sz="2000" b="1" i="0" u="none" strike="noStrike" kern="1200" cap="none" spc="-50" normalizeH="0" baseline="0" noProof="0" dirty="0">
                <a:ln>
                  <a:noFill/>
                </a:ln>
                <a:solidFill>
                  <a:srgbClr val="006FC0"/>
                </a:solidFill>
                <a:effectLst/>
                <a:uLnTx/>
                <a:uFillTx/>
                <a:latin typeface="Arial"/>
                <a:ea typeface="+mn-ea"/>
                <a:cs typeface="Arial"/>
              </a:rPr>
              <a:t> </a:t>
            </a:r>
            <a:r>
              <a:rPr kumimoji="0" sz="2000" b="1" i="0" u="none" strike="noStrike" kern="1200" cap="none" spc="-275" normalizeH="0" baseline="0" noProof="0" dirty="0">
                <a:ln>
                  <a:noFill/>
                </a:ln>
                <a:solidFill>
                  <a:srgbClr val="006FC0"/>
                </a:solidFill>
                <a:effectLst/>
                <a:uLnTx/>
                <a:uFillTx/>
                <a:latin typeface="Arial"/>
                <a:ea typeface="+mn-ea"/>
                <a:cs typeface="Arial"/>
              </a:rPr>
              <a:t>DE</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0" marR="5080" lvl="0" indent="0" algn="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380" normalizeH="0" baseline="0" noProof="0" dirty="0">
                <a:ln>
                  <a:noFill/>
                </a:ln>
                <a:solidFill>
                  <a:srgbClr val="006FC0"/>
                </a:solidFill>
                <a:effectLst/>
                <a:uLnTx/>
                <a:uFillTx/>
                <a:latin typeface="Arial"/>
                <a:ea typeface="+mn-ea"/>
                <a:cs typeface="Arial"/>
              </a:rPr>
              <a:t>S</a:t>
            </a:r>
            <a:r>
              <a:rPr kumimoji="0" sz="2000" b="1" i="0" u="none" strike="noStrike" kern="1200" cap="none" spc="-280" normalizeH="0" baseline="0" noProof="0" dirty="0">
                <a:ln>
                  <a:noFill/>
                </a:ln>
                <a:solidFill>
                  <a:srgbClr val="006FC0"/>
                </a:solidFill>
                <a:effectLst/>
                <a:uLnTx/>
                <a:uFillTx/>
                <a:latin typeface="Arial"/>
                <a:ea typeface="+mn-ea"/>
                <a:cs typeface="Arial"/>
              </a:rPr>
              <a:t>U</a:t>
            </a:r>
            <a:r>
              <a:rPr kumimoji="0" sz="2000" b="1" i="0" u="none" strike="noStrike" kern="1200" cap="none" spc="-290" normalizeH="0" baseline="0" noProof="0" dirty="0">
                <a:ln>
                  <a:noFill/>
                </a:ln>
                <a:solidFill>
                  <a:srgbClr val="006FC0"/>
                </a:solidFill>
                <a:effectLst/>
                <a:uLnTx/>
                <a:uFillTx/>
                <a:latin typeface="Arial"/>
                <a:ea typeface="+mn-ea"/>
                <a:cs typeface="Arial"/>
              </a:rPr>
              <a:t>B</a:t>
            </a:r>
            <a:r>
              <a:rPr kumimoji="0" sz="2000" b="1" i="0" u="none" strike="noStrike" kern="1200" cap="none" spc="-380" normalizeH="0" baseline="0" noProof="0" dirty="0">
                <a:ln>
                  <a:noFill/>
                </a:ln>
                <a:solidFill>
                  <a:srgbClr val="006FC0"/>
                </a:solidFill>
                <a:effectLst/>
                <a:uLnTx/>
                <a:uFillTx/>
                <a:latin typeface="Arial"/>
                <a:ea typeface="+mn-ea"/>
                <a:cs typeface="Arial"/>
              </a:rPr>
              <a:t>S</a:t>
            </a:r>
            <a:r>
              <a:rPr kumimoji="0" sz="2000" b="1" i="0" u="none" strike="noStrike" kern="1200" cap="none" spc="-95" normalizeH="0" baseline="0" noProof="0" dirty="0">
                <a:ln>
                  <a:noFill/>
                </a:ln>
                <a:solidFill>
                  <a:srgbClr val="006FC0"/>
                </a:solidFill>
                <a:effectLst/>
                <a:uLnTx/>
                <a:uFillTx/>
                <a:latin typeface="Arial"/>
                <a:ea typeface="+mn-ea"/>
                <a:cs typeface="Arial"/>
              </a:rPr>
              <a:t>ID</a:t>
            </a:r>
            <a:r>
              <a:rPr kumimoji="0" sz="2000" b="1" i="0" u="none" strike="noStrike" kern="1200" cap="none" spc="-65" normalizeH="0" baseline="0" noProof="0" dirty="0">
                <a:ln>
                  <a:noFill/>
                </a:ln>
                <a:solidFill>
                  <a:srgbClr val="006FC0"/>
                </a:solidFill>
                <a:effectLst/>
                <a:uLnTx/>
                <a:uFillTx/>
                <a:latin typeface="Arial"/>
                <a:ea typeface="+mn-ea"/>
                <a:cs typeface="Arial"/>
              </a:rPr>
              <a:t>I</a:t>
            </a:r>
            <a:r>
              <a:rPr kumimoji="0" sz="2000" b="1" i="0" u="none" strike="noStrike" kern="1200" cap="none" spc="-75" normalizeH="0" baseline="0" noProof="0" dirty="0">
                <a:ln>
                  <a:noFill/>
                </a:ln>
                <a:solidFill>
                  <a:srgbClr val="006FC0"/>
                </a:solidFill>
                <a:effectLst/>
                <a:uLnTx/>
                <a:uFillTx/>
                <a:latin typeface="Arial"/>
                <a:ea typeface="+mn-ea"/>
                <a:cs typeface="Arial"/>
              </a:rPr>
              <a:t>O</a:t>
            </a:r>
            <a:r>
              <a:rPr kumimoji="0" sz="2000" b="1" i="0" u="none" strike="noStrike" kern="1200" cap="none" spc="-15" normalizeH="0" baseline="0" noProof="0" dirty="0">
                <a:ln>
                  <a:noFill/>
                </a:ln>
                <a:solidFill>
                  <a:srgbClr val="006FC0"/>
                </a:solidFill>
                <a:effectLst/>
                <a:uLnTx/>
                <a:uFillTx/>
                <a:latin typeface="Arial"/>
                <a:ea typeface="+mn-ea"/>
                <a:cs typeface="Arial"/>
              </a:rPr>
              <a:t> </a:t>
            </a:r>
            <a:r>
              <a:rPr kumimoji="0" sz="2000" b="1" i="0" u="none" strike="noStrike" kern="1200" cap="none" spc="-415" normalizeH="0" baseline="0" noProof="0" dirty="0">
                <a:ln>
                  <a:noFill/>
                </a:ln>
                <a:solidFill>
                  <a:srgbClr val="006FC0"/>
                </a:solidFill>
                <a:effectLst/>
                <a:uLnTx/>
                <a:uFillTx/>
                <a:latin typeface="Arial"/>
                <a:ea typeface="+mn-ea"/>
                <a:cs typeface="Arial"/>
              </a:rPr>
              <a:t>P</a:t>
            </a:r>
            <a:r>
              <a:rPr kumimoji="0" sz="2000" b="1" i="0" u="none" strike="noStrike" kern="1200" cap="none" spc="-140" normalizeH="0" baseline="0" noProof="0" dirty="0">
                <a:ln>
                  <a:noFill/>
                </a:ln>
                <a:solidFill>
                  <a:srgbClr val="006FC0"/>
                </a:solidFill>
                <a:effectLst/>
                <a:uLnTx/>
                <a:uFillTx/>
                <a:latin typeface="Arial"/>
                <a:ea typeface="+mn-ea"/>
                <a:cs typeface="Arial"/>
              </a:rPr>
              <a:t>ARA</a:t>
            </a:r>
            <a:r>
              <a:rPr kumimoji="0" sz="2000" b="1" i="0" u="none" strike="noStrike" kern="1200" cap="none" spc="-45" normalizeH="0" baseline="0" noProof="0" dirty="0">
                <a:ln>
                  <a:noFill/>
                </a:ln>
                <a:solidFill>
                  <a:srgbClr val="006FC0"/>
                </a:solidFill>
                <a:effectLst/>
                <a:uLnTx/>
                <a:uFillTx/>
                <a:latin typeface="Arial"/>
                <a:ea typeface="+mn-ea"/>
                <a:cs typeface="Arial"/>
              </a:rPr>
              <a:t> </a:t>
            </a:r>
            <a:r>
              <a:rPr kumimoji="0" sz="2000" b="1" i="0" u="none" strike="noStrike" kern="1200" cap="none" spc="-375" normalizeH="0" baseline="0" noProof="0" dirty="0">
                <a:ln>
                  <a:noFill/>
                </a:ln>
                <a:solidFill>
                  <a:srgbClr val="006FC0"/>
                </a:solidFill>
                <a:effectLst/>
                <a:uLnTx/>
                <a:uFillTx/>
                <a:latin typeface="Arial"/>
                <a:ea typeface="+mn-ea"/>
                <a:cs typeface="Arial"/>
              </a:rPr>
              <a:t>EL</a:t>
            </a:r>
            <a:r>
              <a:rPr kumimoji="0" sz="2000" b="1" i="0" u="none" strike="noStrike" kern="1200" cap="none" spc="-25" normalizeH="0" baseline="0" noProof="0" dirty="0">
                <a:ln>
                  <a:noFill/>
                </a:ln>
                <a:solidFill>
                  <a:srgbClr val="006FC0"/>
                </a:solidFill>
                <a:effectLst/>
                <a:uLnTx/>
                <a:uFillTx/>
                <a:latin typeface="Arial"/>
                <a:ea typeface="+mn-ea"/>
                <a:cs typeface="Arial"/>
              </a:rPr>
              <a:t> </a:t>
            </a:r>
            <a:r>
              <a:rPr kumimoji="0" sz="2000" b="1" i="0" u="none" strike="noStrike" kern="1200" cap="none" spc="-260" normalizeH="0" baseline="0" noProof="0" dirty="0">
                <a:ln>
                  <a:noFill/>
                </a:ln>
                <a:solidFill>
                  <a:srgbClr val="006FC0"/>
                </a:solidFill>
                <a:effectLst/>
                <a:uLnTx/>
                <a:uFillTx/>
                <a:latin typeface="Arial"/>
                <a:ea typeface="+mn-ea"/>
                <a:cs typeface="Arial"/>
              </a:rPr>
              <a:t>EMPLEO</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sp>
          <p:nvSpPr>
            <p:cNvPr id="4" name="object 4"/>
            <p:cNvSpPr/>
            <p:nvPr/>
          </p:nvSpPr>
          <p:spPr>
            <a:xfrm>
              <a:off x="3290315" y="4669535"/>
              <a:ext cx="8902065" cy="1426845"/>
            </a:xfrm>
            <a:custGeom>
              <a:avLst/>
              <a:gdLst/>
              <a:ahLst/>
              <a:cxnLst/>
              <a:rect l="l" t="t" r="r" b="b"/>
              <a:pathLst>
                <a:path w="8902065" h="1426845">
                  <a:moveTo>
                    <a:pt x="8901684" y="0"/>
                  </a:moveTo>
                  <a:lnTo>
                    <a:pt x="0" y="0"/>
                  </a:lnTo>
                  <a:lnTo>
                    <a:pt x="0" y="1426464"/>
                  </a:lnTo>
                  <a:lnTo>
                    <a:pt x="8901684" y="1426464"/>
                  </a:lnTo>
                  <a:lnTo>
                    <a:pt x="8901684" y="0"/>
                  </a:lnTo>
                  <a:close/>
                </a:path>
              </a:pathLst>
            </a:custGeom>
            <a:solidFill>
              <a:srgbClr val="58585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3290315" y="762000"/>
              <a:ext cx="8902065" cy="3832860"/>
            </a:xfrm>
            <a:custGeom>
              <a:avLst/>
              <a:gdLst/>
              <a:ahLst/>
              <a:cxnLst/>
              <a:rect l="l" t="t" r="r" b="b"/>
              <a:pathLst>
                <a:path w="8902065" h="3832860">
                  <a:moveTo>
                    <a:pt x="8901684" y="0"/>
                  </a:moveTo>
                  <a:lnTo>
                    <a:pt x="0" y="0"/>
                  </a:lnTo>
                  <a:lnTo>
                    <a:pt x="0" y="3832860"/>
                  </a:lnTo>
                  <a:lnTo>
                    <a:pt x="8901684" y="3832860"/>
                  </a:lnTo>
                  <a:lnTo>
                    <a:pt x="8901684" y="0"/>
                  </a:lnTo>
                  <a:close/>
                </a:path>
              </a:pathLst>
            </a:custGeom>
            <a:solidFill>
              <a:srgbClr val="576D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0" y="762000"/>
              <a:ext cx="3200400" cy="5334000"/>
            </a:xfrm>
            <a:custGeom>
              <a:avLst/>
              <a:gdLst/>
              <a:ahLst/>
              <a:cxnLst/>
              <a:rect l="l" t="t" r="r" b="b"/>
              <a:pathLst>
                <a:path w="3200400" h="5334000">
                  <a:moveTo>
                    <a:pt x="3200400" y="0"/>
                  </a:moveTo>
                  <a:lnTo>
                    <a:pt x="0" y="0"/>
                  </a:lnTo>
                  <a:lnTo>
                    <a:pt x="0" y="5334000"/>
                  </a:lnTo>
                  <a:lnTo>
                    <a:pt x="3200400" y="5334000"/>
                  </a:lnTo>
                  <a:lnTo>
                    <a:pt x="3200400" y="0"/>
                  </a:lnTo>
                  <a:close/>
                </a:path>
              </a:pathLst>
            </a:custGeom>
            <a:solidFill>
              <a:srgbClr val="A6A6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object 7"/>
          <p:cNvSpPr txBox="1"/>
          <p:nvPr/>
        </p:nvSpPr>
        <p:spPr>
          <a:xfrm>
            <a:off x="3801871" y="1806955"/>
            <a:ext cx="8110855" cy="2372995"/>
          </a:xfrm>
          <a:prstGeom prst="rect">
            <a:avLst/>
          </a:prstGeom>
        </p:spPr>
        <p:txBody>
          <a:bodyPr vert="horz" wrap="square" lIns="0" tIns="54610" rIns="0" bIns="0" rtlCol="0">
            <a:spAutoFit/>
          </a:bodyPr>
          <a:lstStyle/>
          <a:p>
            <a:pPr marL="12700" marR="5080" lvl="0" indent="0" algn="just" defTabSz="914400" rtl="0" eaLnBrk="1" fontAlgn="auto" latinLnBrk="0" hangingPunct="1">
              <a:lnSpc>
                <a:spcPct val="90000"/>
              </a:lnSpc>
              <a:spcBef>
                <a:spcPts val="430"/>
              </a:spcBef>
              <a:spcAft>
                <a:spcPts val="0"/>
              </a:spcAft>
              <a:buClrTx/>
              <a:buSzTx/>
              <a:buFontTx/>
              <a:buNone/>
              <a:tabLst>
                <a:tab pos="4435475" algn="l"/>
                <a:tab pos="7082790" algn="l"/>
              </a:tabLst>
              <a:defRPr/>
            </a:pPr>
            <a:r>
              <a:rPr kumimoji="0" sz="2800" b="0" i="0" u="none" strike="noStrike" kern="1200" cap="none" spc="-55" normalizeH="0" baseline="0" noProof="0" dirty="0">
                <a:ln>
                  <a:noFill/>
                </a:ln>
                <a:solidFill>
                  <a:srgbClr val="FFFFFF"/>
                </a:solidFill>
                <a:effectLst/>
                <a:uLnTx/>
                <a:uFillTx/>
                <a:latin typeface="Arial MT"/>
                <a:ea typeface="+mn-ea"/>
                <a:cs typeface="Arial MT"/>
              </a:rPr>
              <a:t>El</a:t>
            </a:r>
            <a:r>
              <a:rPr kumimoji="0" sz="2800" b="0" i="0" u="none" strike="noStrike" kern="1200" cap="none" spc="-50" normalizeH="0" baseline="0" noProof="0" dirty="0">
                <a:ln>
                  <a:noFill/>
                </a:ln>
                <a:solidFill>
                  <a:srgbClr val="FFFFFF"/>
                </a:solidFill>
                <a:effectLst/>
                <a:uLnTx/>
                <a:uFillTx/>
                <a:latin typeface="Arial MT"/>
                <a:ea typeface="+mn-ea"/>
                <a:cs typeface="Arial MT"/>
              </a:rPr>
              <a:t> </a:t>
            </a:r>
            <a:r>
              <a:rPr kumimoji="0" sz="2800" b="0" i="0" u="none" strike="noStrike" kern="1200" cap="none" spc="-90" normalizeH="0" baseline="0" noProof="0" dirty="0">
                <a:ln>
                  <a:noFill/>
                </a:ln>
                <a:solidFill>
                  <a:srgbClr val="FFFFFF"/>
                </a:solidFill>
                <a:effectLst/>
                <a:uLnTx/>
                <a:uFillTx/>
                <a:latin typeface="Arial MT"/>
                <a:ea typeface="+mn-ea"/>
                <a:cs typeface="Arial MT"/>
              </a:rPr>
              <a:t>subsidio</a:t>
            </a:r>
            <a:r>
              <a:rPr kumimoji="0" sz="2800" b="0" i="0" u="none" strike="noStrike" kern="1200" cap="none" spc="-85" normalizeH="0" baseline="0" noProof="0" dirty="0">
                <a:ln>
                  <a:noFill/>
                </a:ln>
                <a:solidFill>
                  <a:srgbClr val="FFFFFF"/>
                </a:solidFill>
                <a:effectLst/>
                <a:uLnTx/>
                <a:uFillTx/>
                <a:latin typeface="Arial MT"/>
                <a:ea typeface="+mn-ea"/>
                <a:cs typeface="Arial MT"/>
              </a:rPr>
              <a:t> </a:t>
            </a:r>
            <a:r>
              <a:rPr kumimoji="0" sz="2800" b="0" i="0" u="none" strike="noStrike" kern="1200" cap="none" spc="-75" normalizeH="0" baseline="0" noProof="0" dirty="0">
                <a:ln>
                  <a:noFill/>
                </a:ln>
                <a:solidFill>
                  <a:srgbClr val="FFFFFF"/>
                </a:solidFill>
                <a:effectLst/>
                <a:uLnTx/>
                <a:uFillTx/>
                <a:latin typeface="Arial MT"/>
                <a:ea typeface="+mn-ea"/>
                <a:cs typeface="Arial MT"/>
              </a:rPr>
              <a:t>para</a:t>
            </a:r>
            <a:r>
              <a:rPr kumimoji="0" sz="2800" b="0" i="0" u="none" strike="noStrike" kern="1200" cap="none" spc="-70" normalizeH="0" baseline="0" noProof="0" dirty="0">
                <a:ln>
                  <a:noFill/>
                </a:ln>
                <a:solidFill>
                  <a:srgbClr val="FFFFFF"/>
                </a:solidFill>
                <a:effectLst/>
                <a:uLnTx/>
                <a:uFillTx/>
                <a:latin typeface="Arial MT"/>
                <a:ea typeface="+mn-ea"/>
                <a:cs typeface="Arial MT"/>
              </a:rPr>
              <a:t> </a:t>
            </a:r>
            <a:r>
              <a:rPr kumimoji="0" sz="2800" b="0" i="0" u="none" strike="noStrike" kern="1200" cap="none" spc="-50" normalizeH="0" baseline="0" noProof="0" dirty="0">
                <a:ln>
                  <a:noFill/>
                </a:ln>
                <a:solidFill>
                  <a:srgbClr val="FFFFFF"/>
                </a:solidFill>
                <a:effectLst/>
                <a:uLnTx/>
                <a:uFillTx/>
                <a:latin typeface="Arial MT"/>
                <a:ea typeface="+mn-ea"/>
                <a:cs typeface="Arial MT"/>
              </a:rPr>
              <a:t>el</a:t>
            </a:r>
            <a:r>
              <a:rPr kumimoji="0" sz="2800" b="0" i="0" u="none" strike="noStrike" kern="1200" cap="none" spc="-45" normalizeH="0" baseline="0" noProof="0" dirty="0">
                <a:ln>
                  <a:noFill/>
                </a:ln>
                <a:solidFill>
                  <a:srgbClr val="FFFFFF"/>
                </a:solidFill>
                <a:effectLst/>
                <a:uLnTx/>
                <a:uFillTx/>
                <a:latin typeface="Arial MT"/>
                <a:ea typeface="+mn-ea"/>
                <a:cs typeface="Arial MT"/>
              </a:rPr>
              <a:t> </a:t>
            </a:r>
            <a:r>
              <a:rPr kumimoji="0" sz="2800" b="0" i="0" u="none" strike="noStrike" kern="1200" cap="none" spc="-85" normalizeH="0" baseline="0" noProof="0" dirty="0">
                <a:ln>
                  <a:noFill/>
                </a:ln>
                <a:solidFill>
                  <a:srgbClr val="FFFFFF"/>
                </a:solidFill>
                <a:effectLst/>
                <a:uLnTx/>
                <a:uFillTx/>
                <a:latin typeface="Arial MT"/>
                <a:ea typeface="+mn-ea"/>
                <a:cs typeface="Arial MT"/>
              </a:rPr>
              <a:t>empleo</a:t>
            </a:r>
            <a:r>
              <a:rPr kumimoji="0" sz="2800" b="0" i="0" u="none" strike="noStrike" kern="1200" cap="none" spc="-80" normalizeH="0" baseline="0" noProof="0" dirty="0">
                <a:ln>
                  <a:noFill/>
                </a:ln>
                <a:solidFill>
                  <a:srgbClr val="FFFFFF"/>
                </a:solidFill>
                <a:effectLst/>
                <a:uLnTx/>
                <a:uFillTx/>
                <a:latin typeface="Arial MT"/>
                <a:ea typeface="+mn-ea"/>
                <a:cs typeface="Arial MT"/>
              </a:rPr>
              <a:t> </a:t>
            </a:r>
            <a:r>
              <a:rPr kumimoji="0" sz="2800" b="0" i="0" u="none" strike="noStrike" kern="1200" cap="none" spc="-5" normalizeH="0" baseline="0" noProof="0" dirty="0">
                <a:ln>
                  <a:noFill/>
                </a:ln>
                <a:solidFill>
                  <a:srgbClr val="FFFFFF"/>
                </a:solidFill>
                <a:effectLst/>
                <a:uLnTx/>
                <a:uFillTx/>
                <a:latin typeface="Arial MT"/>
                <a:ea typeface="+mn-ea"/>
                <a:cs typeface="Arial MT"/>
              </a:rPr>
              <a:t>a</a:t>
            </a:r>
            <a:r>
              <a:rPr kumimoji="0" sz="2800" b="0" i="0" u="none" strike="noStrike" kern="1200" cap="none" spc="0" normalizeH="0" baseline="0" noProof="0" dirty="0">
                <a:ln>
                  <a:noFill/>
                </a:ln>
                <a:solidFill>
                  <a:srgbClr val="FFFFFF"/>
                </a:solidFill>
                <a:effectLst/>
                <a:uLnTx/>
                <a:uFillTx/>
                <a:latin typeface="Arial MT"/>
                <a:ea typeface="+mn-ea"/>
                <a:cs typeface="Arial MT"/>
              </a:rPr>
              <a:t> </a:t>
            </a:r>
            <a:r>
              <a:rPr kumimoji="0" sz="2800" b="0" i="0" u="none" strike="noStrike" kern="1200" cap="none" spc="-70" normalizeH="0" baseline="0" noProof="0" dirty="0">
                <a:ln>
                  <a:noFill/>
                </a:ln>
                <a:solidFill>
                  <a:srgbClr val="FFFFFF"/>
                </a:solidFill>
                <a:effectLst/>
                <a:uLnTx/>
                <a:uFillTx/>
                <a:latin typeface="Arial MT"/>
                <a:ea typeface="+mn-ea"/>
                <a:cs typeface="Arial MT"/>
              </a:rPr>
              <a:t>que</a:t>
            </a:r>
            <a:r>
              <a:rPr kumimoji="0" sz="2800" b="0" i="0" u="none" strike="noStrike" kern="1200" cap="none" spc="-65" normalizeH="0" baseline="0" noProof="0" dirty="0">
                <a:ln>
                  <a:noFill/>
                </a:ln>
                <a:solidFill>
                  <a:srgbClr val="FFFFFF"/>
                </a:solidFill>
                <a:effectLst/>
                <a:uLnTx/>
                <a:uFillTx/>
                <a:latin typeface="Arial MT"/>
                <a:ea typeface="+mn-ea"/>
                <a:cs typeface="Arial MT"/>
              </a:rPr>
              <a:t> </a:t>
            </a:r>
            <a:r>
              <a:rPr kumimoji="0" sz="2800" b="0" i="0" u="none" strike="noStrike" kern="1200" cap="none" spc="-55" normalizeH="0" baseline="0" noProof="0" dirty="0">
                <a:ln>
                  <a:noFill/>
                </a:ln>
                <a:solidFill>
                  <a:srgbClr val="FFFFFF"/>
                </a:solidFill>
                <a:effectLst/>
                <a:uLnTx/>
                <a:uFillTx/>
                <a:latin typeface="Arial MT"/>
                <a:ea typeface="+mn-ea"/>
                <a:cs typeface="Arial MT"/>
              </a:rPr>
              <a:t>se</a:t>
            </a:r>
            <a:r>
              <a:rPr kumimoji="0" sz="2800" b="0" i="0" u="none" strike="noStrike" kern="1200" cap="none" spc="-50" normalizeH="0" baseline="0" noProof="0" dirty="0">
                <a:ln>
                  <a:noFill/>
                </a:ln>
                <a:solidFill>
                  <a:srgbClr val="FFFFFF"/>
                </a:solidFill>
                <a:effectLst/>
                <a:uLnTx/>
                <a:uFillTx/>
                <a:latin typeface="Arial MT"/>
                <a:ea typeface="+mn-ea"/>
                <a:cs typeface="Arial MT"/>
              </a:rPr>
              <a:t> </a:t>
            </a:r>
            <a:r>
              <a:rPr kumimoji="0" sz="2800" b="0" i="0" u="none" strike="noStrike" kern="1200" cap="none" spc="-85" normalizeH="0" baseline="0" noProof="0" dirty="0">
                <a:ln>
                  <a:noFill/>
                </a:ln>
                <a:solidFill>
                  <a:srgbClr val="FFFFFF"/>
                </a:solidFill>
                <a:effectLst/>
                <a:uLnTx/>
                <a:uFillTx/>
                <a:latin typeface="Arial MT"/>
                <a:ea typeface="+mn-ea"/>
                <a:cs typeface="Arial MT"/>
              </a:rPr>
              <a:t>refiere</a:t>
            </a:r>
            <a:r>
              <a:rPr kumimoji="0" sz="2800" b="0" i="0" u="none" strike="noStrike" kern="1200" cap="none" spc="-80" normalizeH="0" baseline="0" noProof="0" dirty="0">
                <a:ln>
                  <a:noFill/>
                </a:ln>
                <a:solidFill>
                  <a:srgbClr val="FFFFFF"/>
                </a:solidFill>
                <a:effectLst/>
                <a:uLnTx/>
                <a:uFillTx/>
                <a:latin typeface="Arial MT"/>
                <a:ea typeface="+mn-ea"/>
                <a:cs typeface="Arial MT"/>
              </a:rPr>
              <a:t> este </a:t>
            </a:r>
            <a:r>
              <a:rPr kumimoji="0" sz="2800" b="0" i="0" u="none" strike="noStrike" kern="1200" cap="none" spc="-75" normalizeH="0" baseline="0" noProof="0" dirty="0">
                <a:ln>
                  <a:noFill/>
                </a:ln>
                <a:solidFill>
                  <a:srgbClr val="FFFFFF"/>
                </a:solidFill>
                <a:effectLst/>
                <a:uLnTx/>
                <a:uFillTx/>
                <a:latin typeface="Arial MT"/>
                <a:ea typeface="+mn-ea"/>
                <a:cs typeface="Arial MT"/>
              </a:rPr>
              <a:t> </a:t>
            </a:r>
            <a:r>
              <a:rPr kumimoji="0" sz="2800" b="0" i="0" u="none" strike="noStrike" kern="1200" cap="none" spc="-95" normalizeH="0" baseline="0" noProof="0" dirty="0">
                <a:ln>
                  <a:noFill/>
                </a:ln>
                <a:solidFill>
                  <a:srgbClr val="FFFFFF"/>
                </a:solidFill>
                <a:effectLst/>
                <a:uLnTx/>
                <a:uFillTx/>
                <a:latin typeface="Arial MT"/>
                <a:ea typeface="+mn-ea"/>
                <a:cs typeface="Arial MT"/>
              </a:rPr>
              <a:t>dec</a:t>
            </a:r>
            <a:r>
              <a:rPr kumimoji="0" sz="2800" b="0" i="0" u="none" strike="noStrike" kern="1200" cap="none" spc="-100" normalizeH="0" baseline="0" noProof="0" dirty="0">
                <a:ln>
                  <a:noFill/>
                </a:ln>
                <a:solidFill>
                  <a:srgbClr val="FFFFFF"/>
                </a:solidFill>
                <a:effectLst/>
                <a:uLnTx/>
                <a:uFillTx/>
                <a:latin typeface="Arial MT"/>
                <a:ea typeface="+mn-ea"/>
                <a:cs typeface="Arial MT"/>
              </a:rPr>
              <a:t>r</a:t>
            </a:r>
            <a:r>
              <a:rPr kumimoji="0" sz="2800" b="0" i="0" u="none" strike="noStrike" kern="1200" cap="none" spc="-110" normalizeH="0" baseline="0" noProof="0" dirty="0">
                <a:ln>
                  <a:noFill/>
                </a:ln>
                <a:solidFill>
                  <a:srgbClr val="FFFFFF"/>
                </a:solidFill>
                <a:effectLst/>
                <a:uLnTx/>
                <a:uFillTx/>
                <a:latin typeface="Arial MT"/>
                <a:ea typeface="+mn-ea"/>
                <a:cs typeface="Arial MT"/>
              </a:rPr>
              <a:t>e</a:t>
            </a:r>
            <a:r>
              <a:rPr kumimoji="0" sz="2800" b="0" i="0" u="none" strike="noStrike" kern="1200" cap="none" spc="-100" normalizeH="0" baseline="0" noProof="0" dirty="0">
                <a:ln>
                  <a:noFill/>
                </a:ln>
                <a:solidFill>
                  <a:srgbClr val="FFFFFF"/>
                </a:solidFill>
                <a:effectLst/>
                <a:uLnTx/>
                <a:uFillTx/>
                <a:latin typeface="Arial MT"/>
                <a:ea typeface="+mn-ea"/>
                <a:cs typeface="Arial MT"/>
              </a:rPr>
              <a:t>t</a:t>
            </a:r>
            <a:r>
              <a:rPr kumimoji="0" sz="2800" b="0" i="0" u="none" strike="noStrike" kern="1200" cap="none" spc="-5" normalizeH="0" baseline="0" noProof="0" dirty="0">
                <a:ln>
                  <a:noFill/>
                </a:ln>
                <a:solidFill>
                  <a:srgbClr val="FFFFFF"/>
                </a:solidFill>
                <a:effectLst/>
                <a:uLnTx/>
                <a:uFillTx/>
                <a:latin typeface="Arial MT"/>
                <a:ea typeface="+mn-ea"/>
                <a:cs typeface="Arial MT"/>
              </a:rPr>
              <a:t>o</a:t>
            </a:r>
            <a:r>
              <a:rPr kumimoji="0" sz="2800" b="0" i="0" u="none" strike="noStrike" kern="1200" cap="none" spc="-114" normalizeH="0" baseline="0" noProof="0" dirty="0">
                <a:ln>
                  <a:noFill/>
                </a:ln>
                <a:solidFill>
                  <a:srgbClr val="FFFFFF"/>
                </a:solidFill>
                <a:effectLst/>
                <a:uLnTx/>
                <a:uFillTx/>
                <a:latin typeface="Arial MT"/>
                <a:ea typeface="+mn-ea"/>
                <a:cs typeface="Arial MT"/>
              </a:rPr>
              <a:t> </a:t>
            </a:r>
            <a:r>
              <a:rPr kumimoji="0" sz="2800" b="0" i="0" u="none" strike="noStrike" kern="1200" cap="none" spc="-110" normalizeH="0" baseline="0" noProof="0" dirty="0">
                <a:ln>
                  <a:noFill/>
                </a:ln>
                <a:solidFill>
                  <a:srgbClr val="FFFFFF"/>
                </a:solidFill>
                <a:effectLst/>
                <a:uLnTx/>
                <a:uFillTx/>
                <a:latin typeface="Arial MT"/>
                <a:ea typeface="+mn-ea"/>
                <a:cs typeface="Arial MT"/>
              </a:rPr>
              <a:t>n</a:t>
            </a:r>
            <a:r>
              <a:rPr kumimoji="0" sz="2800" b="0" i="0" u="none" strike="noStrike" kern="1200" cap="none" spc="-5" normalizeH="0" baseline="0" noProof="0" dirty="0">
                <a:ln>
                  <a:noFill/>
                </a:ln>
                <a:solidFill>
                  <a:srgbClr val="FFFFFF"/>
                </a:solidFill>
                <a:effectLst/>
                <a:uLnTx/>
                <a:uFillTx/>
                <a:latin typeface="Arial MT"/>
                <a:ea typeface="+mn-ea"/>
                <a:cs typeface="Arial MT"/>
              </a:rPr>
              <a:t>o</a:t>
            </a:r>
            <a:r>
              <a:rPr kumimoji="0" sz="2800" b="0" i="0" u="none" strike="noStrike" kern="1200" cap="none" spc="-114" normalizeH="0" baseline="0" noProof="0" dirty="0">
                <a:ln>
                  <a:noFill/>
                </a:ln>
                <a:solidFill>
                  <a:srgbClr val="FFFFFF"/>
                </a:solidFill>
                <a:effectLst/>
                <a:uLnTx/>
                <a:uFillTx/>
                <a:latin typeface="Arial MT"/>
                <a:ea typeface="+mn-ea"/>
                <a:cs typeface="Arial MT"/>
              </a:rPr>
              <a:t> </a:t>
            </a:r>
            <a:r>
              <a:rPr kumimoji="0" sz="2800" b="0" i="0" u="none" strike="noStrike" kern="1200" cap="none" spc="-95" normalizeH="0" baseline="0" noProof="0" dirty="0">
                <a:ln>
                  <a:noFill/>
                </a:ln>
                <a:solidFill>
                  <a:srgbClr val="FFFFFF"/>
                </a:solidFill>
                <a:effectLst/>
                <a:uLnTx/>
                <a:uFillTx/>
                <a:latin typeface="Arial MT"/>
                <a:ea typeface="+mn-ea"/>
                <a:cs typeface="Arial MT"/>
              </a:rPr>
              <a:t>s</a:t>
            </a:r>
            <a:r>
              <a:rPr kumimoji="0" sz="2800" b="0" i="0" u="none" strike="noStrike" kern="1200" cap="none" spc="-5" normalizeH="0" baseline="0" noProof="0" dirty="0">
                <a:ln>
                  <a:noFill/>
                </a:ln>
                <a:solidFill>
                  <a:srgbClr val="FFFFFF"/>
                </a:solidFill>
                <a:effectLst/>
                <a:uLnTx/>
                <a:uFillTx/>
                <a:latin typeface="Arial MT"/>
                <a:ea typeface="+mn-ea"/>
                <a:cs typeface="Arial MT"/>
              </a:rPr>
              <a:t>e</a:t>
            </a:r>
            <a:r>
              <a:rPr kumimoji="0" sz="2800" b="0" i="0" u="none" strike="noStrike" kern="1200" cap="none" spc="-114" normalizeH="0" baseline="0" noProof="0" dirty="0">
                <a:ln>
                  <a:noFill/>
                </a:ln>
                <a:solidFill>
                  <a:srgbClr val="FFFFFF"/>
                </a:solidFill>
                <a:effectLst/>
                <a:uLnTx/>
                <a:uFillTx/>
                <a:latin typeface="Arial MT"/>
                <a:ea typeface="+mn-ea"/>
                <a:cs typeface="Arial MT"/>
              </a:rPr>
              <a:t> </a:t>
            </a:r>
            <a:r>
              <a:rPr kumimoji="0" sz="2800" b="0" i="0" u="none" strike="noStrike" kern="1200" cap="none" spc="-110" normalizeH="0" baseline="0" noProof="0" dirty="0">
                <a:ln>
                  <a:noFill/>
                </a:ln>
                <a:solidFill>
                  <a:srgbClr val="FFFFFF"/>
                </a:solidFill>
                <a:effectLst/>
                <a:uLnTx/>
                <a:uFillTx/>
                <a:latin typeface="Arial MT"/>
                <a:ea typeface="+mn-ea"/>
                <a:cs typeface="Arial MT"/>
              </a:rPr>
              <a:t>c</a:t>
            </a:r>
            <a:r>
              <a:rPr kumimoji="0" sz="2800" b="0" i="0" u="none" strike="noStrike" kern="1200" cap="none" spc="-95" normalizeH="0" baseline="0" noProof="0" dirty="0">
                <a:ln>
                  <a:noFill/>
                </a:ln>
                <a:solidFill>
                  <a:srgbClr val="FFFFFF"/>
                </a:solidFill>
                <a:effectLst/>
                <a:uLnTx/>
                <a:uFillTx/>
                <a:latin typeface="Arial MT"/>
                <a:ea typeface="+mn-ea"/>
                <a:cs typeface="Arial MT"/>
              </a:rPr>
              <a:t>on</a:t>
            </a:r>
            <a:r>
              <a:rPr kumimoji="0" sz="2800" b="0" i="0" u="none" strike="noStrike" kern="1200" cap="none" spc="-110" normalizeH="0" baseline="0" noProof="0" dirty="0">
                <a:ln>
                  <a:noFill/>
                </a:ln>
                <a:solidFill>
                  <a:srgbClr val="FFFFFF"/>
                </a:solidFill>
                <a:effectLst/>
                <a:uLnTx/>
                <a:uFillTx/>
                <a:latin typeface="Arial MT"/>
                <a:ea typeface="+mn-ea"/>
                <a:cs typeface="Arial MT"/>
              </a:rPr>
              <a:t>si</a:t>
            </a:r>
            <a:r>
              <a:rPr kumimoji="0" sz="2800" b="0" i="0" u="none" strike="noStrike" kern="1200" cap="none" spc="-95" normalizeH="0" baseline="0" noProof="0" dirty="0">
                <a:ln>
                  <a:noFill/>
                </a:ln>
                <a:solidFill>
                  <a:srgbClr val="FFFFFF"/>
                </a:solidFill>
                <a:effectLst/>
                <a:uLnTx/>
                <a:uFillTx/>
                <a:latin typeface="Arial MT"/>
                <a:ea typeface="+mn-ea"/>
                <a:cs typeface="Arial MT"/>
              </a:rPr>
              <a:t>de</a:t>
            </a:r>
            <a:r>
              <a:rPr kumimoji="0" sz="2800" b="0" i="0" u="none" strike="noStrike" kern="1200" cap="none" spc="-100" normalizeH="0" baseline="0" noProof="0" dirty="0">
                <a:ln>
                  <a:noFill/>
                </a:ln>
                <a:solidFill>
                  <a:srgbClr val="FFFFFF"/>
                </a:solidFill>
                <a:effectLst/>
                <a:uLnTx/>
                <a:uFillTx/>
                <a:latin typeface="Arial MT"/>
                <a:ea typeface="+mn-ea"/>
                <a:cs typeface="Arial MT"/>
              </a:rPr>
              <a:t>r</a:t>
            </a:r>
            <a:r>
              <a:rPr kumimoji="0" sz="2800" b="0" i="0" u="none" strike="noStrike" kern="1200" cap="none" spc="-95" normalizeH="0" baseline="0" noProof="0" dirty="0">
                <a:ln>
                  <a:noFill/>
                </a:ln>
                <a:solidFill>
                  <a:srgbClr val="FFFFFF"/>
                </a:solidFill>
                <a:effectLst/>
                <a:uLnTx/>
                <a:uFillTx/>
                <a:latin typeface="Arial MT"/>
                <a:ea typeface="+mn-ea"/>
                <a:cs typeface="Arial MT"/>
              </a:rPr>
              <a:t>a</a:t>
            </a:r>
            <a:r>
              <a:rPr kumimoji="0" sz="2800" b="0" i="0" u="none" strike="noStrike" kern="1200" cap="none" spc="-100" normalizeH="0" baseline="0" noProof="0" dirty="0">
                <a:ln>
                  <a:noFill/>
                </a:ln>
                <a:solidFill>
                  <a:srgbClr val="FFFFFF"/>
                </a:solidFill>
                <a:effectLst/>
                <a:uLnTx/>
                <a:uFillTx/>
                <a:latin typeface="Arial MT"/>
                <a:ea typeface="+mn-ea"/>
                <a:cs typeface="Arial MT"/>
              </a:rPr>
              <a:t>r</a:t>
            </a:r>
            <a:r>
              <a:rPr kumimoji="0" sz="2800" b="0" i="0" u="none" strike="noStrike" kern="1200" cap="none" spc="-5" normalizeH="0" baseline="0" noProof="0" dirty="0">
                <a:ln>
                  <a:noFill/>
                </a:ln>
                <a:solidFill>
                  <a:srgbClr val="FFFFFF"/>
                </a:solidFill>
                <a:effectLst/>
                <a:uLnTx/>
                <a:uFillTx/>
                <a:latin typeface="Arial MT"/>
                <a:ea typeface="+mn-ea"/>
                <a:cs typeface="Arial MT"/>
              </a:rPr>
              <a:t>á</a:t>
            </a:r>
            <a:r>
              <a:rPr kumimoji="0" sz="2800" b="0" i="0" u="none" strike="noStrike" kern="1200" cap="none" spc="-135" normalizeH="0" baseline="0" noProof="0" dirty="0">
                <a:ln>
                  <a:noFill/>
                </a:ln>
                <a:solidFill>
                  <a:srgbClr val="FFFFFF"/>
                </a:solidFill>
                <a:effectLst/>
                <a:uLnTx/>
                <a:uFillTx/>
                <a:latin typeface="Arial MT"/>
                <a:ea typeface="+mn-ea"/>
                <a:cs typeface="Arial MT"/>
              </a:rPr>
              <a:t> </a:t>
            </a:r>
            <a:r>
              <a:rPr kumimoji="0" sz="2800" b="0" i="0" u="none" strike="noStrike" kern="1200" cap="none" spc="-95" normalizeH="0" baseline="0" noProof="0" dirty="0">
                <a:ln>
                  <a:noFill/>
                </a:ln>
                <a:solidFill>
                  <a:srgbClr val="FFFFFF"/>
                </a:solidFill>
                <a:effectLst/>
                <a:uLnTx/>
                <a:uFillTx/>
                <a:latin typeface="Arial MT"/>
                <a:ea typeface="+mn-ea"/>
                <a:cs typeface="Arial MT"/>
              </a:rPr>
              <a:t>c</a:t>
            </a:r>
            <a:r>
              <a:rPr kumimoji="0" sz="2800" b="0" i="0" u="none" strike="noStrike" kern="1200" cap="none" spc="-110" normalizeH="0" baseline="0" noProof="0" dirty="0">
                <a:ln>
                  <a:noFill/>
                </a:ln>
                <a:solidFill>
                  <a:srgbClr val="FFFFFF"/>
                </a:solidFill>
                <a:effectLst/>
                <a:uLnTx/>
                <a:uFillTx/>
                <a:latin typeface="Arial MT"/>
                <a:ea typeface="+mn-ea"/>
                <a:cs typeface="Arial MT"/>
              </a:rPr>
              <a:t>o</a:t>
            </a:r>
            <a:r>
              <a:rPr kumimoji="0" sz="2800" b="0" i="0" u="none" strike="noStrike" kern="1200" cap="none" spc="-105" normalizeH="0" baseline="0" noProof="0" dirty="0">
                <a:ln>
                  <a:noFill/>
                </a:ln>
                <a:solidFill>
                  <a:srgbClr val="FFFFFF"/>
                </a:solidFill>
                <a:effectLst/>
                <a:uLnTx/>
                <a:uFillTx/>
                <a:latin typeface="Arial MT"/>
                <a:ea typeface="+mn-ea"/>
                <a:cs typeface="Arial MT"/>
              </a:rPr>
              <a:t>m</a:t>
            </a:r>
            <a:r>
              <a:rPr kumimoji="0" sz="2800" b="0" i="0" u="none" strike="noStrike" kern="1200" cap="none" spc="-5" normalizeH="0" baseline="0" noProof="0" dirty="0">
                <a:ln>
                  <a:noFill/>
                </a:ln>
                <a:solidFill>
                  <a:srgbClr val="FFFFFF"/>
                </a:solidFill>
                <a:effectLst/>
                <a:uLnTx/>
                <a:uFillTx/>
                <a:latin typeface="Arial MT"/>
                <a:ea typeface="+mn-ea"/>
                <a:cs typeface="Arial MT"/>
              </a:rPr>
              <a:t>o</a:t>
            </a:r>
            <a:r>
              <a:rPr kumimoji="0" sz="2800" b="0" i="0" u="none" strike="noStrike" kern="1200" cap="none" spc="-100" normalizeH="0" baseline="0" noProof="0" dirty="0">
                <a:ln>
                  <a:noFill/>
                </a:ln>
                <a:solidFill>
                  <a:srgbClr val="FFFFFF"/>
                </a:solidFill>
                <a:effectLst/>
                <a:uLnTx/>
                <a:uFillTx/>
                <a:latin typeface="Arial MT"/>
                <a:ea typeface="+mn-ea"/>
                <a:cs typeface="Arial MT"/>
              </a:rPr>
              <a:t> i</a:t>
            </a:r>
            <a:r>
              <a:rPr kumimoji="0" sz="2800" b="0" i="0" u="none" strike="noStrike" kern="1200" cap="none" spc="-95" normalizeH="0" baseline="0" noProof="0" dirty="0">
                <a:ln>
                  <a:noFill/>
                </a:ln>
                <a:solidFill>
                  <a:srgbClr val="FFFFFF"/>
                </a:solidFill>
                <a:effectLst/>
                <a:uLnTx/>
                <a:uFillTx/>
                <a:latin typeface="Arial MT"/>
                <a:ea typeface="+mn-ea"/>
                <a:cs typeface="Arial MT"/>
              </a:rPr>
              <a:t>ng</a:t>
            </a:r>
            <a:r>
              <a:rPr kumimoji="0" sz="2800" b="0" i="0" u="none" strike="noStrike" kern="1200" cap="none" spc="-100" normalizeH="0" baseline="0" noProof="0" dirty="0">
                <a:ln>
                  <a:noFill/>
                </a:ln>
                <a:solidFill>
                  <a:srgbClr val="FFFFFF"/>
                </a:solidFill>
                <a:effectLst/>
                <a:uLnTx/>
                <a:uFillTx/>
                <a:latin typeface="Arial MT"/>
                <a:ea typeface="+mn-ea"/>
                <a:cs typeface="Arial MT"/>
              </a:rPr>
              <a:t>r</a:t>
            </a:r>
            <a:r>
              <a:rPr kumimoji="0" sz="2800" b="0" i="0" u="none" strike="noStrike" kern="1200" cap="none" spc="-110" normalizeH="0" baseline="0" noProof="0" dirty="0">
                <a:ln>
                  <a:noFill/>
                </a:ln>
                <a:solidFill>
                  <a:srgbClr val="FFFFFF"/>
                </a:solidFill>
                <a:effectLst/>
                <a:uLnTx/>
                <a:uFillTx/>
                <a:latin typeface="Arial MT"/>
                <a:ea typeface="+mn-ea"/>
                <a:cs typeface="Arial MT"/>
              </a:rPr>
              <a:t>es</a:t>
            </a:r>
            <a:r>
              <a:rPr kumimoji="0" sz="2800" b="0" i="0" u="none" strike="noStrike" kern="1200" cap="none" spc="-5" normalizeH="0" baseline="0" noProof="0" dirty="0">
                <a:ln>
                  <a:noFill/>
                </a:ln>
                <a:solidFill>
                  <a:srgbClr val="FFFFFF"/>
                </a:solidFill>
                <a:effectLst/>
                <a:uLnTx/>
                <a:uFillTx/>
                <a:latin typeface="Arial MT"/>
                <a:ea typeface="+mn-ea"/>
                <a:cs typeface="Arial MT"/>
              </a:rPr>
              <a:t>o</a:t>
            </a:r>
            <a:r>
              <a:rPr kumimoji="0" sz="2800" b="0" i="0" u="none" strike="noStrike" kern="1200" cap="none" spc="-105" normalizeH="0" baseline="0" noProof="0" dirty="0">
                <a:ln>
                  <a:noFill/>
                </a:ln>
                <a:solidFill>
                  <a:srgbClr val="FFFFFF"/>
                </a:solidFill>
                <a:effectLst/>
                <a:uLnTx/>
                <a:uFillTx/>
                <a:latin typeface="Arial MT"/>
                <a:ea typeface="+mn-ea"/>
                <a:cs typeface="Arial MT"/>
              </a:rPr>
              <a:t> </a:t>
            </a:r>
            <a:r>
              <a:rPr kumimoji="0" sz="2800" b="0" i="0" u="none" strike="noStrike" kern="1200" cap="none" spc="-110" normalizeH="0" baseline="0" noProof="0" dirty="0">
                <a:ln>
                  <a:noFill/>
                </a:ln>
                <a:solidFill>
                  <a:srgbClr val="FFFFFF"/>
                </a:solidFill>
                <a:effectLst/>
                <a:uLnTx/>
                <a:uFillTx/>
                <a:latin typeface="Arial MT"/>
                <a:ea typeface="+mn-ea"/>
                <a:cs typeface="Arial MT"/>
              </a:rPr>
              <a:t>a</a:t>
            </a:r>
            <a:r>
              <a:rPr kumimoji="0" sz="2800" b="0" i="0" u="none" strike="noStrike" kern="1200" cap="none" spc="-95" normalizeH="0" baseline="0" noProof="0" dirty="0">
                <a:ln>
                  <a:noFill/>
                </a:ln>
                <a:solidFill>
                  <a:srgbClr val="FFFFFF"/>
                </a:solidFill>
                <a:effectLst/>
                <a:uLnTx/>
                <a:uFillTx/>
                <a:latin typeface="Arial MT"/>
                <a:ea typeface="+mn-ea"/>
                <a:cs typeface="Arial MT"/>
              </a:rPr>
              <a:t>cu</a:t>
            </a:r>
            <a:r>
              <a:rPr kumimoji="0" sz="2800" b="0" i="0" u="none" strike="noStrike" kern="1200" cap="none" spc="-105" normalizeH="0" baseline="0" noProof="0" dirty="0">
                <a:ln>
                  <a:noFill/>
                </a:ln>
                <a:solidFill>
                  <a:srgbClr val="FFFFFF"/>
                </a:solidFill>
                <a:effectLst/>
                <a:uLnTx/>
                <a:uFillTx/>
                <a:latin typeface="Arial MT"/>
                <a:ea typeface="+mn-ea"/>
                <a:cs typeface="Arial MT"/>
              </a:rPr>
              <a:t>m</a:t>
            </a:r>
            <a:r>
              <a:rPr kumimoji="0" sz="2800" b="0" i="0" u="none" strike="noStrike" kern="1200" cap="none" spc="-95" normalizeH="0" baseline="0" noProof="0" dirty="0">
                <a:ln>
                  <a:noFill/>
                </a:ln>
                <a:solidFill>
                  <a:srgbClr val="FFFFFF"/>
                </a:solidFill>
                <a:effectLst/>
                <a:uLnTx/>
                <a:uFillTx/>
                <a:latin typeface="Arial MT"/>
                <a:ea typeface="+mn-ea"/>
                <a:cs typeface="Arial MT"/>
              </a:rPr>
              <a:t>u</a:t>
            </a:r>
            <a:r>
              <a:rPr kumimoji="0" sz="2800" b="0" i="0" u="none" strike="noStrike" kern="1200" cap="none" spc="-100" normalizeH="0" baseline="0" noProof="0" dirty="0">
                <a:ln>
                  <a:noFill/>
                </a:ln>
                <a:solidFill>
                  <a:srgbClr val="FFFFFF"/>
                </a:solidFill>
                <a:effectLst/>
                <a:uLnTx/>
                <a:uFillTx/>
                <a:latin typeface="Arial MT"/>
                <a:ea typeface="+mn-ea"/>
                <a:cs typeface="Arial MT"/>
              </a:rPr>
              <a:t>l</a:t>
            </a:r>
            <a:r>
              <a:rPr kumimoji="0" sz="2800" b="0" i="0" u="none" strike="noStrike" kern="1200" cap="none" spc="-110" normalizeH="0" baseline="0" noProof="0" dirty="0">
                <a:ln>
                  <a:noFill/>
                </a:ln>
                <a:solidFill>
                  <a:srgbClr val="FFFFFF"/>
                </a:solidFill>
                <a:effectLst/>
                <a:uLnTx/>
                <a:uFillTx/>
                <a:latin typeface="Arial MT"/>
                <a:ea typeface="+mn-ea"/>
                <a:cs typeface="Arial MT"/>
              </a:rPr>
              <a:t>a</a:t>
            </a:r>
            <a:r>
              <a:rPr kumimoji="0" sz="2800" b="0" i="0" u="none" strike="noStrike" kern="1200" cap="none" spc="-95" normalizeH="0" baseline="0" noProof="0" dirty="0">
                <a:ln>
                  <a:noFill/>
                </a:ln>
                <a:solidFill>
                  <a:srgbClr val="FFFFFF"/>
                </a:solidFill>
                <a:effectLst/>
                <a:uLnTx/>
                <a:uFillTx/>
                <a:latin typeface="Arial MT"/>
                <a:ea typeface="+mn-ea"/>
                <a:cs typeface="Arial MT"/>
              </a:rPr>
              <a:t>b</a:t>
            </a:r>
            <a:r>
              <a:rPr kumimoji="0" sz="2800" b="0" i="0" u="none" strike="noStrike" kern="1200" cap="none" spc="-100" normalizeH="0" baseline="0" noProof="0" dirty="0">
                <a:ln>
                  <a:noFill/>
                </a:ln>
                <a:solidFill>
                  <a:srgbClr val="FFFFFF"/>
                </a:solidFill>
                <a:effectLst/>
                <a:uLnTx/>
                <a:uFillTx/>
                <a:latin typeface="Arial MT"/>
                <a:ea typeface="+mn-ea"/>
                <a:cs typeface="Arial MT"/>
              </a:rPr>
              <a:t>l</a:t>
            </a:r>
            <a:r>
              <a:rPr kumimoji="0" sz="2800" b="0" i="0" u="none" strike="noStrike" kern="1200" cap="none" spc="-5" normalizeH="0" baseline="0" noProof="0" dirty="0">
                <a:ln>
                  <a:noFill/>
                </a:ln>
                <a:solidFill>
                  <a:srgbClr val="FFFFFF"/>
                </a:solidFill>
                <a:effectLst/>
                <a:uLnTx/>
                <a:uFillTx/>
                <a:latin typeface="Arial MT"/>
                <a:ea typeface="+mn-ea"/>
                <a:cs typeface="Arial MT"/>
              </a:rPr>
              <a:t>e</a:t>
            </a:r>
            <a:r>
              <a:rPr kumimoji="0" sz="2800" b="0" i="0" u="none" strike="noStrike" kern="1200" cap="none" spc="-114" normalizeH="0" baseline="0" noProof="0" dirty="0">
                <a:ln>
                  <a:noFill/>
                </a:ln>
                <a:solidFill>
                  <a:srgbClr val="FFFFFF"/>
                </a:solidFill>
                <a:effectLst/>
                <a:uLnTx/>
                <a:uFillTx/>
                <a:latin typeface="Arial MT"/>
                <a:ea typeface="+mn-ea"/>
                <a:cs typeface="Arial MT"/>
              </a:rPr>
              <a:t> </a:t>
            </a:r>
            <a:r>
              <a:rPr kumimoji="0" sz="2800" b="0" i="0" u="none" strike="noStrike" kern="1200" cap="none" spc="-100" normalizeH="0" baseline="0" noProof="0" dirty="0">
                <a:ln>
                  <a:noFill/>
                </a:ln>
                <a:solidFill>
                  <a:srgbClr val="FFFFFF"/>
                </a:solidFill>
                <a:effectLst/>
                <a:uLnTx/>
                <a:uFillTx/>
                <a:latin typeface="Arial MT"/>
                <a:ea typeface="+mn-ea"/>
                <a:cs typeface="Arial MT"/>
              </a:rPr>
              <a:t>ni  </a:t>
            </a:r>
            <a:r>
              <a:rPr kumimoji="0" sz="2800" b="0" i="0" u="none" strike="noStrike" kern="1200" cap="none" spc="-85" normalizeH="0" baseline="0" noProof="0" dirty="0">
                <a:ln>
                  <a:noFill/>
                </a:ln>
                <a:solidFill>
                  <a:srgbClr val="FFFFFF"/>
                </a:solidFill>
                <a:effectLst/>
                <a:uLnTx/>
                <a:uFillTx/>
                <a:latin typeface="Arial MT"/>
                <a:ea typeface="+mn-ea"/>
                <a:cs typeface="Arial MT"/>
              </a:rPr>
              <a:t>formará</a:t>
            </a:r>
            <a:r>
              <a:rPr kumimoji="0" sz="2800" b="0" i="0" u="none" strike="noStrike" kern="1200" cap="none" spc="-80" normalizeH="0" baseline="0" noProof="0" dirty="0">
                <a:ln>
                  <a:noFill/>
                </a:ln>
                <a:solidFill>
                  <a:srgbClr val="FFFFFF"/>
                </a:solidFill>
                <a:effectLst/>
                <a:uLnTx/>
                <a:uFillTx/>
                <a:latin typeface="Arial MT"/>
                <a:ea typeface="+mn-ea"/>
                <a:cs typeface="Arial MT"/>
              </a:rPr>
              <a:t> parte</a:t>
            </a:r>
            <a:r>
              <a:rPr kumimoji="0" sz="2800" b="0" i="0" u="none" strike="noStrike" kern="1200" cap="none" spc="-75" normalizeH="0" baseline="0" noProof="0" dirty="0">
                <a:ln>
                  <a:noFill/>
                </a:ln>
                <a:solidFill>
                  <a:srgbClr val="FFFFFF"/>
                </a:solidFill>
                <a:effectLst/>
                <a:uLnTx/>
                <a:uFillTx/>
                <a:latin typeface="Arial MT"/>
                <a:ea typeface="+mn-ea"/>
                <a:cs typeface="Arial MT"/>
              </a:rPr>
              <a:t> </a:t>
            </a:r>
            <a:r>
              <a:rPr kumimoji="0" sz="2800" b="0" i="0" u="none" strike="noStrike" kern="1200" cap="none" spc="-70" normalizeH="0" baseline="0" noProof="0" dirty="0">
                <a:ln>
                  <a:noFill/>
                </a:ln>
                <a:solidFill>
                  <a:srgbClr val="FFFFFF"/>
                </a:solidFill>
                <a:effectLst/>
                <a:uLnTx/>
                <a:uFillTx/>
                <a:latin typeface="Arial MT"/>
                <a:ea typeface="+mn-ea"/>
                <a:cs typeface="Arial MT"/>
              </a:rPr>
              <a:t>del</a:t>
            </a:r>
            <a:r>
              <a:rPr kumimoji="0" sz="2800" b="0" i="0" u="none" strike="noStrike" kern="1200" cap="none" spc="-65" normalizeH="0" baseline="0" noProof="0" dirty="0">
                <a:ln>
                  <a:noFill/>
                </a:ln>
                <a:solidFill>
                  <a:srgbClr val="FFFFFF"/>
                </a:solidFill>
                <a:effectLst/>
                <a:uLnTx/>
                <a:uFillTx/>
                <a:latin typeface="Arial MT"/>
                <a:ea typeface="+mn-ea"/>
                <a:cs typeface="Arial MT"/>
              </a:rPr>
              <a:t> </a:t>
            </a:r>
            <a:r>
              <a:rPr kumimoji="0" sz="2800" b="0" i="0" u="none" strike="noStrike" kern="1200" cap="none" spc="-85" normalizeH="0" baseline="0" noProof="0" dirty="0">
                <a:ln>
                  <a:noFill/>
                </a:ln>
                <a:solidFill>
                  <a:srgbClr val="FFFFFF"/>
                </a:solidFill>
                <a:effectLst/>
                <a:uLnTx/>
                <a:uFillTx/>
                <a:latin typeface="Arial MT"/>
                <a:ea typeface="+mn-ea"/>
                <a:cs typeface="Arial MT"/>
              </a:rPr>
              <a:t>cálculo</a:t>
            </a:r>
            <a:r>
              <a:rPr kumimoji="0" sz="2800" b="0" i="0" u="none" strike="noStrike" kern="1200" cap="none" spc="-80" normalizeH="0" baseline="0" noProof="0" dirty="0">
                <a:ln>
                  <a:noFill/>
                </a:ln>
                <a:solidFill>
                  <a:srgbClr val="FFFFFF"/>
                </a:solidFill>
                <a:effectLst/>
                <a:uLnTx/>
                <a:uFillTx/>
                <a:latin typeface="Arial MT"/>
                <a:ea typeface="+mn-ea"/>
                <a:cs typeface="Arial MT"/>
              </a:rPr>
              <a:t> </a:t>
            </a:r>
            <a:r>
              <a:rPr kumimoji="0" sz="2800" b="0" i="0" u="none" strike="noStrike" kern="1200" cap="none" spc="-60" normalizeH="0" baseline="0" noProof="0" dirty="0">
                <a:ln>
                  <a:noFill/>
                </a:ln>
                <a:solidFill>
                  <a:srgbClr val="FFFFFF"/>
                </a:solidFill>
                <a:effectLst/>
                <a:uLnTx/>
                <a:uFillTx/>
                <a:latin typeface="Arial MT"/>
                <a:ea typeface="+mn-ea"/>
                <a:cs typeface="Arial MT"/>
              </a:rPr>
              <a:t>de</a:t>
            </a:r>
            <a:r>
              <a:rPr kumimoji="0" sz="2800" b="0" i="0" u="none" strike="noStrike" kern="1200" cap="none" spc="-55" normalizeH="0" baseline="0" noProof="0" dirty="0">
                <a:ln>
                  <a:noFill/>
                </a:ln>
                <a:solidFill>
                  <a:srgbClr val="FFFFFF"/>
                </a:solidFill>
                <a:effectLst/>
                <a:uLnTx/>
                <a:uFillTx/>
                <a:latin typeface="Arial MT"/>
                <a:ea typeface="+mn-ea"/>
                <a:cs typeface="Arial MT"/>
              </a:rPr>
              <a:t> </a:t>
            </a:r>
            <a:r>
              <a:rPr kumimoji="0" sz="2800" b="0" i="0" u="none" strike="noStrike" kern="1200" cap="none" spc="-50" normalizeH="0" baseline="0" noProof="0" dirty="0">
                <a:ln>
                  <a:noFill/>
                </a:ln>
                <a:solidFill>
                  <a:srgbClr val="FFFFFF"/>
                </a:solidFill>
                <a:effectLst/>
                <a:uLnTx/>
                <a:uFillTx/>
                <a:latin typeface="Arial MT"/>
                <a:ea typeface="+mn-ea"/>
                <a:cs typeface="Arial MT"/>
              </a:rPr>
              <a:t>la</a:t>
            </a:r>
            <a:r>
              <a:rPr kumimoji="0" sz="2800" b="0" i="0" u="none" strike="noStrike" kern="1200" cap="none" spc="-45" normalizeH="0" baseline="0" noProof="0" dirty="0">
                <a:ln>
                  <a:noFill/>
                </a:ln>
                <a:solidFill>
                  <a:srgbClr val="FFFFFF"/>
                </a:solidFill>
                <a:effectLst/>
                <a:uLnTx/>
                <a:uFillTx/>
                <a:latin typeface="Arial MT"/>
                <a:ea typeface="+mn-ea"/>
                <a:cs typeface="Arial MT"/>
              </a:rPr>
              <a:t> </a:t>
            </a:r>
            <a:r>
              <a:rPr kumimoji="0" sz="2800" b="0" i="0" u="none" strike="noStrike" kern="1200" cap="none" spc="-80" normalizeH="0" baseline="0" noProof="0" dirty="0">
                <a:ln>
                  <a:noFill/>
                </a:ln>
                <a:solidFill>
                  <a:srgbClr val="FFFFFF"/>
                </a:solidFill>
                <a:effectLst/>
                <a:uLnTx/>
                <a:uFillTx/>
                <a:latin typeface="Arial MT"/>
                <a:ea typeface="+mn-ea"/>
                <a:cs typeface="Arial MT"/>
              </a:rPr>
              <a:t>base</a:t>
            </a:r>
            <a:r>
              <a:rPr kumimoji="0" sz="2800" b="0" i="0" u="none" strike="noStrike" kern="1200" cap="none" spc="-75" normalizeH="0" baseline="0" noProof="0" dirty="0">
                <a:ln>
                  <a:noFill/>
                </a:ln>
                <a:solidFill>
                  <a:srgbClr val="FFFFFF"/>
                </a:solidFill>
                <a:effectLst/>
                <a:uLnTx/>
                <a:uFillTx/>
                <a:latin typeface="Arial MT"/>
                <a:ea typeface="+mn-ea"/>
                <a:cs typeface="Arial MT"/>
              </a:rPr>
              <a:t> </a:t>
            </a:r>
            <a:r>
              <a:rPr kumimoji="0" sz="2800" b="0" i="0" u="none" strike="noStrike" kern="1200" cap="none" spc="-90" normalizeH="0" baseline="0" noProof="0" dirty="0">
                <a:ln>
                  <a:noFill/>
                </a:ln>
                <a:solidFill>
                  <a:srgbClr val="FFFFFF"/>
                </a:solidFill>
                <a:effectLst/>
                <a:uLnTx/>
                <a:uFillTx/>
                <a:latin typeface="Arial MT"/>
                <a:ea typeface="+mn-ea"/>
                <a:cs typeface="Arial MT"/>
              </a:rPr>
              <a:t>gravable</a:t>
            </a:r>
            <a:r>
              <a:rPr kumimoji="0" sz="2800" b="0" i="0" u="none" strike="noStrike" kern="1200" cap="none" spc="-85" normalizeH="0" baseline="0" noProof="0" dirty="0">
                <a:ln>
                  <a:noFill/>
                </a:ln>
                <a:solidFill>
                  <a:srgbClr val="FFFFFF"/>
                </a:solidFill>
                <a:effectLst/>
                <a:uLnTx/>
                <a:uFillTx/>
                <a:latin typeface="Arial MT"/>
                <a:ea typeface="+mn-ea"/>
                <a:cs typeface="Arial MT"/>
              </a:rPr>
              <a:t> </a:t>
            </a:r>
            <a:r>
              <a:rPr kumimoji="0" sz="2800" b="0" i="0" u="none" strike="noStrike" kern="1200" cap="none" spc="-100" normalizeH="0" baseline="0" noProof="0" dirty="0">
                <a:ln>
                  <a:noFill/>
                </a:ln>
                <a:solidFill>
                  <a:srgbClr val="FFFFFF"/>
                </a:solidFill>
                <a:effectLst/>
                <a:uLnTx/>
                <a:uFillTx/>
                <a:latin typeface="Arial MT"/>
                <a:ea typeface="+mn-ea"/>
                <a:cs typeface="Arial MT"/>
              </a:rPr>
              <a:t>de </a:t>
            </a:r>
            <a:r>
              <a:rPr kumimoji="0" sz="2800" b="0" i="0" u="none" strike="noStrike" kern="1200" cap="none" spc="-95" normalizeH="0" baseline="0" noProof="0" dirty="0">
                <a:ln>
                  <a:noFill/>
                </a:ln>
                <a:solidFill>
                  <a:srgbClr val="FFFFFF"/>
                </a:solidFill>
                <a:effectLst/>
                <a:uLnTx/>
                <a:uFillTx/>
                <a:latin typeface="Arial MT"/>
                <a:ea typeface="+mn-ea"/>
                <a:cs typeface="Arial MT"/>
              </a:rPr>
              <a:t> </a:t>
            </a:r>
            <a:r>
              <a:rPr kumimoji="0" sz="2800" b="0" i="0" u="none" strike="noStrike" kern="1200" cap="none" spc="-85" normalizeH="0" baseline="0" noProof="0" dirty="0">
                <a:ln>
                  <a:noFill/>
                </a:ln>
                <a:solidFill>
                  <a:srgbClr val="FFFFFF"/>
                </a:solidFill>
                <a:effectLst/>
                <a:uLnTx/>
                <a:uFillTx/>
                <a:latin typeface="Arial MT"/>
                <a:ea typeface="+mn-ea"/>
                <a:cs typeface="Arial MT"/>
              </a:rPr>
              <a:t>cualquier</a:t>
            </a:r>
            <a:r>
              <a:rPr kumimoji="0" sz="2800" b="0" i="0" u="none" strike="noStrike" kern="1200" cap="none" spc="-80" normalizeH="0" baseline="0" noProof="0" dirty="0">
                <a:ln>
                  <a:noFill/>
                </a:ln>
                <a:solidFill>
                  <a:srgbClr val="FFFFFF"/>
                </a:solidFill>
                <a:effectLst/>
                <a:uLnTx/>
                <a:uFillTx/>
                <a:latin typeface="Arial MT"/>
                <a:ea typeface="+mn-ea"/>
                <a:cs typeface="Arial MT"/>
              </a:rPr>
              <a:t> </a:t>
            </a:r>
            <a:r>
              <a:rPr kumimoji="0" sz="2800" b="0" i="0" u="none" strike="noStrike" kern="1200" cap="none" spc="-75" normalizeH="0" baseline="0" noProof="0" dirty="0">
                <a:ln>
                  <a:noFill/>
                </a:ln>
                <a:solidFill>
                  <a:srgbClr val="FFFFFF"/>
                </a:solidFill>
                <a:effectLst/>
                <a:uLnTx/>
                <a:uFillTx/>
                <a:latin typeface="Arial MT"/>
                <a:ea typeface="+mn-ea"/>
                <a:cs typeface="Arial MT"/>
              </a:rPr>
              <a:t>otra</a:t>
            </a:r>
            <a:r>
              <a:rPr kumimoji="0" sz="2800" b="0" i="0" u="none" strike="noStrike" kern="1200" cap="none" spc="-70" normalizeH="0" baseline="0" noProof="0" dirty="0">
                <a:ln>
                  <a:noFill/>
                </a:ln>
                <a:solidFill>
                  <a:srgbClr val="FFFFFF"/>
                </a:solidFill>
                <a:effectLst/>
                <a:uLnTx/>
                <a:uFillTx/>
                <a:latin typeface="Arial MT"/>
                <a:ea typeface="+mn-ea"/>
                <a:cs typeface="Arial MT"/>
              </a:rPr>
              <a:t> </a:t>
            </a:r>
            <a:r>
              <a:rPr kumimoji="0" sz="2800" b="0" i="0" u="none" strike="noStrike" kern="1200" cap="none" spc="-95" normalizeH="0" baseline="0" noProof="0" dirty="0">
                <a:ln>
                  <a:noFill/>
                </a:ln>
                <a:solidFill>
                  <a:srgbClr val="FFFFFF"/>
                </a:solidFill>
                <a:effectLst/>
                <a:uLnTx/>
                <a:uFillTx/>
                <a:latin typeface="Arial MT"/>
                <a:ea typeface="+mn-ea"/>
                <a:cs typeface="Arial MT"/>
              </a:rPr>
              <a:t>contribución</a:t>
            </a:r>
            <a:r>
              <a:rPr kumimoji="0" sz="2800" b="0" i="0" u="none" strike="noStrike" kern="1200" cap="none" spc="-90" normalizeH="0" baseline="0" noProof="0" dirty="0">
                <a:ln>
                  <a:noFill/>
                </a:ln>
                <a:solidFill>
                  <a:srgbClr val="FFFFFF"/>
                </a:solidFill>
                <a:effectLst/>
                <a:uLnTx/>
                <a:uFillTx/>
                <a:latin typeface="Arial MT"/>
                <a:ea typeface="+mn-ea"/>
                <a:cs typeface="Arial MT"/>
              </a:rPr>
              <a:t> </a:t>
            </a:r>
            <a:r>
              <a:rPr kumimoji="0" sz="2800" b="0" i="0" u="none" strike="noStrike" kern="1200" cap="none" spc="-70" normalizeH="0" baseline="0" noProof="0" dirty="0">
                <a:ln>
                  <a:noFill/>
                </a:ln>
                <a:solidFill>
                  <a:srgbClr val="FFFFFF"/>
                </a:solidFill>
                <a:effectLst/>
                <a:uLnTx/>
                <a:uFillTx/>
                <a:latin typeface="Arial MT"/>
                <a:ea typeface="+mn-ea"/>
                <a:cs typeface="Arial MT"/>
              </a:rPr>
              <a:t>por</a:t>
            </a:r>
            <a:r>
              <a:rPr kumimoji="0" sz="2800" b="0" i="0" u="none" strike="noStrike" kern="1200" cap="none" spc="-65" normalizeH="0" baseline="0" noProof="0" dirty="0">
                <a:ln>
                  <a:noFill/>
                </a:ln>
                <a:solidFill>
                  <a:srgbClr val="FFFFFF"/>
                </a:solidFill>
                <a:effectLst/>
                <a:uLnTx/>
                <a:uFillTx/>
                <a:latin typeface="Arial MT"/>
                <a:ea typeface="+mn-ea"/>
                <a:cs typeface="Arial MT"/>
              </a:rPr>
              <a:t> </a:t>
            </a:r>
            <a:r>
              <a:rPr kumimoji="0" sz="2800" b="0" i="0" u="none" strike="noStrike" kern="1200" cap="none" spc="-55" normalizeH="0" baseline="0" noProof="0" dirty="0">
                <a:ln>
                  <a:noFill/>
                </a:ln>
                <a:solidFill>
                  <a:srgbClr val="FFFFFF"/>
                </a:solidFill>
                <a:effectLst/>
                <a:uLnTx/>
                <a:uFillTx/>
                <a:latin typeface="Arial MT"/>
                <a:ea typeface="+mn-ea"/>
                <a:cs typeface="Arial MT"/>
              </a:rPr>
              <a:t>no</a:t>
            </a:r>
            <a:r>
              <a:rPr kumimoji="0" sz="2800" b="0" i="0" u="none" strike="noStrike" kern="1200" cap="none" spc="-50" normalizeH="0" baseline="0" noProof="0" dirty="0">
                <a:ln>
                  <a:noFill/>
                </a:ln>
                <a:solidFill>
                  <a:srgbClr val="FFFFFF"/>
                </a:solidFill>
                <a:effectLst/>
                <a:uLnTx/>
                <a:uFillTx/>
                <a:latin typeface="Arial MT"/>
                <a:ea typeface="+mn-ea"/>
                <a:cs typeface="Arial MT"/>
              </a:rPr>
              <a:t> </a:t>
            </a:r>
            <a:r>
              <a:rPr kumimoji="0" sz="2800" b="0" i="0" u="none" strike="noStrike" kern="1200" cap="none" spc="-90" normalizeH="0" baseline="0" noProof="0" dirty="0">
                <a:ln>
                  <a:noFill/>
                </a:ln>
                <a:solidFill>
                  <a:srgbClr val="FFFFFF"/>
                </a:solidFill>
                <a:effectLst/>
                <a:uLnTx/>
                <a:uFillTx/>
                <a:latin typeface="Arial MT"/>
                <a:ea typeface="+mn-ea"/>
                <a:cs typeface="Arial MT"/>
              </a:rPr>
              <a:t>tratarse</a:t>
            </a:r>
            <a:r>
              <a:rPr kumimoji="0" sz="2800" b="0" i="0" u="none" strike="noStrike" kern="1200" cap="none" spc="-85" normalizeH="0" baseline="0" noProof="0" dirty="0">
                <a:ln>
                  <a:noFill/>
                </a:ln>
                <a:solidFill>
                  <a:srgbClr val="FFFFFF"/>
                </a:solidFill>
                <a:effectLst/>
                <a:uLnTx/>
                <a:uFillTx/>
                <a:latin typeface="Arial MT"/>
                <a:ea typeface="+mn-ea"/>
                <a:cs typeface="Arial MT"/>
              </a:rPr>
              <a:t> </a:t>
            </a:r>
            <a:r>
              <a:rPr kumimoji="0" sz="2800" b="0" i="0" u="none" strike="noStrike" kern="1200" cap="none" spc="-50" normalizeH="0" baseline="0" noProof="0" dirty="0">
                <a:ln>
                  <a:noFill/>
                </a:ln>
                <a:solidFill>
                  <a:srgbClr val="FFFFFF"/>
                </a:solidFill>
                <a:effectLst/>
                <a:uLnTx/>
                <a:uFillTx/>
                <a:latin typeface="Arial MT"/>
                <a:ea typeface="+mn-ea"/>
                <a:cs typeface="Arial MT"/>
              </a:rPr>
              <a:t>de</a:t>
            </a:r>
            <a:r>
              <a:rPr kumimoji="0" sz="2800" b="0" i="0" u="none" strike="noStrike" kern="1200" cap="none" spc="-45" normalizeH="0" baseline="0" noProof="0" dirty="0">
                <a:ln>
                  <a:noFill/>
                </a:ln>
                <a:solidFill>
                  <a:srgbClr val="FFFFFF"/>
                </a:solidFill>
                <a:effectLst/>
                <a:uLnTx/>
                <a:uFillTx/>
                <a:latin typeface="Arial MT"/>
                <a:ea typeface="+mn-ea"/>
                <a:cs typeface="Arial MT"/>
              </a:rPr>
              <a:t> </a:t>
            </a:r>
            <a:r>
              <a:rPr kumimoji="0" sz="2800" b="0" i="0" u="none" strike="noStrike" kern="1200" cap="none" spc="-100" normalizeH="0" baseline="0" noProof="0" dirty="0">
                <a:ln>
                  <a:noFill/>
                </a:ln>
                <a:solidFill>
                  <a:srgbClr val="FFFFFF"/>
                </a:solidFill>
                <a:effectLst/>
                <a:uLnTx/>
                <a:uFillTx/>
                <a:latin typeface="Arial MT"/>
                <a:ea typeface="+mn-ea"/>
                <a:cs typeface="Arial MT"/>
              </a:rPr>
              <a:t>una </a:t>
            </a:r>
            <a:r>
              <a:rPr kumimoji="0" sz="2800" b="0" i="0" u="none" strike="noStrike" kern="1200" cap="none" spc="-95" normalizeH="0" baseline="0" noProof="0" dirty="0">
                <a:ln>
                  <a:noFill/>
                </a:ln>
                <a:solidFill>
                  <a:srgbClr val="FFFFFF"/>
                </a:solidFill>
                <a:effectLst/>
                <a:uLnTx/>
                <a:uFillTx/>
                <a:latin typeface="Arial MT"/>
                <a:ea typeface="+mn-ea"/>
                <a:cs typeface="Arial MT"/>
              </a:rPr>
              <a:t> </a:t>
            </a:r>
            <a:r>
              <a:rPr kumimoji="0" sz="2800" b="0" i="0" u="none" strike="noStrike" kern="1200" cap="none" spc="-100" normalizeH="0" baseline="0" noProof="0" dirty="0">
                <a:ln>
                  <a:noFill/>
                </a:ln>
                <a:solidFill>
                  <a:srgbClr val="FFFFFF"/>
                </a:solidFill>
                <a:effectLst/>
                <a:uLnTx/>
                <a:uFillTx/>
                <a:latin typeface="Arial MT"/>
                <a:ea typeface="+mn-ea"/>
                <a:cs typeface="Arial MT"/>
              </a:rPr>
              <a:t>re</a:t>
            </a:r>
            <a:r>
              <a:rPr kumimoji="0" sz="2800" b="0" i="0" u="none" strike="noStrike" kern="1200" cap="none" spc="-105" normalizeH="0" baseline="0" noProof="0" dirty="0">
                <a:ln>
                  <a:noFill/>
                </a:ln>
                <a:solidFill>
                  <a:srgbClr val="FFFFFF"/>
                </a:solidFill>
                <a:effectLst/>
                <a:uLnTx/>
                <a:uFillTx/>
                <a:latin typeface="Arial MT"/>
                <a:ea typeface="+mn-ea"/>
                <a:cs typeface="Arial MT"/>
              </a:rPr>
              <a:t>m</a:t>
            </a:r>
            <a:r>
              <a:rPr kumimoji="0" sz="2800" b="0" i="0" u="none" strike="noStrike" kern="1200" cap="none" spc="-100" normalizeH="0" baseline="0" noProof="0" dirty="0">
                <a:ln>
                  <a:noFill/>
                </a:ln>
                <a:solidFill>
                  <a:srgbClr val="FFFFFF"/>
                </a:solidFill>
                <a:effectLst/>
                <a:uLnTx/>
                <a:uFillTx/>
                <a:latin typeface="Arial MT"/>
                <a:ea typeface="+mn-ea"/>
                <a:cs typeface="Arial MT"/>
              </a:rPr>
              <a:t>uner</a:t>
            </a:r>
            <a:r>
              <a:rPr kumimoji="0" sz="2800" b="0" i="0" u="none" strike="noStrike" kern="1200" cap="none" spc="-110" normalizeH="0" baseline="0" noProof="0" dirty="0">
                <a:ln>
                  <a:noFill/>
                </a:ln>
                <a:solidFill>
                  <a:srgbClr val="FFFFFF"/>
                </a:solidFill>
                <a:effectLst/>
                <a:uLnTx/>
                <a:uFillTx/>
                <a:latin typeface="Arial MT"/>
                <a:ea typeface="+mn-ea"/>
                <a:cs typeface="Arial MT"/>
              </a:rPr>
              <a:t>a</a:t>
            </a:r>
            <a:r>
              <a:rPr kumimoji="0" sz="2800" b="0" i="0" u="none" strike="noStrike" kern="1200" cap="none" spc="-100" normalizeH="0" baseline="0" noProof="0" dirty="0">
                <a:ln>
                  <a:noFill/>
                </a:ln>
                <a:solidFill>
                  <a:srgbClr val="FFFFFF"/>
                </a:solidFill>
                <a:effectLst/>
                <a:uLnTx/>
                <a:uFillTx/>
                <a:latin typeface="Arial MT"/>
                <a:ea typeface="+mn-ea"/>
                <a:cs typeface="Arial MT"/>
              </a:rPr>
              <a:t>ció</a:t>
            </a:r>
            <a:r>
              <a:rPr kumimoji="0" sz="2800" b="0" i="0" u="none" strike="noStrike" kern="1200" cap="none" spc="-5" normalizeH="0" baseline="0" noProof="0" dirty="0">
                <a:ln>
                  <a:noFill/>
                </a:ln>
                <a:solidFill>
                  <a:srgbClr val="FFFFFF"/>
                </a:solidFill>
                <a:effectLst/>
                <a:uLnTx/>
                <a:uFillTx/>
                <a:latin typeface="Arial MT"/>
                <a:ea typeface="+mn-ea"/>
                <a:cs typeface="Arial MT"/>
              </a:rPr>
              <a:t>n</a:t>
            </a:r>
            <a:r>
              <a:rPr kumimoji="0" sz="2800" b="0" i="0" u="none" strike="noStrike" kern="1200" cap="none" spc="0" normalizeH="0" baseline="0" noProof="0" dirty="0">
                <a:ln>
                  <a:noFill/>
                </a:ln>
                <a:solidFill>
                  <a:srgbClr val="FFFFFF"/>
                </a:solidFill>
                <a:effectLst/>
                <a:uLnTx/>
                <a:uFillTx/>
                <a:latin typeface="Arial MT"/>
                <a:ea typeface="+mn-ea"/>
                <a:cs typeface="Arial MT"/>
              </a:rPr>
              <a:t>	</a:t>
            </a:r>
            <a:r>
              <a:rPr kumimoji="0" sz="2800" b="0" i="0" u="none" strike="noStrike" kern="1200" cap="none" spc="-95" normalizeH="0" baseline="0" noProof="0" dirty="0">
                <a:ln>
                  <a:noFill/>
                </a:ln>
                <a:solidFill>
                  <a:srgbClr val="FFFFFF"/>
                </a:solidFill>
                <a:effectLst/>
                <a:uLnTx/>
                <a:uFillTx/>
                <a:latin typeface="Arial MT"/>
                <a:ea typeface="+mn-ea"/>
                <a:cs typeface="Arial MT"/>
              </a:rPr>
              <a:t>a</a:t>
            </a:r>
            <a:r>
              <a:rPr kumimoji="0" sz="2800" b="0" i="0" u="none" strike="noStrike" kern="1200" cap="none" spc="-5" normalizeH="0" baseline="0" noProof="0" dirty="0">
                <a:ln>
                  <a:noFill/>
                </a:ln>
                <a:solidFill>
                  <a:srgbClr val="FFFFFF"/>
                </a:solidFill>
                <a:effectLst/>
                <a:uLnTx/>
                <a:uFillTx/>
                <a:latin typeface="Arial MT"/>
                <a:ea typeface="+mn-ea"/>
                <a:cs typeface="Arial MT"/>
              </a:rPr>
              <a:t>l</a:t>
            </a:r>
            <a:r>
              <a:rPr kumimoji="0" sz="2800" b="0" i="0" u="none" strike="noStrike" kern="1200" cap="none" spc="0" normalizeH="0" baseline="0" noProof="0" dirty="0">
                <a:ln>
                  <a:noFill/>
                </a:ln>
                <a:solidFill>
                  <a:srgbClr val="FFFFFF"/>
                </a:solidFill>
                <a:effectLst/>
                <a:uLnTx/>
                <a:uFillTx/>
                <a:latin typeface="Arial MT"/>
                <a:ea typeface="+mn-ea"/>
                <a:cs typeface="Arial MT"/>
              </a:rPr>
              <a:t>	</a:t>
            </a:r>
            <a:r>
              <a:rPr kumimoji="0" sz="2800" b="0" i="0" u="none" strike="noStrike" kern="1200" cap="none" spc="-100" normalizeH="0" baseline="0" noProof="0" dirty="0">
                <a:ln>
                  <a:noFill/>
                </a:ln>
                <a:solidFill>
                  <a:srgbClr val="FFFFFF"/>
                </a:solidFill>
                <a:effectLst/>
                <a:uLnTx/>
                <a:uFillTx/>
                <a:latin typeface="Arial MT"/>
                <a:ea typeface="+mn-ea"/>
                <a:cs typeface="Arial MT"/>
              </a:rPr>
              <a:t>trab</a:t>
            </a:r>
            <a:r>
              <a:rPr kumimoji="0" sz="2800" b="0" i="0" u="none" strike="noStrike" kern="1200" cap="none" spc="-110" normalizeH="0" baseline="0" noProof="0" dirty="0">
                <a:ln>
                  <a:noFill/>
                </a:ln>
                <a:solidFill>
                  <a:srgbClr val="FFFFFF"/>
                </a:solidFill>
                <a:effectLst/>
                <a:uLnTx/>
                <a:uFillTx/>
                <a:latin typeface="Arial MT"/>
                <a:ea typeface="+mn-ea"/>
                <a:cs typeface="Arial MT"/>
              </a:rPr>
              <a:t>a</a:t>
            </a:r>
            <a:r>
              <a:rPr kumimoji="0" sz="2800" b="0" i="0" u="none" strike="noStrike" kern="1200" cap="none" spc="-100" normalizeH="0" baseline="0" noProof="0" dirty="0">
                <a:ln>
                  <a:noFill/>
                </a:ln>
                <a:solidFill>
                  <a:srgbClr val="FFFFFF"/>
                </a:solidFill>
                <a:effectLst/>
                <a:uLnTx/>
                <a:uFillTx/>
                <a:latin typeface="Arial MT"/>
                <a:ea typeface="+mn-ea"/>
                <a:cs typeface="Arial MT"/>
              </a:rPr>
              <a:t>j</a:t>
            </a:r>
            <a:r>
              <a:rPr kumimoji="0" sz="2800" b="0" i="0" u="none" strike="noStrike" kern="1200" cap="none" spc="-5" normalizeH="0" baseline="0" noProof="0" dirty="0">
                <a:ln>
                  <a:noFill/>
                </a:ln>
                <a:solidFill>
                  <a:srgbClr val="FFFFFF"/>
                </a:solidFill>
                <a:effectLst/>
                <a:uLnTx/>
                <a:uFillTx/>
                <a:latin typeface="Arial MT"/>
                <a:ea typeface="+mn-ea"/>
                <a:cs typeface="Arial MT"/>
              </a:rPr>
              <a:t>o  </a:t>
            </a:r>
            <a:r>
              <a:rPr kumimoji="0" sz="2800" b="0" i="0" u="none" strike="noStrike" kern="1200" cap="none" spc="-100" normalizeH="0" baseline="0" noProof="0" dirty="0">
                <a:ln>
                  <a:noFill/>
                </a:ln>
                <a:solidFill>
                  <a:srgbClr val="FFFFFF"/>
                </a:solidFill>
                <a:effectLst/>
                <a:uLnTx/>
                <a:uFillTx/>
                <a:latin typeface="Arial MT"/>
                <a:ea typeface="+mn-ea"/>
                <a:cs typeface="Arial MT"/>
              </a:rPr>
              <a:t>persona</a:t>
            </a:r>
            <a:r>
              <a:rPr kumimoji="0" sz="2800" b="0" i="0" u="none" strike="noStrike" kern="1200" cap="none" spc="-5" normalizeH="0" baseline="0" noProof="0" dirty="0">
                <a:ln>
                  <a:noFill/>
                </a:ln>
                <a:solidFill>
                  <a:srgbClr val="FFFFFF"/>
                </a:solidFill>
                <a:effectLst/>
                <a:uLnTx/>
                <a:uFillTx/>
                <a:latin typeface="Arial MT"/>
                <a:ea typeface="+mn-ea"/>
                <a:cs typeface="Arial MT"/>
              </a:rPr>
              <a:t>l</a:t>
            </a:r>
            <a:r>
              <a:rPr kumimoji="0" sz="2800" b="0" i="0" u="none" strike="noStrike" kern="1200" cap="none" spc="-225" normalizeH="0" baseline="0" noProof="0" dirty="0">
                <a:ln>
                  <a:noFill/>
                </a:ln>
                <a:solidFill>
                  <a:srgbClr val="FFFFFF"/>
                </a:solidFill>
                <a:effectLst/>
                <a:uLnTx/>
                <a:uFillTx/>
                <a:latin typeface="Arial MT"/>
                <a:ea typeface="+mn-ea"/>
                <a:cs typeface="Arial MT"/>
              </a:rPr>
              <a:t> </a:t>
            </a:r>
            <a:r>
              <a:rPr kumimoji="0" sz="2800" b="0" i="0" u="none" strike="noStrike" kern="1200" cap="none" spc="-95" normalizeH="0" baseline="0" noProof="0" dirty="0">
                <a:ln>
                  <a:noFill/>
                </a:ln>
                <a:solidFill>
                  <a:srgbClr val="FFFFFF"/>
                </a:solidFill>
                <a:effectLst/>
                <a:uLnTx/>
                <a:uFillTx/>
                <a:latin typeface="Arial MT"/>
                <a:ea typeface="+mn-ea"/>
                <a:cs typeface="Arial MT"/>
              </a:rPr>
              <a:t>subo</a:t>
            </a:r>
            <a:r>
              <a:rPr kumimoji="0" sz="2800" b="0" i="0" u="none" strike="noStrike" kern="1200" cap="none" spc="-100" normalizeH="0" baseline="0" noProof="0" dirty="0">
                <a:ln>
                  <a:noFill/>
                </a:ln>
                <a:solidFill>
                  <a:srgbClr val="FFFFFF"/>
                </a:solidFill>
                <a:effectLst/>
                <a:uLnTx/>
                <a:uFillTx/>
                <a:latin typeface="Arial MT"/>
                <a:ea typeface="+mn-ea"/>
                <a:cs typeface="Arial MT"/>
              </a:rPr>
              <a:t>r</a:t>
            </a:r>
            <a:r>
              <a:rPr kumimoji="0" sz="2800" b="0" i="0" u="none" strike="noStrike" kern="1200" cap="none" spc="-95" normalizeH="0" baseline="0" noProof="0" dirty="0">
                <a:ln>
                  <a:noFill/>
                </a:ln>
                <a:solidFill>
                  <a:srgbClr val="FFFFFF"/>
                </a:solidFill>
                <a:effectLst/>
                <a:uLnTx/>
                <a:uFillTx/>
                <a:latin typeface="Arial MT"/>
                <a:ea typeface="+mn-ea"/>
                <a:cs typeface="Arial MT"/>
              </a:rPr>
              <a:t>d</a:t>
            </a:r>
            <a:r>
              <a:rPr kumimoji="0" sz="2800" b="0" i="0" u="none" strike="noStrike" kern="1200" cap="none" spc="-100" normalizeH="0" baseline="0" noProof="0" dirty="0">
                <a:ln>
                  <a:noFill/>
                </a:ln>
                <a:solidFill>
                  <a:srgbClr val="FFFFFF"/>
                </a:solidFill>
                <a:effectLst/>
                <a:uLnTx/>
                <a:uFillTx/>
                <a:latin typeface="Arial MT"/>
                <a:ea typeface="+mn-ea"/>
                <a:cs typeface="Arial MT"/>
              </a:rPr>
              <a:t>i</a:t>
            </a:r>
            <a:r>
              <a:rPr kumimoji="0" sz="2800" b="0" i="0" u="none" strike="noStrike" kern="1200" cap="none" spc="-95" normalizeH="0" baseline="0" noProof="0" dirty="0">
                <a:ln>
                  <a:noFill/>
                </a:ln>
                <a:solidFill>
                  <a:srgbClr val="FFFFFF"/>
                </a:solidFill>
                <a:effectLst/>
                <a:uLnTx/>
                <a:uFillTx/>
                <a:latin typeface="Arial MT"/>
                <a:ea typeface="+mn-ea"/>
                <a:cs typeface="Arial MT"/>
              </a:rPr>
              <a:t>nad</a:t>
            </a:r>
            <a:r>
              <a:rPr kumimoji="0" sz="2800" b="0" i="0" u="none" strike="noStrike" kern="1200" cap="none" spc="-105" normalizeH="0" baseline="0" noProof="0" dirty="0">
                <a:ln>
                  <a:noFill/>
                </a:ln>
                <a:solidFill>
                  <a:srgbClr val="FFFFFF"/>
                </a:solidFill>
                <a:effectLst/>
                <a:uLnTx/>
                <a:uFillTx/>
                <a:latin typeface="Arial MT"/>
                <a:ea typeface="+mn-ea"/>
                <a:cs typeface="Arial MT"/>
              </a:rPr>
              <a:t>o</a:t>
            </a:r>
            <a:r>
              <a:rPr kumimoji="0" sz="2800" b="0" i="0" u="none" strike="noStrike" kern="1200" cap="none" spc="-5" normalizeH="0" baseline="0" noProof="0" dirty="0">
                <a:ln>
                  <a:noFill/>
                </a:ln>
                <a:solidFill>
                  <a:srgbClr val="FFFFFF"/>
                </a:solidFill>
                <a:effectLst/>
                <a:uLnTx/>
                <a:uFillTx/>
                <a:latin typeface="Arial MT"/>
                <a:ea typeface="+mn-ea"/>
                <a:cs typeface="Arial MT"/>
              </a:rPr>
              <a:t>.</a:t>
            </a:r>
            <a:endParaRPr kumimoji="0" sz="2800" b="0" i="0" u="none" strike="noStrike" kern="1200" cap="none" spc="0" normalizeH="0" baseline="0" noProof="0">
              <a:ln>
                <a:noFill/>
              </a:ln>
              <a:solidFill>
                <a:prstClr val="black"/>
              </a:solidFill>
              <a:effectLst/>
              <a:uLnTx/>
              <a:uFillTx/>
              <a:latin typeface="Arial MT"/>
              <a:ea typeface="+mn-ea"/>
              <a:cs typeface="Arial MT"/>
            </a:endParaRPr>
          </a:p>
        </p:txBody>
      </p:sp>
      <p:sp>
        <p:nvSpPr>
          <p:cNvPr id="8" name="object 8"/>
          <p:cNvSpPr txBox="1"/>
          <p:nvPr/>
        </p:nvSpPr>
        <p:spPr>
          <a:xfrm>
            <a:off x="3801871" y="5129910"/>
            <a:ext cx="6563359" cy="36068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200" b="0" i="0" u="none" strike="noStrike" kern="1200" cap="none" spc="-5" normalizeH="0" baseline="0" noProof="0" dirty="0">
                <a:ln>
                  <a:noFill/>
                </a:ln>
                <a:solidFill>
                  <a:srgbClr val="FFFFFF"/>
                </a:solidFill>
                <a:effectLst/>
                <a:uLnTx/>
                <a:uFillTx/>
                <a:latin typeface="Arial MT"/>
                <a:ea typeface="+mn-ea"/>
                <a:cs typeface="Arial MT"/>
              </a:rPr>
              <a:t>Art cuarto</a:t>
            </a:r>
            <a:r>
              <a:rPr kumimoji="0" sz="2200" b="0" i="0" u="none" strike="noStrike" kern="1200" cap="none" spc="20" normalizeH="0" baseline="0" noProof="0" dirty="0">
                <a:ln>
                  <a:noFill/>
                </a:ln>
                <a:solidFill>
                  <a:srgbClr val="FFFFFF"/>
                </a:solidFill>
                <a:effectLst/>
                <a:uLnTx/>
                <a:uFillTx/>
                <a:latin typeface="Arial MT"/>
                <a:ea typeface="+mn-ea"/>
                <a:cs typeface="Arial MT"/>
              </a:rPr>
              <a:t> </a:t>
            </a:r>
            <a:r>
              <a:rPr kumimoji="0" sz="2200" b="0" i="0" u="none" strike="noStrike" kern="1200" cap="none" spc="-5" normalizeH="0" baseline="0" noProof="0" dirty="0">
                <a:ln>
                  <a:noFill/>
                </a:ln>
                <a:solidFill>
                  <a:srgbClr val="FFFFFF"/>
                </a:solidFill>
                <a:effectLst/>
                <a:uLnTx/>
                <a:uFillTx/>
                <a:latin typeface="Arial MT"/>
                <a:ea typeface="+mn-ea"/>
                <a:cs typeface="Arial MT"/>
              </a:rPr>
              <a:t>Decreto</a:t>
            </a:r>
            <a:r>
              <a:rPr kumimoji="0" sz="2200" b="0" i="0" u="none" strike="noStrike" kern="1200" cap="none" spc="20" normalizeH="0" baseline="0" noProof="0" dirty="0">
                <a:ln>
                  <a:noFill/>
                </a:ln>
                <a:solidFill>
                  <a:srgbClr val="FFFFFF"/>
                </a:solidFill>
                <a:effectLst/>
                <a:uLnTx/>
                <a:uFillTx/>
                <a:latin typeface="Arial MT"/>
                <a:ea typeface="+mn-ea"/>
                <a:cs typeface="Arial MT"/>
              </a:rPr>
              <a:t> </a:t>
            </a:r>
            <a:r>
              <a:rPr kumimoji="0" sz="2200" b="0" i="0" u="none" strike="noStrike" kern="1200" cap="none" spc="-5" normalizeH="0" baseline="0" noProof="0" dirty="0">
                <a:ln>
                  <a:noFill/>
                </a:ln>
                <a:solidFill>
                  <a:srgbClr val="FFFFFF"/>
                </a:solidFill>
                <a:effectLst/>
                <a:uLnTx/>
                <a:uFillTx/>
                <a:latin typeface="Arial MT"/>
                <a:ea typeface="+mn-ea"/>
                <a:cs typeface="Arial MT"/>
              </a:rPr>
              <a:t>Subsidio</a:t>
            </a:r>
            <a:r>
              <a:rPr kumimoji="0" sz="2200" b="0" i="0" u="none" strike="noStrike" kern="1200" cap="none" spc="-10" normalizeH="0" baseline="0" noProof="0" dirty="0">
                <a:ln>
                  <a:noFill/>
                </a:ln>
                <a:solidFill>
                  <a:srgbClr val="FFFFFF"/>
                </a:solidFill>
                <a:effectLst/>
                <a:uLnTx/>
                <a:uFillTx/>
                <a:latin typeface="Arial MT"/>
                <a:ea typeface="+mn-ea"/>
                <a:cs typeface="Arial MT"/>
              </a:rPr>
              <a:t> </a:t>
            </a:r>
            <a:r>
              <a:rPr kumimoji="0" sz="2200" b="0" i="0" u="none" strike="noStrike" kern="1200" cap="none" spc="-5" normalizeH="0" baseline="0" noProof="0" dirty="0">
                <a:ln>
                  <a:noFill/>
                </a:ln>
                <a:solidFill>
                  <a:srgbClr val="FFFFFF"/>
                </a:solidFill>
                <a:effectLst/>
                <a:uLnTx/>
                <a:uFillTx/>
                <a:latin typeface="Arial MT"/>
                <a:ea typeface="+mn-ea"/>
                <a:cs typeface="Arial MT"/>
              </a:rPr>
              <a:t>para</a:t>
            </a:r>
            <a:r>
              <a:rPr kumimoji="0" sz="2200" b="0" i="0" u="none" strike="noStrike" kern="1200" cap="none" spc="15" normalizeH="0" baseline="0" noProof="0" dirty="0">
                <a:ln>
                  <a:noFill/>
                </a:ln>
                <a:solidFill>
                  <a:srgbClr val="FFFFFF"/>
                </a:solidFill>
                <a:effectLst/>
                <a:uLnTx/>
                <a:uFillTx/>
                <a:latin typeface="Arial MT"/>
                <a:ea typeface="+mn-ea"/>
                <a:cs typeface="Arial MT"/>
              </a:rPr>
              <a:t> </a:t>
            </a:r>
            <a:r>
              <a:rPr kumimoji="0" sz="2200" b="0" i="0" u="none" strike="noStrike" kern="1200" cap="none" spc="-5" normalizeH="0" baseline="0" noProof="0" dirty="0">
                <a:ln>
                  <a:noFill/>
                </a:ln>
                <a:solidFill>
                  <a:srgbClr val="FFFFFF"/>
                </a:solidFill>
                <a:effectLst/>
                <a:uLnTx/>
                <a:uFillTx/>
                <a:latin typeface="Arial MT"/>
                <a:ea typeface="+mn-ea"/>
                <a:cs typeface="Arial MT"/>
              </a:rPr>
              <a:t>el Empleo</a:t>
            </a:r>
            <a:r>
              <a:rPr kumimoji="0" sz="2200" b="0" i="0" u="none" strike="noStrike" kern="1200" cap="none" spc="15" normalizeH="0" baseline="0" noProof="0" dirty="0">
                <a:ln>
                  <a:noFill/>
                </a:ln>
                <a:solidFill>
                  <a:srgbClr val="FFFFFF"/>
                </a:solidFill>
                <a:effectLst/>
                <a:uLnTx/>
                <a:uFillTx/>
                <a:latin typeface="Arial MT"/>
                <a:ea typeface="+mn-ea"/>
                <a:cs typeface="Arial MT"/>
              </a:rPr>
              <a:t> </a:t>
            </a:r>
            <a:r>
              <a:rPr kumimoji="0" sz="2200" b="0" i="0" u="none" strike="noStrike" kern="1200" cap="none" spc="-5" normalizeH="0" baseline="0" noProof="0" dirty="0">
                <a:ln>
                  <a:noFill/>
                </a:ln>
                <a:solidFill>
                  <a:srgbClr val="FFFFFF"/>
                </a:solidFill>
                <a:effectLst/>
                <a:uLnTx/>
                <a:uFillTx/>
                <a:latin typeface="Arial MT"/>
                <a:ea typeface="+mn-ea"/>
                <a:cs typeface="Arial MT"/>
              </a:rPr>
              <a:t>01/05/24</a:t>
            </a:r>
            <a:endParaRPr kumimoji="0" sz="2200" b="0" i="0" u="none" strike="noStrike" kern="1200" cap="none" spc="0" normalizeH="0" baseline="0" noProof="0">
              <a:ln>
                <a:noFill/>
              </a:ln>
              <a:solidFill>
                <a:prstClr val="black"/>
              </a:solidFill>
              <a:effectLst/>
              <a:uLnTx/>
              <a:uFillTx/>
              <a:latin typeface="Arial MT"/>
              <a:ea typeface="+mn-ea"/>
              <a:cs typeface="Arial M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F590548-06DD-191F-A3E3-5FF763A757D8}"/>
              </a:ext>
            </a:extLst>
          </p:cNvPr>
          <p:cNvSpPr txBox="1"/>
          <p:nvPr/>
        </p:nvSpPr>
        <p:spPr>
          <a:xfrm>
            <a:off x="295835" y="672353"/>
            <a:ext cx="7839636"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a:ea typeface="+mn-ea"/>
                <a:cs typeface="+mn-cs"/>
              </a:rPr>
              <a:t>NOTA IMPORTANTE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a:ea typeface="+mn-ea"/>
                <a:cs typeface="+mn-cs"/>
              </a:rPr>
              <a:t>Vale la pena destacar una redacción confusa contenida en los considerandos del decreto, que se va a prestar a diversas interpretaciones y en problemas de aplicación: El Ejecutivo indica que "se modifica el porcentaje de 11.82% de la Unidad de Medida y Actualización mensual a 13.8% el cual representa un monto de $475.00", lo cual no es correcto, pues el 13.8% de la UMA mensual vigente en 2024 (la de 2025 aún no se conoce), 3,300.53, equivale a $455.47 y no a $475.00; es decir, casi 20 pesos menos que lo señalado por la autoridad. Los $475.00 corresponden al 14.39% de la UMA mensual vigente en 2024 (3,300.53), por lo que es el monto que se aplicaría únicamente durante enero de 2025. El monto de SE a aplicar a partir de febrero de 2025 será el que resulte de aplicar el 13.8% a la UMA que se dé a conocer</a:t>
            </a:r>
          </a:p>
        </p:txBody>
      </p:sp>
    </p:spTree>
    <p:extLst>
      <p:ext uri="{BB962C8B-B14F-4D97-AF65-F5344CB8AC3E}">
        <p14:creationId xmlns:p14="http://schemas.microsoft.com/office/powerpoint/2010/main" val="1100748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C5E81-1543-357C-88C6-37B38820677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FE60CB19-76B8-A218-9CA6-2252DF4FEEB5}"/>
              </a:ext>
            </a:extLst>
          </p:cNvPr>
          <p:cNvSpPr txBox="1"/>
          <p:nvPr/>
        </p:nvSpPr>
        <p:spPr>
          <a:xfrm>
            <a:off x="295835" y="672353"/>
            <a:ext cx="7839636"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a:ea typeface="+mn-ea"/>
                <a:cs typeface="+mn-cs"/>
              </a:rPr>
              <a:t>NOTA IMPORTANTE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a:ea typeface="+mn-ea"/>
                <a:cs typeface="+mn-cs"/>
              </a:rPr>
              <a:t>Ajuste automático anual Se prevé que el subsidio se actualizará automáticamente cada año, garantizando que refleje las variaciones en el costo de vida y mantenga su valor real. El ajuste automático anual permite que el subsidio responda a cambios en el salario mínimo y en el costo de vida, asegurando su sostenibilidad. </a:t>
            </a:r>
          </a:p>
        </p:txBody>
      </p:sp>
    </p:spTree>
    <p:extLst>
      <p:ext uri="{BB962C8B-B14F-4D97-AF65-F5344CB8AC3E}">
        <p14:creationId xmlns:p14="http://schemas.microsoft.com/office/powerpoint/2010/main" val="3624380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208F101-EA84-D26B-13E0-A2687BAC2310}"/>
              </a:ext>
            </a:extLst>
          </p:cNvPr>
          <p:cNvPicPr>
            <a:picLocks noChangeAspect="1"/>
          </p:cNvPicPr>
          <p:nvPr/>
        </p:nvPicPr>
        <p:blipFill>
          <a:blip r:embed="rId2"/>
          <a:stretch>
            <a:fillRect/>
          </a:stretch>
        </p:blipFill>
        <p:spPr>
          <a:xfrm>
            <a:off x="336176" y="564776"/>
            <a:ext cx="8834718" cy="4464424"/>
          </a:xfrm>
          <a:prstGeom prst="rect">
            <a:avLst/>
          </a:prstGeom>
        </p:spPr>
      </p:pic>
    </p:spTree>
    <p:extLst>
      <p:ext uri="{BB962C8B-B14F-4D97-AF65-F5344CB8AC3E}">
        <p14:creationId xmlns:p14="http://schemas.microsoft.com/office/powerpoint/2010/main" val="21300880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86404C0-EEB2-FC99-E559-89854F1D60A9}"/>
              </a:ext>
            </a:extLst>
          </p:cNvPr>
          <p:cNvSpPr txBox="1"/>
          <p:nvPr/>
        </p:nvSpPr>
        <p:spPr>
          <a:xfrm>
            <a:off x="1066800" y="685800"/>
            <a:ext cx="10515600" cy="1938992"/>
          </a:xfrm>
          <a:prstGeom prst="rect">
            <a:avLst/>
          </a:prstGeom>
          <a:noFill/>
        </p:spPr>
        <p:txBody>
          <a:bodyPr wrap="square" rtlCol="0">
            <a:spAutoFit/>
          </a:bodyPr>
          <a:lstStyle/>
          <a:p>
            <a:pPr algn="ctr"/>
            <a:r>
              <a:rPr lang="es-MX" sz="4000" dirty="0"/>
              <a:t>ESTRATEGIAS PARA OBTENER LA MEJOR PENSION DEL IMSS</a:t>
            </a:r>
          </a:p>
          <a:p>
            <a:pPr algn="ctr"/>
            <a:r>
              <a:rPr lang="es-MX" sz="4000" dirty="0"/>
              <a:t>Incluye pensión del bienestar</a:t>
            </a:r>
          </a:p>
        </p:txBody>
      </p:sp>
      <p:sp>
        <p:nvSpPr>
          <p:cNvPr id="7" name="CuadroTexto 6">
            <a:extLst>
              <a:ext uri="{FF2B5EF4-FFF2-40B4-BE49-F238E27FC236}">
                <a16:creationId xmlns:a16="http://schemas.microsoft.com/office/drawing/2014/main" id="{5E0CC97A-8F56-ADC3-D5B7-FF318630ADF6}"/>
              </a:ext>
            </a:extLst>
          </p:cNvPr>
          <p:cNvSpPr txBox="1"/>
          <p:nvPr/>
        </p:nvSpPr>
        <p:spPr>
          <a:xfrm>
            <a:off x="1981200" y="2971800"/>
            <a:ext cx="8763000" cy="707886"/>
          </a:xfrm>
          <a:prstGeom prst="rect">
            <a:avLst/>
          </a:prstGeom>
          <a:noFill/>
        </p:spPr>
        <p:txBody>
          <a:bodyPr wrap="square" rtlCol="0">
            <a:spAutoFit/>
          </a:bodyPr>
          <a:lstStyle/>
          <a:p>
            <a:pPr algn="ctr"/>
            <a:r>
              <a:rPr lang="es-MX" sz="4000" dirty="0"/>
              <a:t>LCP MF MIGUEL ALARCON DIAZ</a:t>
            </a:r>
          </a:p>
        </p:txBody>
      </p:sp>
    </p:spTree>
    <p:extLst>
      <p:ext uri="{BB962C8B-B14F-4D97-AF65-F5344CB8AC3E}">
        <p14:creationId xmlns:p14="http://schemas.microsoft.com/office/powerpoint/2010/main" val="22428372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8819" y="4813490"/>
            <a:ext cx="3170555" cy="1212850"/>
          </a:xfrm>
          <a:prstGeom prst="rect">
            <a:avLst/>
          </a:prstGeom>
        </p:spPr>
        <p:txBody>
          <a:bodyPr vert="horz" wrap="square" lIns="0" tIns="82550" rIns="0" bIns="0" rtlCol="0">
            <a:spAutoFit/>
          </a:bodyPr>
          <a:lstStyle/>
          <a:p>
            <a:pPr marL="12700" marR="5080">
              <a:lnSpc>
                <a:spcPts val="4430"/>
              </a:lnSpc>
              <a:spcBef>
                <a:spcPts val="650"/>
              </a:spcBef>
            </a:pPr>
            <a:r>
              <a:rPr sz="4100" dirty="0">
                <a:latin typeface="Carlito"/>
                <a:cs typeface="Carlito"/>
              </a:rPr>
              <a:t>1.-</a:t>
            </a:r>
            <a:r>
              <a:rPr sz="4100" spc="-165" dirty="0">
                <a:latin typeface="Carlito"/>
                <a:cs typeface="Carlito"/>
              </a:rPr>
              <a:t> </a:t>
            </a:r>
            <a:r>
              <a:rPr sz="4100" spc="-30" dirty="0">
                <a:latin typeface="Carlito"/>
                <a:cs typeface="Carlito"/>
              </a:rPr>
              <a:t>¿QUÉ</a:t>
            </a:r>
            <a:r>
              <a:rPr sz="4100" spc="-190" dirty="0">
                <a:latin typeface="Carlito"/>
                <a:cs typeface="Carlito"/>
              </a:rPr>
              <a:t> </a:t>
            </a:r>
            <a:r>
              <a:rPr sz="4100" spc="-25" dirty="0">
                <a:latin typeface="Carlito"/>
                <a:cs typeface="Carlito"/>
              </a:rPr>
              <a:t>ES </a:t>
            </a:r>
            <a:r>
              <a:rPr sz="4100" spc="-60" dirty="0">
                <a:latin typeface="Carlito"/>
                <a:cs typeface="Carlito"/>
              </a:rPr>
              <a:t>UNA</a:t>
            </a:r>
            <a:r>
              <a:rPr sz="4100" spc="-170" dirty="0">
                <a:latin typeface="Carlito"/>
                <a:cs typeface="Carlito"/>
              </a:rPr>
              <a:t> </a:t>
            </a:r>
            <a:r>
              <a:rPr sz="4100" spc="-65" dirty="0">
                <a:latin typeface="Carlito"/>
                <a:cs typeface="Carlito"/>
              </a:rPr>
              <a:t>PENSIÓN?</a:t>
            </a:r>
            <a:endParaRPr sz="4100">
              <a:latin typeface="Carlito"/>
              <a:cs typeface="Carlito"/>
            </a:endParaRPr>
          </a:p>
        </p:txBody>
      </p:sp>
      <p:sp>
        <p:nvSpPr>
          <p:cNvPr id="3" name="object 3"/>
          <p:cNvSpPr txBox="1"/>
          <p:nvPr/>
        </p:nvSpPr>
        <p:spPr>
          <a:xfrm>
            <a:off x="4733035" y="4895176"/>
            <a:ext cx="6633209" cy="1111250"/>
          </a:xfrm>
          <a:prstGeom prst="rect">
            <a:avLst/>
          </a:prstGeom>
        </p:spPr>
        <p:txBody>
          <a:bodyPr vert="horz" wrap="square" lIns="0" tIns="41275" rIns="0" bIns="0" rtlCol="0">
            <a:spAutoFit/>
          </a:bodyPr>
          <a:lstStyle/>
          <a:p>
            <a:pPr marL="12700" marR="172720">
              <a:lnSpc>
                <a:spcPts val="1839"/>
              </a:lnSpc>
              <a:spcBef>
                <a:spcPts val="325"/>
              </a:spcBef>
            </a:pPr>
            <a:r>
              <a:rPr sz="1700" b="1" dirty="0">
                <a:latin typeface="Carlito"/>
                <a:cs typeface="Carlito"/>
              </a:rPr>
              <a:t>Es</a:t>
            </a:r>
            <a:r>
              <a:rPr sz="1700" b="1" spc="-25" dirty="0">
                <a:latin typeface="Carlito"/>
                <a:cs typeface="Carlito"/>
              </a:rPr>
              <a:t> </a:t>
            </a:r>
            <a:r>
              <a:rPr sz="1700" b="1" dirty="0">
                <a:latin typeface="Carlito"/>
                <a:cs typeface="Carlito"/>
              </a:rPr>
              <a:t>una</a:t>
            </a:r>
            <a:r>
              <a:rPr sz="1700" b="1" spc="-20" dirty="0">
                <a:latin typeface="Carlito"/>
                <a:cs typeface="Carlito"/>
              </a:rPr>
              <a:t> </a:t>
            </a:r>
            <a:r>
              <a:rPr sz="1700" b="1" spc="-10" dirty="0">
                <a:latin typeface="Carlito"/>
                <a:cs typeface="Carlito"/>
              </a:rPr>
              <a:t>prestación</a:t>
            </a:r>
            <a:r>
              <a:rPr sz="1700" b="1" spc="-35" dirty="0">
                <a:latin typeface="Carlito"/>
                <a:cs typeface="Carlito"/>
              </a:rPr>
              <a:t> </a:t>
            </a:r>
            <a:r>
              <a:rPr sz="1700" b="1" dirty="0">
                <a:latin typeface="Carlito"/>
                <a:cs typeface="Carlito"/>
              </a:rPr>
              <a:t>económica</a:t>
            </a:r>
            <a:r>
              <a:rPr sz="1700" b="1" spc="-15" dirty="0">
                <a:latin typeface="Carlito"/>
                <a:cs typeface="Carlito"/>
              </a:rPr>
              <a:t> </a:t>
            </a:r>
            <a:r>
              <a:rPr sz="1700" b="1" dirty="0">
                <a:latin typeface="Carlito"/>
                <a:cs typeface="Carlito"/>
              </a:rPr>
              <a:t>para</a:t>
            </a:r>
            <a:r>
              <a:rPr sz="1700" b="1" spc="-25" dirty="0">
                <a:latin typeface="Carlito"/>
                <a:cs typeface="Carlito"/>
              </a:rPr>
              <a:t> </a:t>
            </a:r>
            <a:r>
              <a:rPr sz="1700" b="1" dirty="0">
                <a:latin typeface="Carlito"/>
                <a:cs typeface="Carlito"/>
              </a:rPr>
              <a:t>el</a:t>
            </a:r>
            <a:r>
              <a:rPr sz="1700" b="1" spc="-25" dirty="0">
                <a:latin typeface="Carlito"/>
                <a:cs typeface="Carlito"/>
              </a:rPr>
              <a:t> </a:t>
            </a:r>
            <a:r>
              <a:rPr sz="1700" b="1" spc="-10" dirty="0">
                <a:latin typeface="Carlito"/>
                <a:cs typeface="Carlito"/>
              </a:rPr>
              <a:t>trabajador</a:t>
            </a:r>
            <a:r>
              <a:rPr sz="1700" b="1" spc="-30" dirty="0">
                <a:latin typeface="Carlito"/>
                <a:cs typeface="Carlito"/>
              </a:rPr>
              <a:t> </a:t>
            </a:r>
            <a:r>
              <a:rPr sz="1700" b="1" dirty="0">
                <a:latin typeface="Carlito"/>
                <a:cs typeface="Carlito"/>
              </a:rPr>
              <a:t>al</a:t>
            </a:r>
            <a:r>
              <a:rPr sz="1700" b="1" spc="-25" dirty="0">
                <a:latin typeface="Carlito"/>
                <a:cs typeface="Carlito"/>
              </a:rPr>
              <a:t> </a:t>
            </a:r>
            <a:r>
              <a:rPr sz="1700" b="1" dirty="0">
                <a:latin typeface="Carlito"/>
                <a:cs typeface="Carlito"/>
              </a:rPr>
              <a:t>ocurrirle</a:t>
            </a:r>
            <a:r>
              <a:rPr sz="1700" b="1" spc="-35" dirty="0">
                <a:latin typeface="Carlito"/>
                <a:cs typeface="Carlito"/>
              </a:rPr>
              <a:t> </a:t>
            </a:r>
            <a:r>
              <a:rPr sz="1700" b="1" dirty="0">
                <a:latin typeface="Carlito"/>
                <a:cs typeface="Carlito"/>
              </a:rPr>
              <a:t>un</a:t>
            </a:r>
            <a:r>
              <a:rPr sz="1700" b="1" spc="-25" dirty="0">
                <a:latin typeface="Carlito"/>
                <a:cs typeface="Carlito"/>
              </a:rPr>
              <a:t> </a:t>
            </a:r>
            <a:r>
              <a:rPr sz="1700" b="1" spc="-10" dirty="0">
                <a:latin typeface="Carlito"/>
                <a:cs typeface="Carlito"/>
              </a:rPr>
              <a:t>accidente </a:t>
            </a:r>
            <a:r>
              <a:rPr sz="1700" b="1" dirty="0">
                <a:latin typeface="Carlito"/>
                <a:cs typeface="Carlito"/>
              </a:rPr>
              <a:t>de</a:t>
            </a:r>
            <a:r>
              <a:rPr sz="1700" b="1" spc="-30" dirty="0">
                <a:latin typeface="Carlito"/>
                <a:cs typeface="Carlito"/>
              </a:rPr>
              <a:t> </a:t>
            </a:r>
            <a:r>
              <a:rPr sz="1700" b="1" spc="-10" dirty="0">
                <a:latin typeface="Carlito"/>
                <a:cs typeface="Carlito"/>
              </a:rPr>
              <a:t>trabajo,</a:t>
            </a:r>
            <a:r>
              <a:rPr sz="1700" b="1" spc="-25" dirty="0">
                <a:latin typeface="Carlito"/>
                <a:cs typeface="Carlito"/>
              </a:rPr>
              <a:t> </a:t>
            </a:r>
            <a:r>
              <a:rPr sz="1700" b="1" dirty="0">
                <a:latin typeface="Carlito"/>
                <a:cs typeface="Carlito"/>
              </a:rPr>
              <a:t>una</a:t>
            </a:r>
            <a:r>
              <a:rPr sz="1700" b="1" spc="-20" dirty="0">
                <a:latin typeface="Carlito"/>
                <a:cs typeface="Carlito"/>
              </a:rPr>
              <a:t> </a:t>
            </a:r>
            <a:r>
              <a:rPr sz="1700" b="1" spc="-10" dirty="0">
                <a:latin typeface="Carlito"/>
                <a:cs typeface="Carlito"/>
              </a:rPr>
              <a:t>enfermedad</a:t>
            </a:r>
            <a:r>
              <a:rPr sz="1700" b="1" spc="-25" dirty="0">
                <a:latin typeface="Carlito"/>
                <a:cs typeface="Carlito"/>
              </a:rPr>
              <a:t> </a:t>
            </a:r>
            <a:r>
              <a:rPr sz="1700" b="1" dirty="0">
                <a:latin typeface="Carlito"/>
                <a:cs typeface="Carlito"/>
              </a:rPr>
              <a:t>no</a:t>
            </a:r>
            <a:r>
              <a:rPr sz="1700" b="1" spc="-25" dirty="0">
                <a:latin typeface="Carlito"/>
                <a:cs typeface="Carlito"/>
              </a:rPr>
              <a:t> </a:t>
            </a:r>
            <a:r>
              <a:rPr sz="1700" b="1" dirty="0">
                <a:latin typeface="Carlito"/>
                <a:cs typeface="Carlito"/>
              </a:rPr>
              <a:t>laboral,</a:t>
            </a:r>
            <a:r>
              <a:rPr sz="1700" b="1" spc="-35" dirty="0">
                <a:latin typeface="Carlito"/>
                <a:cs typeface="Carlito"/>
              </a:rPr>
              <a:t> </a:t>
            </a:r>
            <a:r>
              <a:rPr sz="1700" b="1" dirty="0">
                <a:latin typeface="Carlito"/>
                <a:cs typeface="Carlito"/>
              </a:rPr>
              <a:t>o</a:t>
            </a:r>
            <a:r>
              <a:rPr sz="1700" b="1" spc="-25" dirty="0">
                <a:latin typeface="Carlito"/>
                <a:cs typeface="Carlito"/>
              </a:rPr>
              <a:t> </a:t>
            </a:r>
            <a:r>
              <a:rPr sz="1700" b="1" dirty="0">
                <a:latin typeface="Carlito"/>
                <a:cs typeface="Carlito"/>
              </a:rPr>
              <a:t>cumplir</a:t>
            </a:r>
            <a:r>
              <a:rPr sz="1700" b="1" spc="-30" dirty="0">
                <a:latin typeface="Carlito"/>
                <a:cs typeface="Carlito"/>
              </a:rPr>
              <a:t> </a:t>
            </a:r>
            <a:r>
              <a:rPr sz="1700" b="1" dirty="0">
                <a:latin typeface="Carlito"/>
                <a:cs typeface="Carlito"/>
              </a:rPr>
              <a:t>60</a:t>
            </a:r>
            <a:r>
              <a:rPr sz="1700" b="1" spc="-5" dirty="0">
                <a:latin typeface="Carlito"/>
                <a:cs typeface="Carlito"/>
              </a:rPr>
              <a:t> </a:t>
            </a:r>
            <a:r>
              <a:rPr sz="1700" b="1" spc="-10" dirty="0">
                <a:latin typeface="Carlito"/>
                <a:cs typeface="Carlito"/>
              </a:rPr>
              <a:t>años.</a:t>
            </a:r>
            <a:endParaRPr sz="1700">
              <a:latin typeface="Carlito"/>
              <a:cs typeface="Carlito"/>
            </a:endParaRPr>
          </a:p>
          <a:p>
            <a:pPr marL="12700" marR="5080">
              <a:lnSpc>
                <a:spcPts val="1839"/>
              </a:lnSpc>
              <a:spcBef>
                <a:spcPts val="990"/>
              </a:spcBef>
            </a:pPr>
            <a:r>
              <a:rPr sz="1700" b="1" dirty="0">
                <a:latin typeface="Carlito"/>
                <a:cs typeface="Carlito"/>
              </a:rPr>
              <a:t>La</a:t>
            </a:r>
            <a:r>
              <a:rPr sz="1700" b="1" spc="-40" dirty="0">
                <a:latin typeface="Carlito"/>
                <a:cs typeface="Carlito"/>
              </a:rPr>
              <a:t> </a:t>
            </a:r>
            <a:r>
              <a:rPr sz="1700" b="1" dirty="0">
                <a:latin typeface="Carlito"/>
                <a:cs typeface="Carlito"/>
              </a:rPr>
              <a:t>pensión</a:t>
            </a:r>
            <a:r>
              <a:rPr sz="1700" b="1" spc="-45" dirty="0">
                <a:latin typeface="Carlito"/>
                <a:cs typeface="Carlito"/>
              </a:rPr>
              <a:t> </a:t>
            </a:r>
            <a:r>
              <a:rPr sz="1700" b="1" dirty="0">
                <a:latin typeface="Carlito"/>
                <a:cs typeface="Carlito"/>
              </a:rPr>
              <a:t>se</a:t>
            </a:r>
            <a:r>
              <a:rPr sz="1700" b="1" spc="-45" dirty="0">
                <a:latin typeface="Carlito"/>
                <a:cs typeface="Carlito"/>
              </a:rPr>
              <a:t> </a:t>
            </a:r>
            <a:r>
              <a:rPr sz="1700" b="1" dirty="0">
                <a:latin typeface="Carlito"/>
                <a:cs typeface="Carlito"/>
              </a:rPr>
              <a:t>otorga</a:t>
            </a:r>
            <a:r>
              <a:rPr sz="1700" b="1" spc="-50" dirty="0">
                <a:latin typeface="Carlito"/>
                <a:cs typeface="Carlito"/>
              </a:rPr>
              <a:t> </a:t>
            </a:r>
            <a:r>
              <a:rPr sz="1700" b="1" dirty="0">
                <a:latin typeface="Carlito"/>
                <a:cs typeface="Carlito"/>
              </a:rPr>
              <a:t>mediante</a:t>
            </a:r>
            <a:r>
              <a:rPr sz="1700" b="1" spc="-45" dirty="0">
                <a:latin typeface="Carlito"/>
                <a:cs typeface="Carlito"/>
              </a:rPr>
              <a:t> </a:t>
            </a:r>
            <a:r>
              <a:rPr sz="1700" b="1" dirty="0">
                <a:latin typeface="Carlito"/>
                <a:cs typeface="Carlito"/>
              </a:rPr>
              <a:t>resolución,</a:t>
            </a:r>
            <a:r>
              <a:rPr sz="1700" b="1" spc="-55" dirty="0">
                <a:latin typeface="Carlito"/>
                <a:cs typeface="Carlito"/>
              </a:rPr>
              <a:t> </a:t>
            </a:r>
            <a:r>
              <a:rPr sz="1700" b="1" dirty="0">
                <a:latin typeface="Carlito"/>
                <a:cs typeface="Carlito"/>
              </a:rPr>
              <a:t>respaldando</a:t>
            </a:r>
            <a:r>
              <a:rPr sz="1700" b="1" spc="-55" dirty="0">
                <a:latin typeface="Carlito"/>
                <a:cs typeface="Carlito"/>
              </a:rPr>
              <a:t> </a:t>
            </a:r>
            <a:r>
              <a:rPr sz="1700" b="1" dirty="0">
                <a:latin typeface="Carlito"/>
                <a:cs typeface="Carlito"/>
              </a:rPr>
              <a:t>el</a:t>
            </a:r>
            <a:r>
              <a:rPr sz="1700" b="1" spc="-45" dirty="0">
                <a:latin typeface="Carlito"/>
                <a:cs typeface="Carlito"/>
              </a:rPr>
              <a:t> </a:t>
            </a:r>
            <a:r>
              <a:rPr sz="1700" b="1" dirty="0">
                <a:latin typeface="Carlito"/>
                <a:cs typeface="Carlito"/>
              </a:rPr>
              <a:t>derecho</a:t>
            </a:r>
            <a:r>
              <a:rPr sz="1700" b="1" spc="-50" dirty="0">
                <a:latin typeface="Carlito"/>
                <a:cs typeface="Carlito"/>
              </a:rPr>
              <a:t> </a:t>
            </a:r>
            <a:r>
              <a:rPr sz="1700" b="1" dirty="0">
                <a:latin typeface="Carlito"/>
                <a:cs typeface="Carlito"/>
              </a:rPr>
              <a:t>al</a:t>
            </a:r>
            <a:r>
              <a:rPr sz="1700" b="1" spc="-45" dirty="0">
                <a:latin typeface="Carlito"/>
                <a:cs typeface="Carlito"/>
              </a:rPr>
              <a:t> </a:t>
            </a:r>
            <a:r>
              <a:rPr sz="1700" b="1" spc="-20" dirty="0">
                <a:latin typeface="Carlito"/>
                <a:cs typeface="Carlito"/>
              </a:rPr>
              <a:t>pago </a:t>
            </a:r>
            <a:r>
              <a:rPr sz="1700" b="1" dirty="0">
                <a:latin typeface="Carlito"/>
                <a:cs typeface="Carlito"/>
              </a:rPr>
              <a:t>de</a:t>
            </a:r>
            <a:r>
              <a:rPr sz="1700" b="1" spc="-25" dirty="0">
                <a:latin typeface="Carlito"/>
                <a:cs typeface="Carlito"/>
              </a:rPr>
              <a:t> </a:t>
            </a:r>
            <a:r>
              <a:rPr sz="1700" b="1" dirty="0">
                <a:latin typeface="Carlito"/>
                <a:cs typeface="Carlito"/>
              </a:rPr>
              <a:t>un</a:t>
            </a:r>
            <a:r>
              <a:rPr sz="1700" b="1" spc="-15" dirty="0">
                <a:latin typeface="Carlito"/>
                <a:cs typeface="Carlito"/>
              </a:rPr>
              <a:t> </a:t>
            </a:r>
            <a:r>
              <a:rPr sz="1700" b="1" dirty="0">
                <a:latin typeface="Carlito"/>
                <a:cs typeface="Carlito"/>
              </a:rPr>
              <a:t>importe</a:t>
            </a:r>
            <a:r>
              <a:rPr sz="1700" b="1" spc="-25" dirty="0">
                <a:latin typeface="Carlito"/>
                <a:cs typeface="Carlito"/>
              </a:rPr>
              <a:t> </a:t>
            </a:r>
            <a:r>
              <a:rPr sz="1700" b="1" dirty="0">
                <a:latin typeface="Carlito"/>
                <a:cs typeface="Carlito"/>
              </a:rPr>
              <a:t>mensual</a:t>
            </a:r>
            <a:r>
              <a:rPr sz="1700" b="1" spc="-20" dirty="0">
                <a:latin typeface="Carlito"/>
                <a:cs typeface="Carlito"/>
              </a:rPr>
              <a:t> </a:t>
            </a:r>
            <a:r>
              <a:rPr sz="1700" b="1" dirty="0">
                <a:latin typeface="Carlito"/>
                <a:cs typeface="Carlito"/>
              </a:rPr>
              <a:t>y</a:t>
            </a:r>
            <a:r>
              <a:rPr sz="1700" b="1" spc="-25" dirty="0">
                <a:latin typeface="Carlito"/>
                <a:cs typeface="Carlito"/>
              </a:rPr>
              <a:t> </a:t>
            </a:r>
            <a:r>
              <a:rPr sz="1700" b="1" dirty="0">
                <a:latin typeface="Carlito"/>
                <a:cs typeface="Carlito"/>
              </a:rPr>
              <a:t>al</a:t>
            </a:r>
            <a:r>
              <a:rPr sz="1700" b="1" spc="-25" dirty="0">
                <a:latin typeface="Carlito"/>
                <a:cs typeface="Carlito"/>
              </a:rPr>
              <a:t> </a:t>
            </a:r>
            <a:r>
              <a:rPr sz="1700" b="1" dirty="0">
                <a:latin typeface="Carlito"/>
                <a:cs typeface="Carlito"/>
              </a:rPr>
              <a:t>servicio</a:t>
            </a:r>
            <a:r>
              <a:rPr sz="1700" b="1" spc="-35" dirty="0">
                <a:latin typeface="Carlito"/>
                <a:cs typeface="Carlito"/>
              </a:rPr>
              <a:t> </a:t>
            </a:r>
            <a:r>
              <a:rPr sz="1700" b="1" spc="-10" dirty="0">
                <a:latin typeface="Carlito"/>
                <a:cs typeface="Carlito"/>
              </a:rPr>
              <a:t>médico.</a:t>
            </a:r>
            <a:endParaRPr sz="1700">
              <a:latin typeface="Carlito"/>
              <a:cs typeface="Carlito"/>
            </a:endParaRPr>
          </a:p>
        </p:txBody>
      </p:sp>
      <p:pic>
        <p:nvPicPr>
          <p:cNvPr id="4" name="object 4"/>
          <p:cNvPicPr/>
          <p:nvPr/>
        </p:nvPicPr>
        <p:blipFill>
          <a:blip r:embed="rId2" cstate="print"/>
          <a:stretch>
            <a:fillRect/>
          </a:stretch>
        </p:blipFill>
        <p:spPr>
          <a:xfrm>
            <a:off x="0" y="11684"/>
            <a:ext cx="12192000" cy="45466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84786" cy="6858000"/>
            <a:chOff x="0" y="0"/>
            <a:chExt cx="12184786" cy="6858000"/>
          </a:xfrm>
        </p:grpSpPr>
        <p:pic>
          <p:nvPicPr>
            <p:cNvPr id="3" name="object 3"/>
            <p:cNvPicPr/>
            <p:nvPr/>
          </p:nvPicPr>
          <p:blipFill>
            <a:blip r:embed="rId2" cstate="print"/>
            <a:stretch>
              <a:fillRect/>
            </a:stretch>
          </p:blipFill>
          <p:spPr>
            <a:xfrm>
              <a:off x="3522726" y="0"/>
              <a:ext cx="8662060" cy="6858000"/>
            </a:xfrm>
            <a:prstGeom prst="rect">
              <a:avLst/>
            </a:prstGeom>
          </p:spPr>
        </p:pic>
        <p:pic>
          <p:nvPicPr>
            <p:cNvPr id="4" name="object 4"/>
            <p:cNvPicPr/>
            <p:nvPr/>
          </p:nvPicPr>
          <p:blipFill>
            <a:blip r:embed="rId3" cstate="print"/>
            <a:stretch>
              <a:fillRect/>
            </a:stretch>
          </p:blipFill>
          <p:spPr>
            <a:xfrm>
              <a:off x="0" y="0"/>
              <a:ext cx="4464424" cy="6858000"/>
            </a:xfrm>
            <a:prstGeom prst="rect">
              <a:avLst/>
            </a:prstGeom>
          </p:spPr>
        </p:pic>
      </p:grpSp>
      <p:sp>
        <p:nvSpPr>
          <p:cNvPr id="5" name="object 5"/>
          <p:cNvSpPr txBox="1">
            <a:spLocks noGrp="1"/>
          </p:cNvSpPr>
          <p:nvPr>
            <p:ph type="title"/>
          </p:nvPr>
        </p:nvSpPr>
        <p:spPr>
          <a:xfrm>
            <a:off x="449833" y="1777999"/>
            <a:ext cx="2889885" cy="452755"/>
          </a:xfrm>
          <a:prstGeom prst="rect">
            <a:avLst/>
          </a:prstGeom>
        </p:spPr>
        <p:txBody>
          <a:bodyPr vert="horz" wrap="square" lIns="0" tIns="12700" rIns="0" bIns="0" rtlCol="0">
            <a:spAutoFit/>
          </a:bodyPr>
          <a:lstStyle/>
          <a:p>
            <a:pPr marL="12700">
              <a:lnSpc>
                <a:spcPct val="100000"/>
              </a:lnSpc>
              <a:spcBef>
                <a:spcPts val="100"/>
              </a:spcBef>
            </a:pPr>
            <a:r>
              <a:rPr sz="2800" spc="-35" dirty="0">
                <a:solidFill>
                  <a:srgbClr val="FFFFFF"/>
                </a:solidFill>
              </a:rPr>
              <a:t>RIESGO</a:t>
            </a:r>
            <a:r>
              <a:rPr sz="2800" spc="-125" dirty="0">
                <a:solidFill>
                  <a:srgbClr val="FFFFFF"/>
                </a:solidFill>
              </a:rPr>
              <a:t> </a:t>
            </a:r>
            <a:r>
              <a:rPr sz="2800" dirty="0">
                <a:solidFill>
                  <a:srgbClr val="FFFFFF"/>
                </a:solidFill>
              </a:rPr>
              <a:t>DE</a:t>
            </a:r>
            <a:r>
              <a:rPr sz="2800" spc="-120" dirty="0">
                <a:solidFill>
                  <a:srgbClr val="FFFFFF"/>
                </a:solidFill>
              </a:rPr>
              <a:t> </a:t>
            </a:r>
            <a:r>
              <a:rPr sz="2800" spc="-35" dirty="0">
                <a:solidFill>
                  <a:srgbClr val="FFFFFF"/>
                </a:solidFill>
              </a:rPr>
              <a:t>TRABAJO</a:t>
            </a:r>
            <a:endParaRPr sz="2800"/>
          </a:p>
        </p:txBody>
      </p:sp>
      <p:grpSp>
        <p:nvGrpSpPr>
          <p:cNvPr id="6" name="object 6"/>
          <p:cNvGrpSpPr/>
          <p:nvPr/>
        </p:nvGrpSpPr>
        <p:grpSpPr>
          <a:xfrm>
            <a:off x="425195" y="843533"/>
            <a:ext cx="3304540" cy="1618615"/>
            <a:chOff x="425195" y="843533"/>
            <a:chExt cx="3304540" cy="1618615"/>
          </a:xfrm>
        </p:grpSpPr>
        <p:sp>
          <p:nvSpPr>
            <p:cNvPr id="7" name="object 7"/>
            <p:cNvSpPr/>
            <p:nvPr/>
          </p:nvSpPr>
          <p:spPr>
            <a:xfrm>
              <a:off x="425195" y="843533"/>
              <a:ext cx="548640" cy="73660"/>
            </a:xfrm>
            <a:custGeom>
              <a:avLst/>
              <a:gdLst/>
              <a:ahLst/>
              <a:cxnLst/>
              <a:rect l="l" t="t" r="r" b="b"/>
              <a:pathLst>
                <a:path w="548640" h="73659">
                  <a:moveTo>
                    <a:pt x="548640" y="0"/>
                  </a:moveTo>
                  <a:lnTo>
                    <a:pt x="0" y="0"/>
                  </a:lnTo>
                  <a:lnTo>
                    <a:pt x="0" y="73151"/>
                  </a:lnTo>
                  <a:lnTo>
                    <a:pt x="548640" y="73151"/>
                  </a:lnTo>
                  <a:lnTo>
                    <a:pt x="548640" y="0"/>
                  </a:lnTo>
                  <a:close/>
                </a:path>
              </a:pathLst>
            </a:custGeom>
            <a:solidFill>
              <a:srgbClr val="8AC145"/>
            </a:solidFill>
          </p:spPr>
          <p:txBody>
            <a:bodyPr wrap="square" lIns="0" tIns="0" rIns="0" bIns="0" rtlCol="0"/>
            <a:lstStyle/>
            <a:p>
              <a:endParaRPr/>
            </a:p>
          </p:txBody>
        </p:sp>
        <p:sp>
          <p:nvSpPr>
            <p:cNvPr id="8" name="object 8"/>
            <p:cNvSpPr/>
            <p:nvPr/>
          </p:nvSpPr>
          <p:spPr>
            <a:xfrm>
              <a:off x="428243" y="2443733"/>
              <a:ext cx="3301365" cy="18415"/>
            </a:xfrm>
            <a:custGeom>
              <a:avLst/>
              <a:gdLst/>
              <a:ahLst/>
              <a:cxnLst/>
              <a:rect l="l" t="t" r="r" b="b"/>
              <a:pathLst>
                <a:path w="3301365" h="18414">
                  <a:moveTo>
                    <a:pt x="3300983" y="0"/>
                  </a:moveTo>
                  <a:lnTo>
                    <a:pt x="0" y="0"/>
                  </a:lnTo>
                  <a:lnTo>
                    <a:pt x="0" y="18287"/>
                  </a:lnTo>
                  <a:lnTo>
                    <a:pt x="3300983" y="18287"/>
                  </a:lnTo>
                  <a:lnTo>
                    <a:pt x="3300983" y="0"/>
                  </a:lnTo>
                  <a:close/>
                </a:path>
              </a:pathLst>
            </a:custGeom>
            <a:solidFill>
              <a:srgbClr val="FFFFFF"/>
            </a:solidFill>
          </p:spPr>
          <p:txBody>
            <a:bodyPr wrap="square" lIns="0" tIns="0" rIns="0" bIns="0" rtlCol="0"/>
            <a:lstStyle/>
            <a:p>
              <a:endParaRPr/>
            </a:p>
          </p:txBody>
        </p:sp>
      </p:grpSp>
      <p:sp>
        <p:nvSpPr>
          <p:cNvPr id="9" name="object 9"/>
          <p:cNvSpPr txBox="1"/>
          <p:nvPr/>
        </p:nvSpPr>
        <p:spPr>
          <a:xfrm>
            <a:off x="449833" y="2715260"/>
            <a:ext cx="3261995" cy="2612390"/>
          </a:xfrm>
          <a:prstGeom prst="rect">
            <a:avLst/>
          </a:prstGeom>
        </p:spPr>
        <p:txBody>
          <a:bodyPr vert="horz" wrap="square" lIns="0" tIns="38735" rIns="0" bIns="0" rtlCol="0">
            <a:spAutoFit/>
          </a:bodyPr>
          <a:lstStyle/>
          <a:p>
            <a:pPr marL="12700" marR="5080">
              <a:lnSpc>
                <a:spcPct val="89900"/>
              </a:lnSpc>
              <a:spcBef>
                <a:spcPts val="305"/>
              </a:spcBef>
            </a:pPr>
            <a:r>
              <a:rPr sz="1700" spc="-20" dirty="0">
                <a:solidFill>
                  <a:srgbClr val="FFFFFF"/>
                </a:solidFill>
                <a:latin typeface="Verdana"/>
                <a:cs typeface="Verdana"/>
              </a:rPr>
              <a:t>Existe</a:t>
            </a:r>
            <a:r>
              <a:rPr sz="1700" spc="-110" dirty="0">
                <a:solidFill>
                  <a:srgbClr val="FFFFFF"/>
                </a:solidFill>
                <a:latin typeface="Verdana"/>
                <a:cs typeface="Verdana"/>
              </a:rPr>
              <a:t> </a:t>
            </a:r>
            <a:r>
              <a:rPr sz="1700" spc="-10" dirty="0">
                <a:solidFill>
                  <a:srgbClr val="FFFFFF"/>
                </a:solidFill>
                <a:latin typeface="Verdana"/>
                <a:cs typeface="Verdana"/>
              </a:rPr>
              <a:t>Incapacidad </a:t>
            </a:r>
            <a:r>
              <a:rPr sz="1700" dirty="0">
                <a:solidFill>
                  <a:srgbClr val="FFFFFF"/>
                </a:solidFill>
                <a:latin typeface="Verdana"/>
                <a:cs typeface="Verdana"/>
              </a:rPr>
              <a:t>Permanente</a:t>
            </a:r>
            <a:r>
              <a:rPr sz="1700" spc="105" dirty="0">
                <a:solidFill>
                  <a:srgbClr val="FFFFFF"/>
                </a:solidFill>
                <a:latin typeface="Verdana"/>
                <a:cs typeface="Verdana"/>
              </a:rPr>
              <a:t> </a:t>
            </a:r>
            <a:r>
              <a:rPr sz="1700" dirty="0">
                <a:solidFill>
                  <a:srgbClr val="FFFFFF"/>
                </a:solidFill>
                <a:latin typeface="Verdana"/>
                <a:cs typeface="Verdana"/>
              </a:rPr>
              <a:t>del</a:t>
            </a:r>
            <a:r>
              <a:rPr sz="1700" spc="100" dirty="0">
                <a:solidFill>
                  <a:srgbClr val="FFFFFF"/>
                </a:solidFill>
                <a:latin typeface="Verdana"/>
                <a:cs typeface="Verdana"/>
              </a:rPr>
              <a:t> </a:t>
            </a:r>
            <a:r>
              <a:rPr sz="1700" spc="-10" dirty="0">
                <a:solidFill>
                  <a:srgbClr val="FFFFFF"/>
                </a:solidFill>
                <a:latin typeface="Verdana"/>
                <a:cs typeface="Verdana"/>
              </a:rPr>
              <a:t>asegurado </a:t>
            </a:r>
            <a:r>
              <a:rPr sz="1700" dirty="0">
                <a:solidFill>
                  <a:srgbClr val="FFFFFF"/>
                </a:solidFill>
                <a:latin typeface="Verdana"/>
                <a:cs typeface="Verdana"/>
              </a:rPr>
              <a:t>cuando</a:t>
            </a:r>
            <a:r>
              <a:rPr sz="1700" spc="-10" dirty="0">
                <a:solidFill>
                  <a:srgbClr val="FFFFFF"/>
                </a:solidFill>
                <a:latin typeface="Verdana"/>
                <a:cs typeface="Verdana"/>
              </a:rPr>
              <a:t> </a:t>
            </a:r>
            <a:r>
              <a:rPr sz="1700" spc="-20" dirty="0">
                <a:solidFill>
                  <a:srgbClr val="FFFFFF"/>
                </a:solidFill>
                <a:latin typeface="Verdana"/>
                <a:cs typeface="Verdana"/>
              </a:rPr>
              <a:t>sufre</a:t>
            </a:r>
            <a:r>
              <a:rPr sz="1700" spc="20" dirty="0">
                <a:solidFill>
                  <a:srgbClr val="FFFFFF"/>
                </a:solidFill>
                <a:latin typeface="Verdana"/>
                <a:cs typeface="Verdana"/>
              </a:rPr>
              <a:t> </a:t>
            </a:r>
            <a:r>
              <a:rPr sz="1700" spc="60" dirty="0">
                <a:solidFill>
                  <a:srgbClr val="FFFFFF"/>
                </a:solidFill>
                <a:latin typeface="Verdana"/>
                <a:cs typeface="Verdana"/>
              </a:rPr>
              <a:t>un</a:t>
            </a:r>
            <a:r>
              <a:rPr sz="1700" spc="-10" dirty="0">
                <a:solidFill>
                  <a:srgbClr val="FFFFFF"/>
                </a:solidFill>
                <a:latin typeface="Verdana"/>
                <a:cs typeface="Verdana"/>
              </a:rPr>
              <a:t> </a:t>
            </a:r>
            <a:r>
              <a:rPr sz="1700" dirty="0">
                <a:solidFill>
                  <a:srgbClr val="FFFFFF"/>
                </a:solidFill>
                <a:latin typeface="Verdana"/>
                <a:cs typeface="Verdana"/>
              </a:rPr>
              <a:t>accidente</a:t>
            </a:r>
            <a:r>
              <a:rPr sz="1700" spc="-5" dirty="0">
                <a:solidFill>
                  <a:srgbClr val="FFFFFF"/>
                </a:solidFill>
                <a:latin typeface="Verdana"/>
                <a:cs typeface="Verdana"/>
              </a:rPr>
              <a:t> </a:t>
            </a:r>
            <a:r>
              <a:rPr sz="1700" spc="-50" dirty="0">
                <a:solidFill>
                  <a:srgbClr val="FFFFFF"/>
                </a:solidFill>
                <a:latin typeface="Verdana"/>
                <a:cs typeface="Verdana"/>
              </a:rPr>
              <a:t>o </a:t>
            </a:r>
            <a:r>
              <a:rPr sz="1700" dirty="0">
                <a:solidFill>
                  <a:srgbClr val="FFFFFF"/>
                </a:solidFill>
                <a:latin typeface="Verdana"/>
                <a:cs typeface="Verdana"/>
              </a:rPr>
              <a:t>enfermedad en</a:t>
            </a:r>
            <a:r>
              <a:rPr sz="1700" spc="-10" dirty="0">
                <a:solidFill>
                  <a:srgbClr val="FFFFFF"/>
                </a:solidFill>
                <a:latin typeface="Verdana"/>
                <a:cs typeface="Verdana"/>
              </a:rPr>
              <a:t> ejercicio</a:t>
            </a:r>
            <a:r>
              <a:rPr sz="1700" spc="35" dirty="0">
                <a:solidFill>
                  <a:srgbClr val="FFFFFF"/>
                </a:solidFill>
                <a:latin typeface="Verdana"/>
                <a:cs typeface="Verdana"/>
              </a:rPr>
              <a:t> </a:t>
            </a:r>
            <a:r>
              <a:rPr sz="1700" spc="-50" dirty="0">
                <a:solidFill>
                  <a:srgbClr val="FFFFFF"/>
                </a:solidFill>
                <a:latin typeface="Verdana"/>
                <a:cs typeface="Verdana"/>
              </a:rPr>
              <a:t>o</a:t>
            </a:r>
            <a:r>
              <a:rPr sz="1700" dirty="0">
                <a:solidFill>
                  <a:srgbClr val="FFFFFF"/>
                </a:solidFill>
                <a:latin typeface="Verdana"/>
                <a:cs typeface="Verdana"/>
              </a:rPr>
              <a:t> con</a:t>
            </a:r>
            <a:r>
              <a:rPr sz="1700" spc="-75" dirty="0">
                <a:solidFill>
                  <a:srgbClr val="FFFFFF"/>
                </a:solidFill>
                <a:latin typeface="Verdana"/>
                <a:cs typeface="Verdana"/>
              </a:rPr>
              <a:t> </a:t>
            </a:r>
            <a:r>
              <a:rPr sz="1700" dirty="0">
                <a:solidFill>
                  <a:srgbClr val="FFFFFF"/>
                </a:solidFill>
                <a:latin typeface="Verdana"/>
                <a:cs typeface="Verdana"/>
              </a:rPr>
              <a:t>motivo</a:t>
            </a:r>
            <a:r>
              <a:rPr sz="1700" spc="-70" dirty="0">
                <a:solidFill>
                  <a:srgbClr val="FFFFFF"/>
                </a:solidFill>
                <a:latin typeface="Verdana"/>
                <a:cs typeface="Verdana"/>
              </a:rPr>
              <a:t> </a:t>
            </a:r>
            <a:r>
              <a:rPr sz="1700" dirty="0">
                <a:solidFill>
                  <a:srgbClr val="FFFFFF"/>
                </a:solidFill>
                <a:latin typeface="Verdana"/>
                <a:cs typeface="Verdana"/>
              </a:rPr>
              <a:t>de</a:t>
            </a:r>
            <a:r>
              <a:rPr sz="1700" spc="-80" dirty="0">
                <a:solidFill>
                  <a:srgbClr val="FFFFFF"/>
                </a:solidFill>
                <a:latin typeface="Verdana"/>
                <a:cs typeface="Verdana"/>
              </a:rPr>
              <a:t> </a:t>
            </a:r>
            <a:r>
              <a:rPr sz="1700" dirty="0">
                <a:solidFill>
                  <a:srgbClr val="FFFFFF"/>
                </a:solidFill>
                <a:latin typeface="Verdana"/>
                <a:cs typeface="Verdana"/>
              </a:rPr>
              <a:t>su</a:t>
            </a:r>
            <a:r>
              <a:rPr sz="1700" spc="-65" dirty="0">
                <a:solidFill>
                  <a:srgbClr val="FFFFFF"/>
                </a:solidFill>
                <a:latin typeface="Verdana"/>
                <a:cs typeface="Verdana"/>
              </a:rPr>
              <a:t> </a:t>
            </a:r>
            <a:r>
              <a:rPr sz="1700" spc="-25" dirty="0">
                <a:solidFill>
                  <a:srgbClr val="FFFFFF"/>
                </a:solidFill>
                <a:latin typeface="Verdana"/>
                <a:cs typeface="Verdana"/>
              </a:rPr>
              <a:t>trabajo</a:t>
            </a:r>
            <a:r>
              <a:rPr sz="1700" spc="-90" dirty="0">
                <a:solidFill>
                  <a:srgbClr val="FFFFFF"/>
                </a:solidFill>
                <a:latin typeface="Verdana"/>
                <a:cs typeface="Verdana"/>
              </a:rPr>
              <a:t> </a:t>
            </a:r>
            <a:r>
              <a:rPr sz="1700" spc="25" dirty="0">
                <a:solidFill>
                  <a:srgbClr val="FFFFFF"/>
                </a:solidFill>
                <a:latin typeface="Verdana"/>
                <a:cs typeface="Verdana"/>
              </a:rPr>
              <a:t>que </a:t>
            </a:r>
            <a:r>
              <a:rPr sz="1700" dirty="0">
                <a:solidFill>
                  <a:srgbClr val="FFFFFF"/>
                </a:solidFill>
                <a:latin typeface="Verdana"/>
                <a:cs typeface="Verdana"/>
              </a:rPr>
              <a:t>implique</a:t>
            </a:r>
            <a:r>
              <a:rPr sz="1700" spc="125" dirty="0">
                <a:solidFill>
                  <a:srgbClr val="FFFFFF"/>
                </a:solidFill>
                <a:latin typeface="Verdana"/>
                <a:cs typeface="Verdana"/>
              </a:rPr>
              <a:t> </a:t>
            </a:r>
            <a:r>
              <a:rPr sz="1700" spc="-30" dirty="0">
                <a:solidFill>
                  <a:srgbClr val="FFFFFF"/>
                </a:solidFill>
                <a:latin typeface="Verdana"/>
                <a:cs typeface="Verdana"/>
              </a:rPr>
              <a:t>la</a:t>
            </a:r>
            <a:r>
              <a:rPr sz="1700" spc="100" dirty="0">
                <a:solidFill>
                  <a:srgbClr val="FFFFFF"/>
                </a:solidFill>
                <a:latin typeface="Verdana"/>
                <a:cs typeface="Verdana"/>
              </a:rPr>
              <a:t> </a:t>
            </a:r>
            <a:r>
              <a:rPr sz="1700" dirty="0">
                <a:solidFill>
                  <a:srgbClr val="FFFFFF"/>
                </a:solidFill>
                <a:latin typeface="Verdana"/>
                <a:cs typeface="Verdana"/>
              </a:rPr>
              <a:t>disminución</a:t>
            </a:r>
            <a:r>
              <a:rPr sz="1700" spc="140" dirty="0">
                <a:solidFill>
                  <a:srgbClr val="FFFFFF"/>
                </a:solidFill>
                <a:latin typeface="Verdana"/>
                <a:cs typeface="Verdana"/>
              </a:rPr>
              <a:t> </a:t>
            </a:r>
            <a:r>
              <a:rPr sz="1700" spc="-25" dirty="0">
                <a:solidFill>
                  <a:srgbClr val="FFFFFF"/>
                </a:solidFill>
                <a:latin typeface="Verdana"/>
                <a:cs typeface="Verdana"/>
              </a:rPr>
              <a:t>de </a:t>
            </a:r>
            <a:r>
              <a:rPr sz="1700" spc="-20" dirty="0">
                <a:solidFill>
                  <a:srgbClr val="FFFFFF"/>
                </a:solidFill>
                <a:latin typeface="Verdana"/>
                <a:cs typeface="Verdana"/>
              </a:rPr>
              <a:t>sus</a:t>
            </a:r>
            <a:r>
              <a:rPr sz="1700" spc="-105" dirty="0">
                <a:solidFill>
                  <a:srgbClr val="FFFFFF"/>
                </a:solidFill>
                <a:latin typeface="Verdana"/>
                <a:cs typeface="Verdana"/>
              </a:rPr>
              <a:t> </a:t>
            </a:r>
            <a:r>
              <a:rPr sz="1700" dirty="0">
                <a:solidFill>
                  <a:srgbClr val="FFFFFF"/>
                </a:solidFill>
                <a:latin typeface="Verdana"/>
                <a:cs typeface="Verdana"/>
              </a:rPr>
              <a:t>facultades</a:t>
            </a:r>
            <a:r>
              <a:rPr sz="1700" spc="-114" dirty="0">
                <a:solidFill>
                  <a:srgbClr val="FFFFFF"/>
                </a:solidFill>
                <a:latin typeface="Verdana"/>
                <a:cs typeface="Verdana"/>
              </a:rPr>
              <a:t> </a:t>
            </a:r>
            <a:r>
              <a:rPr sz="1700" dirty="0">
                <a:solidFill>
                  <a:srgbClr val="FFFFFF"/>
                </a:solidFill>
                <a:latin typeface="Verdana"/>
                <a:cs typeface="Verdana"/>
              </a:rPr>
              <a:t>o</a:t>
            </a:r>
            <a:r>
              <a:rPr sz="1700" spc="-135" dirty="0">
                <a:solidFill>
                  <a:srgbClr val="FFFFFF"/>
                </a:solidFill>
                <a:latin typeface="Verdana"/>
                <a:cs typeface="Verdana"/>
              </a:rPr>
              <a:t> </a:t>
            </a:r>
            <a:r>
              <a:rPr sz="1700" spc="-10" dirty="0">
                <a:solidFill>
                  <a:srgbClr val="FFFFFF"/>
                </a:solidFill>
                <a:latin typeface="Verdana"/>
                <a:cs typeface="Verdana"/>
              </a:rPr>
              <a:t>aptitudes para</a:t>
            </a:r>
            <a:r>
              <a:rPr sz="1700" spc="-90" dirty="0">
                <a:solidFill>
                  <a:srgbClr val="FFFFFF"/>
                </a:solidFill>
                <a:latin typeface="Verdana"/>
                <a:cs typeface="Verdana"/>
              </a:rPr>
              <a:t> </a:t>
            </a:r>
            <a:r>
              <a:rPr sz="1700" spc="-35" dirty="0">
                <a:solidFill>
                  <a:srgbClr val="FFFFFF"/>
                </a:solidFill>
                <a:latin typeface="Verdana"/>
                <a:cs typeface="Verdana"/>
              </a:rPr>
              <a:t>trabajar</a:t>
            </a:r>
            <a:r>
              <a:rPr sz="1700" spc="-100" dirty="0">
                <a:solidFill>
                  <a:srgbClr val="FFFFFF"/>
                </a:solidFill>
                <a:latin typeface="Verdana"/>
                <a:cs typeface="Verdana"/>
              </a:rPr>
              <a:t> </a:t>
            </a:r>
            <a:r>
              <a:rPr sz="1700" dirty="0">
                <a:solidFill>
                  <a:srgbClr val="FFFFFF"/>
                </a:solidFill>
                <a:latin typeface="Verdana"/>
                <a:cs typeface="Verdana"/>
              </a:rPr>
              <a:t>o</a:t>
            </a:r>
            <a:r>
              <a:rPr sz="1700" spc="-100" dirty="0">
                <a:solidFill>
                  <a:srgbClr val="FFFFFF"/>
                </a:solidFill>
                <a:latin typeface="Verdana"/>
                <a:cs typeface="Verdana"/>
              </a:rPr>
              <a:t> </a:t>
            </a:r>
            <a:r>
              <a:rPr sz="1700" spc="-20" dirty="0">
                <a:solidFill>
                  <a:srgbClr val="FFFFFF"/>
                </a:solidFill>
                <a:latin typeface="Verdana"/>
                <a:cs typeface="Verdana"/>
              </a:rPr>
              <a:t>la</a:t>
            </a:r>
            <a:r>
              <a:rPr sz="1700" spc="-85" dirty="0">
                <a:solidFill>
                  <a:srgbClr val="FFFFFF"/>
                </a:solidFill>
                <a:latin typeface="Verdana"/>
                <a:cs typeface="Verdana"/>
              </a:rPr>
              <a:t> </a:t>
            </a:r>
            <a:r>
              <a:rPr sz="1700" dirty="0">
                <a:solidFill>
                  <a:srgbClr val="FFFFFF"/>
                </a:solidFill>
                <a:latin typeface="Verdana"/>
                <a:cs typeface="Verdana"/>
              </a:rPr>
              <a:t>pérdida</a:t>
            </a:r>
            <a:r>
              <a:rPr sz="1700" spc="-90" dirty="0">
                <a:solidFill>
                  <a:srgbClr val="FFFFFF"/>
                </a:solidFill>
                <a:latin typeface="Verdana"/>
                <a:cs typeface="Verdana"/>
              </a:rPr>
              <a:t> </a:t>
            </a:r>
            <a:r>
              <a:rPr sz="1700" spc="-25" dirty="0">
                <a:solidFill>
                  <a:srgbClr val="FFFFFF"/>
                </a:solidFill>
                <a:latin typeface="Verdana"/>
                <a:cs typeface="Verdana"/>
              </a:rPr>
              <a:t>de </a:t>
            </a:r>
            <a:r>
              <a:rPr sz="1700" spc="-20" dirty="0">
                <a:solidFill>
                  <a:srgbClr val="FFFFFF"/>
                </a:solidFill>
                <a:latin typeface="Verdana"/>
                <a:cs typeface="Verdana"/>
              </a:rPr>
              <a:t>sus</a:t>
            </a:r>
            <a:r>
              <a:rPr sz="1700" spc="-105" dirty="0">
                <a:solidFill>
                  <a:srgbClr val="FFFFFF"/>
                </a:solidFill>
                <a:latin typeface="Verdana"/>
                <a:cs typeface="Verdana"/>
              </a:rPr>
              <a:t> </a:t>
            </a:r>
            <a:r>
              <a:rPr sz="1700" dirty="0">
                <a:solidFill>
                  <a:srgbClr val="FFFFFF"/>
                </a:solidFill>
                <a:latin typeface="Verdana"/>
                <a:cs typeface="Verdana"/>
              </a:rPr>
              <a:t>facultades</a:t>
            </a:r>
            <a:r>
              <a:rPr sz="1700" spc="-114" dirty="0">
                <a:solidFill>
                  <a:srgbClr val="FFFFFF"/>
                </a:solidFill>
                <a:latin typeface="Verdana"/>
                <a:cs typeface="Verdana"/>
              </a:rPr>
              <a:t> </a:t>
            </a:r>
            <a:r>
              <a:rPr sz="1700" dirty="0">
                <a:solidFill>
                  <a:srgbClr val="FFFFFF"/>
                </a:solidFill>
                <a:latin typeface="Verdana"/>
                <a:cs typeface="Verdana"/>
              </a:rPr>
              <a:t>o</a:t>
            </a:r>
            <a:r>
              <a:rPr sz="1700" spc="-135" dirty="0">
                <a:solidFill>
                  <a:srgbClr val="FFFFFF"/>
                </a:solidFill>
                <a:latin typeface="Verdana"/>
                <a:cs typeface="Verdana"/>
              </a:rPr>
              <a:t> </a:t>
            </a:r>
            <a:r>
              <a:rPr sz="1700" spc="-10" dirty="0">
                <a:solidFill>
                  <a:srgbClr val="FFFFFF"/>
                </a:solidFill>
                <a:latin typeface="Verdana"/>
                <a:cs typeface="Verdana"/>
              </a:rPr>
              <a:t>aptitudes para </a:t>
            </a:r>
            <a:r>
              <a:rPr sz="1700" dirty="0">
                <a:solidFill>
                  <a:srgbClr val="FFFFFF"/>
                </a:solidFill>
                <a:latin typeface="Verdana"/>
                <a:cs typeface="Verdana"/>
              </a:rPr>
              <a:t>desempeñar</a:t>
            </a:r>
            <a:r>
              <a:rPr sz="1700" spc="-10" dirty="0">
                <a:solidFill>
                  <a:srgbClr val="FFFFFF"/>
                </a:solidFill>
                <a:latin typeface="Verdana"/>
                <a:cs typeface="Verdana"/>
              </a:rPr>
              <a:t> cualquier </a:t>
            </a:r>
            <a:r>
              <a:rPr sz="1700" spc="-25" dirty="0">
                <a:solidFill>
                  <a:srgbClr val="FFFFFF"/>
                </a:solidFill>
                <a:latin typeface="Verdana"/>
                <a:cs typeface="Verdana"/>
              </a:rPr>
              <a:t>trabajo</a:t>
            </a:r>
            <a:r>
              <a:rPr sz="1700" spc="-135" dirty="0">
                <a:solidFill>
                  <a:srgbClr val="FFFFFF"/>
                </a:solidFill>
                <a:latin typeface="Verdana"/>
                <a:cs typeface="Verdana"/>
              </a:rPr>
              <a:t> </a:t>
            </a:r>
            <a:r>
              <a:rPr sz="1700" dirty="0">
                <a:solidFill>
                  <a:srgbClr val="FFFFFF"/>
                </a:solidFill>
                <a:latin typeface="Verdana"/>
                <a:cs typeface="Verdana"/>
              </a:rPr>
              <a:t>por</a:t>
            </a:r>
            <a:r>
              <a:rPr sz="1700" spc="-105" dirty="0">
                <a:solidFill>
                  <a:srgbClr val="FFFFFF"/>
                </a:solidFill>
                <a:latin typeface="Verdana"/>
                <a:cs typeface="Verdana"/>
              </a:rPr>
              <a:t> </a:t>
            </a:r>
            <a:r>
              <a:rPr sz="1700" dirty="0">
                <a:solidFill>
                  <a:srgbClr val="FFFFFF"/>
                </a:solidFill>
                <a:latin typeface="Verdana"/>
                <a:cs typeface="Verdana"/>
              </a:rPr>
              <a:t>el</a:t>
            </a:r>
            <a:r>
              <a:rPr sz="1700" spc="-114" dirty="0">
                <a:solidFill>
                  <a:srgbClr val="FFFFFF"/>
                </a:solidFill>
                <a:latin typeface="Verdana"/>
                <a:cs typeface="Verdana"/>
              </a:rPr>
              <a:t> </a:t>
            </a:r>
            <a:r>
              <a:rPr sz="1700" spc="-20" dirty="0">
                <a:solidFill>
                  <a:srgbClr val="FFFFFF"/>
                </a:solidFill>
                <a:latin typeface="Verdana"/>
                <a:cs typeface="Verdana"/>
              </a:rPr>
              <a:t>resto</a:t>
            </a:r>
            <a:r>
              <a:rPr sz="1700" spc="-110" dirty="0">
                <a:solidFill>
                  <a:srgbClr val="FFFFFF"/>
                </a:solidFill>
                <a:latin typeface="Verdana"/>
                <a:cs typeface="Verdana"/>
              </a:rPr>
              <a:t> </a:t>
            </a:r>
            <a:r>
              <a:rPr sz="1700" dirty="0">
                <a:solidFill>
                  <a:srgbClr val="FFFFFF"/>
                </a:solidFill>
                <a:latin typeface="Verdana"/>
                <a:cs typeface="Verdana"/>
              </a:rPr>
              <a:t>de</a:t>
            </a:r>
            <a:r>
              <a:rPr sz="1700" spc="-120" dirty="0">
                <a:solidFill>
                  <a:srgbClr val="FFFFFF"/>
                </a:solidFill>
                <a:latin typeface="Verdana"/>
                <a:cs typeface="Verdana"/>
              </a:rPr>
              <a:t> </a:t>
            </a:r>
            <a:r>
              <a:rPr sz="1700" dirty="0">
                <a:solidFill>
                  <a:srgbClr val="FFFFFF"/>
                </a:solidFill>
                <a:latin typeface="Verdana"/>
                <a:cs typeface="Verdana"/>
              </a:rPr>
              <a:t>su</a:t>
            </a:r>
            <a:r>
              <a:rPr sz="1700" spc="-105" dirty="0">
                <a:solidFill>
                  <a:srgbClr val="FFFFFF"/>
                </a:solidFill>
                <a:latin typeface="Verdana"/>
                <a:cs typeface="Verdana"/>
              </a:rPr>
              <a:t> </a:t>
            </a:r>
            <a:r>
              <a:rPr sz="1700" spc="-40" dirty="0">
                <a:solidFill>
                  <a:srgbClr val="FFFFFF"/>
                </a:solidFill>
                <a:latin typeface="Verdana"/>
                <a:cs typeface="Verdana"/>
              </a:rPr>
              <a:t>vida.</a:t>
            </a:r>
            <a:endParaRPr sz="1700">
              <a:latin typeface="Verdana"/>
              <a:cs typeface="Verdan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0000"/>
          </a:solidFill>
        </p:spPr>
        <p:txBody>
          <a:bodyPr wrap="square" lIns="0" tIns="0" rIns="0" bIns="0" rtlCol="0"/>
          <a:lstStyle/>
          <a:p>
            <a:endParaRPr/>
          </a:p>
        </p:txBody>
      </p:sp>
      <p:sp>
        <p:nvSpPr>
          <p:cNvPr id="3" name="object 3"/>
          <p:cNvSpPr txBox="1">
            <a:spLocks noGrp="1"/>
          </p:cNvSpPr>
          <p:nvPr>
            <p:ph type="title"/>
          </p:nvPr>
        </p:nvSpPr>
        <p:spPr>
          <a:xfrm>
            <a:off x="7060565" y="1581048"/>
            <a:ext cx="2113915" cy="635635"/>
          </a:xfrm>
          <a:prstGeom prst="rect">
            <a:avLst/>
          </a:prstGeom>
        </p:spPr>
        <p:txBody>
          <a:bodyPr vert="horz" wrap="square" lIns="0" tIns="12700" rIns="0" bIns="0" rtlCol="0">
            <a:spAutoFit/>
          </a:bodyPr>
          <a:lstStyle/>
          <a:p>
            <a:pPr marL="12700">
              <a:lnSpc>
                <a:spcPct val="100000"/>
              </a:lnSpc>
              <a:spcBef>
                <a:spcPts val="100"/>
              </a:spcBef>
            </a:pPr>
            <a:r>
              <a:rPr spc="-85" dirty="0">
                <a:solidFill>
                  <a:srgbClr val="FFFFFF"/>
                </a:solidFill>
              </a:rPr>
              <a:t>INVALIDEZ</a:t>
            </a:r>
          </a:p>
        </p:txBody>
      </p:sp>
      <p:grpSp>
        <p:nvGrpSpPr>
          <p:cNvPr id="4" name="object 4"/>
          <p:cNvGrpSpPr/>
          <p:nvPr/>
        </p:nvGrpSpPr>
        <p:grpSpPr>
          <a:xfrm>
            <a:off x="0" y="0"/>
            <a:ext cx="6720840" cy="6858000"/>
            <a:chOff x="0" y="0"/>
            <a:chExt cx="6720840" cy="6858000"/>
          </a:xfrm>
        </p:grpSpPr>
        <p:pic>
          <p:nvPicPr>
            <p:cNvPr id="5" name="object 5"/>
            <p:cNvPicPr/>
            <p:nvPr/>
          </p:nvPicPr>
          <p:blipFill>
            <a:blip r:embed="rId2" cstate="print"/>
            <a:stretch>
              <a:fillRect/>
            </a:stretch>
          </p:blipFill>
          <p:spPr>
            <a:xfrm>
              <a:off x="0" y="0"/>
              <a:ext cx="6720814" cy="6858000"/>
            </a:xfrm>
            <a:prstGeom prst="rect">
              <a:avLst/>
            </a:prstGeom>
          </p:spPr>
        </p:pic>
        <p:pic>
          <p:nvPicPr>
            <p:cNvPr id="6" name="object 6"/>
            <p:cNvPicPr/>
            <p:nvPr/>
          </p:nvPicPr>
          <p:blipFill>
            <a:blip r:embed="rId3" cstate="print"/>
            <a:stretch>
              <a:fillRect/>
            </a:stretch>
          </p:blipFill>
          <p:spPr>
            <a:xfrm>
              <a:off x="0" y="12560"/>
              <a:ext cx="6186678" cy="6845300"/>
            </a:xfrm>
            <a:prstGeom prst="rect">
              <a:avLst/>
            </a:prstGeom>
          </p:spPr>
        </p:pic>
        <p:pic>
          <p:nvPicPr>
            <p:cNvPr id="7" name="object 7"/>
            <p:cNvPicPr/>
            <p:nvPr/>
          </p:nvPicPr>
          <p:blipFill>
            <a:blip r:embed="rId4" cstate="print"/>
            <a:stretch>
              <a:fillRect/>
            </a:stretch>
          </p:blipFill>
          <p:spPr>
            <a:xfrm>
              <a:off x="5395817" y="0"/>
              <a:ext cx="873918" cy="6857238"/>
            </a:xfrm>
            <a:prstGeom prst="rect">
              <a:avLst/>
            </a:prstGeom>
          </p:spPr>
        </p:pic>
      </p:grpSp>
      <p:pic>
        <p:nvPicPr>
          <p:cNvPr id="8" name="object 8"/>
          <p:cNvPicPr/>
          <p:nvPr/>
        </p:nvPicPr>
        <p:blipFill>
          <a:blip r:embed="rId5" cstate="print"/>
          <a:stretch>
            <a:fillRect/>
          </a:stretch>
        </p:blipFill>
        <p:spPr>
          <a:xfrm>
            <a:off x="7083055" y="3229736"/>
            <a:ext cx="3769006" cy="240055"/>
          </a:xfrm>
          <a:prstGeom prst="rect">
            <a:avLst/>
          </a:prstGeom>
        </p:spPr>
      </p:pic>
      <p:pic>
        <p:nvPicPr>
          <p:cNvPr id="9" name="object 9"/>
          <p:cNvPicPr/>
          <p:nvPr/>
        </p:nvPicPr>
        <p:blipFill>
          <a:blip r:embed="rId6" cstate="print"/>
          <a:stretch>
            <a:fillRect/>
          </a:stretch>
        </p:blipFill>
        <p:spPr>
          <a:xfrm>
            <a:off x="7094156" y="3531489"/>
            <a:ext cx="4095800" cy="239928"/>
          </a:xfrm>
          <a:prstGeom prst="rect">
            <a:avLst/>
          </a:prstGeom>
        </p:spPr>
      </p:pic>
      <p:pic>
        <p:nvPicPr>
          <p:cNvPr id="10" name="object 10"/>
          <p:cNvPicPr/>
          <p:nvPr/>
        </p:nvPicPr>
        <p:blipFill>
          <a:blip r:embed="rId7" cstate="print"/>
          <a:stretch>
            <a:fillRect/>
          </a:stretch>
        </p:blipFill>
        <p:spPr>
          <a:xfrm>
            <a:off x="7094156" y="3833240"/>
            <a:ext cx="3512058" cy="240055"/>
          </a:xfrm>
          <a:prstGeom prst="rect">
            <a:avLst/>
          </a:prstGeom>
        </p:spPr>
      </p:pic>
      <p:pic>
        <p:nvPicPr>
          <p:cNvPr id="11" name="object 11"/>
          <p:cNvPicPr/>
          <p:nvPr/>
        </p:nvPicPr>
        <p:blipFill>
          <a:blip r:embed="rId8" cstate="print"/>
          <a:stretch>
            <a:fillRect/>
          </a:stretch>
        </p:blipFill>
        <p:spPr>
          <a:xfrm>
            <a:off x="7084326" y="4135005"/>
            <a:ext cx="1176121" cy="239915"/>
          </a:xfrm>
          <a:prstGeom prst="rect">
            <a:avLst/>
          </a:prstGeom>
        </p:spPr>
      </p:pic>
      <p:sp>
        <p:nvSpPr>
          <p:cNvPr id="12" name="object 12"/>
          <p:cNvSpPr/>
          <p:nvPr/>
        </p:nvSpPr>
        <p:spPr>
          <a:xfrm>
            <a:off x="8356675" y="4143603"/>
            <a:ext cx="466725" cy="186690"/>
          </a:xfrm>
          <a:custGeom>
            <a:avLst/>
            <a:gdLst/>
            <a:ahLst/>
            <a:cxnLst/>
            <a:rect l="l" t="t" r="r" b="b"/>
            <a:pathLst>
              <a:path w="466725" h="186689">
                <a:moveTo>
                  <a:pt x="5372" y="145973"/>
                </a:moveTo>
                <a:lnTo>
                  <a:pt x="3733" y="145973"/>
                </a:lnTo>
                <a:lnTo>
                  <a:pt x="3098" y="146189"/>
                </a:lnTo>
                <a:lnTo>
                  <a:pt x="0" y="164172"/>
                </a:lnTo>
                <a:lnTo>
                  <a:pt x="177" y="167639"/>
                </a:lnTo>
                <a:lnTo>
                  <a:pt x="35864" y="184403"/>
                </a:lnTo>
                <a:lnTo>
                  <a:pt x="41059" y="184746"/>
                </a:lnTo>
                <a:lnTo>
                  <a:pt x="46520" y="184746"/>
                </a:lnTo>
                <a:lnTo>
                  <a:pt x="90669" y="173964"/>
                </a:lnTo>
                <a:lnTo>
                  <a:pt x="108016" y="156070"/>
                </a:lnTo>
                <a:lnTo>
                  <a:pt x="36728" y="156070"/>
                </a:lnTo>
                <a:lnTo>
                  <a:pt x="31496" y="155549"/>
                </a:lnTo>
                <a:lnTo>
                  <a:pt x="6756" y="146494"/>
                </a:lnTo>
                <a:lnTo>
                  <a:pt x="5372" y="145973"/>
                </a:lnTo>
                <a:close/>
              </a:path>
              <a:path w="466725" h="186689">
                <a:moveTo>
                  <a:pt x="110801" y="99542"/>
                </a:moveTo>
                <a:lnTo>
                  <a:pt x="47561" y="99542"/>
                </a:lnTo>
                <a:lnTo>
                  <a:pt x="53213" y="100126"/>
                </a:lnTo>
                <a:lnTo>
                  <a:pt x="62496" y="102501"/>
                </a:lnTo>
                <a:lnTo>
                  <a:pt x="77647" y="122618"/>
                </a:lnTo>
                <a:lnTo>
                  <a:pt x="77647" y="132079"/>
                </a:lnTo>
                <a:lnTo>
                  <a:pt x="48107" y="156070"/>
                </a:lnTo>
                <a:lnTo>
                  <a:pt x="108016" y="156070"/>
                </a:lnTo>
                <a:lnTo>
                  <a:pt x="115747" y="124256"/>
                </a:lnTo>
                <a:lnTo>
                  <a:pt x="115747" y="115785"/>
                </a:lnTo>
                <a:lnTo>
                  <a:pt x="114427" y="108343"/>
                </a:lnTo>
                <a:lnTo>
                  <a:pt x="110801" y="99542"/>
                </a:lnTo>
                <a:close/>
              </a:path>
              <a:path w="466725" h="186689">
                <a:moveTo>
                  <a:pt x="100317" y="4914"/>
                </a:moveTo>
                <a:lnTo>
                  <a:pt x="12700" y="4914"/>
                </a:lnTo>
                <a:lnTo>
                  <a:pt x="10439" y="5714"/>
                </a:lnTo>
                <a:lnTo>
                  <a:pt x="7620" y="8889"/>
                </a:lnTo>
                <a:lnTo>
                  <a:pt x="7036" y="11074"/>
                </a:lnTo>
                <a:lnTo>
                  <a:pt x="6939" y="95516"/>
                </a:lnTo>
                <a:lnTo>
                  <a:pt x="7493" y="97878"/>
                </a:lnTo>
                <a:lnTo>
                  <a:pt x="9766" y="100520"/>
                </a:lnTo>
                <a:lnTo>
                  <a:pt x="11645" y="101180"/>
                </a:lnTo>
                <a:lnTo>
                  <a:pt x="18110" y="101180"/>
                </a:lnTo>
                <a:lnTo>
                  <a:pt x="22186" y="100901"/>
                </a:lnTo>
                <a:lnTo>
                  <a:pt x="30835" y="99809"/>
                </a:lnTo>
                <a:lnTo>
                  <a:pt x="35636" y="99542"/>
                </a:lnTo>
                <a:lnTo>
                  <a:pt x="110801" y="99542"/>
                </a:lnTo>
                <a:lnTo>
                  <a:pt x="109143" y="95516"/>
                </a:lnTo>
                <a:lnTo>
                  <a:pt x="75776" y="74524"/>
                </a:lnTo>
                <a:lnTo>
                  <a:pt x="69359" y="73456"/>
                </a:lnTo>
                <a:lnTo>
                  <a:pt x="36690" y="73456"/>
                </a:lnTo>
                <a:lnTo>
                  <a:pt x="36690" y="35636"/>
                </a:lnTo>
                <a:lnTo>
                  <a:pt x="101320" y="35636"/>
                </a:lnTo>
                <a:lnTo>
                  <a:pt x="102704" y="34404"/>
                </a:lnTo>
                <a:lnTo>
                  <a:pt x="104622" y="29489"/>
                </a:lnTo>
                <a:lnTo>
                  <a:pt x="105092" y="25526"/>
                </a:lnTo>
                <a:lnTo>
                  <a:pt x="104978" y="14998"/>
                </a:lnTo>
                <a:lnTo>
                  <a:pt x="101092" y="5181"/>
                </a:lnTo>
                <a:lnTo>
                  <a:pt x="100317" y="4914"/>
                </a:lnTo>
                <a:close/>
              </a:path>
              <a:path w="466725" h="186689">
                <a:moveTo>
                  <a:pt x="56070" y="72643"/>
                </a:moveTo>
                <a:lnTo>
                  <a:pt x="52616" y="72643"/>
                </a:lnTo>
                <a:lnTo>
                  <a:pt x="49314" y="72682"/>
                </a:lnTo>
                <a:lnTo>
                  <a:pt x="43040" y="72872"/>
                </a:lnTo>
                <a:lnTo>
                  <a:pt x="39878" y="73101"/>
                </a:lnTo>
                <a:lnTo>
                  <a:pt x="36690" y="73456"/>
                </a:lnTo>
                <a:lnTo>
                  <a:pt x="69359" y="73456"/>
                </a:lnTo>
                <a:lnTo>
                  <a:pt x="63040" y="72853"/>
                </a:lnTo>
                <a:lnTo>
                  <a:pt x="56070" y="72643"/>
                </a:lnTo>
                <a:close/>
              </a:path>
              <a:path w="466725" h="186689">
                <a:moveTo>
                  <a:pt x="201218" y="1765"/>
                </a:moveTo>
                <a:lnTo>
                  <a:pt x="159916" y="16009"/>
                </a:lnTo>
                <a:lnTo>
                  <a:pt x="139839" y="55778"/>
                </a:lnTo>
                <a:lnTo>
                  <a:pt x="136481" y="101179"/>
                </a:lnTo>
                <a:lnTo>
                  <a:pt x="136533" y="104314"/>
                </a:lnTo>
                <a:lnTo>
                  <a:pt x="142998" y="147674"/>
                </a:lnTo>
                <a:lnTo>
                  <a:pt x="167767" y="178536"/>
                </a:lnTo>
                <a:lnTo>
                  <a:pt x="197802" y="184746"/>
                </a:lnTo>
                <a:lnTo>
                  <a:pt x="206401" y="184346"/>
                </a:lnTo>
                <a:lnTo>
                  <a:pt x="243973" y="165553"/>
                </a:lnTo>
                <a:lnTo>
                  <a:pt x="250210" y="156209"/>
                </a:lnTo>
                <a:lnTo>
                  <a:pt x="194437" y="156209"/>
                </a:lnTo>
                <a:lnTo>
                  <a:pt x="190385" y="155232"/>
                </a:lnTo>
                <a:lnTo>
                  <a:pt x="173394" y="116781"/>
                </a:lnTo>
                <a:lnTo>
                  <a:pt x="172637" y="101179"/>
                </a:lnTo>
                <a:lnTo>
                  <a:pt x="172703" y="82204"/>
                </a:lnTo>
                <a:lnTo>
                  <a:pt x="180124" y="40551"/>
                </a:lnTo>
                <a:lnTo>
                  <a:pt x="194348" y="30175"/>
                </a:lnTo>
                <a:lnTo>
                  <a:pt x="252490" y="30175"/>
                </a:lnTo>
                <a:lnTo>
                  <a:pt x="250240" y="25869"/>
                </a:lnTo>
                <a:lnTo>
                  <a:pt x="217831" y="3324"/>
                </a:lnTo>
                <a:lnTo>
                  <a:pt x="209915" y="2155"/>
                </a:lnTo>
                <a:lnTo>
                  <a:pt x="201218" y="1765"/>
                </a:lnTo>
                <a:close/>
              </a:path>
              <a:path w="466725" h="186689">
                <a:moveTo>
                  <a:pt x="252490" y="30175"/>
                </a:moveTo>
                <a:lnTo>
                  <a:pt x="202819" y="30175"/>
                </a:lnTo>
                <a:lnTo>
                  <a:pt x="205638" y="30581"/>
                </a:lnTo>
                <a:lnTo>
                  <a:pt x="210731" y="32219"/>
                </a:lnTo>
                <a:lnTo>
                  <a:pt x="226250" y="78574"/>
                </a:lnTo>
                <a:lnTo>
                  <a:pt x="226439" y="102908"/>
                </a:lnTo>
                <a:lnTo>
                  <a:pt x="226326" y="107594"/>
                </a:lnTo>
                <a:lnTo>
                  <a:pt x="217817" y="147104"/>
                </a:lnTo>
                <a:lnTo>
                  <a:pt x="202717" y="156209"/>
                </a:lnTo>
                <a:lnTo>
                  <a:pt x="250210" y="156209"/>
                </a:lnTo>
                <a:lnTo>
                  <a:pt x="261818" y="112720"/>
                </a:lnTo>
                <a:lnTo>
                  <a:pt x="262637" y="94348"/>
                </a:lnTo>
                <a:lnTo>
                  <a:pt x="262502" y="82204"/>
                </a:lnTo>
                <a:lnTo>
                  <a:pt x="256149" y="38842"/>
                </a:lnTo>
                <a:lnTo>
                  <a:pt x="253460" y="32032"/>
                </a:lnTo>
                <a:lnTo>
                  <a:pt x="252490" y="30175"/>
                </a:lnTo>
                <a:close/>
              </a:path>
              <a:path w="466725" h="186689">
                <a:moveTo>
                  <a:pt x="441274" y="0"/>
                </a:moveTo>
                <a:lnTo>
                  <a:pt x="435622" y="0"/>
                </a:lnTo>
                <a:lnTo>
                  <a:pt x="433400" y="88"/>
                </a:lnTo>
                <a:lnTo>
                  <a:pt x="294297" y="179425"/>
                </a:lnTo>
                <a:lnTo>
                  <a:pt x="293563" y="181749"/>
                </a:lnTo>
                <a:lnTo>
                  <a:pt x="293569" y="182791"/>
                </a:lnTo>
                <a:lnTo>
                  <a:pt x="302539" y="186245"/>
                </a:lnTo>
                <a:lnTo>
                  <a:pt x="308178" y="186245"/>
                </a:lnTo>
                <a:lnTo>
                  <a:pt x="448500" y="8191"/>
                </a:lnTo>
                <a:lnTo>
                  <a:pt x="450319" y="3822"/>
                </a:lnTo>
                <a:lnTo>
                  <a:pt x="441274" y="0"/>
                </a:lnTo>
                <a:close/>
              </a:path>
              <a:path w="466725" h="186689">
                <a:moveTo>
                  <a:pt x="434073" y="90944"/>
                </a:moveTo>
                <a:lnTo>
                  <a:pt x="418604" y="90944"/>
                </a:lnTo>
                <a:lnTo>
                  <a:pt x="412292" y="92100"/>
                </a:lnTo>
                <a:lnTo>
                  <a:pt x="385361" y="124752"/>
                </a:lnTo>
                <a:lnTo>
                  <a:pt x="384606" y="144602"/>
                </a:lnTo>
                <a:lnTo>
                  <a:pt x="385241" y="150837"/>
                </a:lnTo>
                <a:lnTo>
                  <a:pt x="410679" y="182791"/>
                </a:lnTo>
                <a:lnTo>
                  <a:pt x="417144" y="183934"/>
                </a:lnTo>
                <a:lnTo>
                  <a:pt x="432168" y="183934"/>
                </a:lnTo>
                <a:lnTo>
                  <a:pt x="461025" y="164680"/>
                </a:lnTo>
                <a:lnTo>
                  <a:pt x="423430" y="164680"/>
                </a:lnTo>
                <a:lnTo>
                  <a:pt x="421424" y="164287"/>
                </a:lnTo>
                <a:lnTo>
                  <a:pt x="411720" y="143878"/>
                </a:lnTo>
                <a:lnTo>
                  <a:pt x="411730" y="130581"/>
                </a:lnTo>
                <a:lnTo>
                  <a:pt x="423011" y="110058"/>
                </a:lnTo>
                <a:lnTo>
                  <a:pt x="461891" y="110058"/>
                </a:lnTo>
                <a:lnTo>
                  <a:pt x="461340" y="108775"/>
                </a:lnTo>
                <a:lnTo>
                  <a:pt x="455333" y="100406"/>
                </a:lnTo>
                <a:lnTo>
                  <a:pt x="451218" y="97078"/>
                </a:lnTo>
                <a:lnTo>
                  <a:pt x="440740" y="92163"/>
                </a:lnTo>
                <a:lnTo>
                  <a:pt x="434073" y="90944"/>
                </a:lnTo>
                <a:close/>
              </a:path>
              <a:path w="466725" h="186689">
                <a:moveTo>
                  <a:pt x="461891" y="110058"/>
                </a:moveTo>
                <a:lnTo>
                  <a:pt x="427748" y="110058"/>
                </a:lnTo>
                <a:lnTo>
                  <a:pt x="429895" y="110553"/>
                </a:lnTo>
                <a:lnTo>
                  <a:pt x="433527" y="112560"/>
                </a:lnTo>
                <a:lnTo>
                  <a:pt x="439231" y="144602"/>
                </a:lnTo>
                <a:lnTo>
                  <a:pt x="439127" y="146443"/>
                </a:lnTo>
                <a:lnTo>
                  <a:pt x="428345" y="164680"/>
                </a:lnTo>
                <a:lnTo>
                  <a:pt x="461025" y="164680"/>
                </a:lnTo>
                <a:lnTo>
                  <a:pt x="462407" y="161924"/>
                </a:lnTo>
                <a:lnTo>
                  <a:pt x="465594" y="150355"/>
                </a:lnTo>
                <a:lnTo>
                  <a:pt x="466305" y="144602"/>
                </a:lnTo>
                <a:lnTo>
                  <a:pt x="466394" y="130581"/>
                </a:lnTo>
                <a:lnTo>
                  <a:pt x="465784" y="124688"/>
                </a:lnTo>
                <a:lnTo>
                  <a:pt x="463435" y="113652"/>
                </a:lnTo>
                <a:lnTo>
                  <a:pt x="461891" y="110058"/>
                </a:lnTo>
                <a:close/>
              </a:path>
              <a:path w="466725" h="186689">
                <a:moveTo>
                  <a:pt x="327571" y="2590"/>
                </a:moveTo>
                <a:lnTo>
                  <a:pt x="312089" y="2590"/>
                </a:lnTo>
                <a:lnTo>
                  <a:pt x="305859" y="3733"/>
                </a:lnTo>
                <a:lnTo>
                  <a:pt x="278858" y="36410"/>
                </a:lnTo>
                <a:lnTo>
                  <a:pt x="278091" y="56260"/>
                </a:lnTo>
                <a:lnTo>
                  <a:pt x="278726" y="62496"/>
                </a:lnTo>
                <a:lnTo>
                  <a:pt x="304177" y="94437"/>
                </a:lnTo>
                <a:lnTo>
                  <a:pt x="310642" y="95580"/>
                </a:lnTo>
                <a:lnTo>
                  <a:pt x="325653" y="95580"/>
                </a:lnTo>
                <a:lnTo>
                  <a:pt x="354523" y="76326"/>
                </a:lnTo>
                <a:lnTo>
                  <a:pt x="316915" y="76326"/>
                </a:lnTo>
                <a:lnTo>
                  <a:pt x="314909" y="75945"/>
                </a:lnTo>
                <a:lnTo>
                  <a:pt x="305217" y="55524"/>
                </a:lnTo>
                <a:lnTo>
                  <a:pt x="305222" y="42240"/>
                </a:lnTo>
                <a:lnTo>
                  <a:pt x="316509" y="21704"/>
                </a:lnTo>
                <a:lnTo>
                  <a:pt x="355381" y="21704"/>
                </a:lnTo>
                <a:lnTo>
                  <a:pt x="354838" y="20434"/>
                </a:lnTo>
                <a:lnTo>
                  <a:pt x="348830" y="12052"/>
                </a:lnTo>
                <a:lnTo>
                  <a:pt x="344703" y="8737"/>
                </a:lnTo>
                <a:lnTo>
                  <a:pt x="334238" y="3822"/>
                </a:lnTo>
                <a:lnTo>
                  <a:pt x="327571" y="2590"/>
                </a:lnTo>
                <a:close/>
              </a:path>
              <a:path w="466725" h="186689">
                <a:moveTo>
                  <a:pt x="355381" y="21704"/>
                </a:moveTo>
                <a:lnTo>
                  <a:pt x="321246" y="21704"/>
                </a:lnTo>
                <a:lnTo>
                  <a:pt x="323380" y="22212"/>
                </a:lnTo>
                <a:lnTo>
                  <a:pt x="327025" y="24206"/>
                </a:lnTo>
                <a:lnTo>
                  <a:pt x="332728" y="56260"/>
                </a:lnTo>
                <a:lnTo>
                  <a:pt x="332625" y="58102"/>
                </a:lnTo>
                <a:lnTo>
                  <a:pt x="321830" y="76326"/>
                </a:lnTo>
                <a:lnTo>
                  <a:pt x="354523" y="76326"/>
                </a:lnTo>
                <a:lnTo>
                  <a:pt x="355904" y="73571"/>
                </a:lnTo>
                <a:lnTo>
                  <a:pt x="359092" y="62014"/>
                </a:lnTo>
                <a:lnTo>
                  <a:pt x="359790" y="56260"/>
                </a:lnTo>
                <a:lnTo>
                  <a:pt x="359879" y="42240"/>
                </a:lnTo>
                <a:lnTo>
                  <a:pt x="359282" y="36347"/>
                </a:lnTo>
                <a:lnTo>
                  <a:pt x="356920" y="25298"/>
                </a:lnTo>
                <a:lnTo>
                  <a:pt x="355381" y="21704"/>
                </a:lnTo>
                <a:close/>
              </a:path>
            </a:pathLst>
          </a:custGeom>
          <a:solidFill>
            <a:srgbClr val="FFFFFF">
              <a:alpha val="79998"/>
            </a:srgbClr>
          </a:solidFill>
        </p:spPr>
        <p:txBody>
          <a:bodyPr wrap="square" lIns="0" tIns="0" rIns="0" bIns="0" rtlCol="0"/>
          <a:lstStyle/>
          <a:p>
            <a:endParaRPr/>
          </a:p>
        </p:txBody>
      </p:sp>
      <p:pic>
        <p:nvPicPr>
          <p:cNvPr id="13" name="object 13"/>
          <p:cNvPicPr/>
          <p:nvPr/>
        </p:nvPicPr>
        <p:blipFill>
          <a:blip r:embed="rId9" cstate="print"/>
          <a:stretch>
            <a:fillRect/>
          </a:stretch>
        </p:blipFill>
        <p:spPr>
          <a:xfrm>
            <a:off x="8906123" y="4134992"/>
            <a:ext cx="1306136" cy="192811"/>
          </a:xfrm>
          <a:prstGeom prst="rect">
            <a:avLst/>
          </a:prstGeom>
        </p:spPr>
      </p:pic>
      <p:sp>
        <p:nvSpPr>
          <p:cNvPr id="14" name="object 14"/>
          <p:cNvSpPr/>
          <p:nvPr/>
        </p:nvSpPr>
        <p:spPr>
          <a:xfrm>
            <a:off x="10306748" y="4192752"/>
            <a:ext cx="367030" cy="182245"/>
          </a:xfrm>
          <a:custGeom>
            <a:avLst/>
            <a:gdLst/>
            <a:ahLst/>
            <a:cxnLst/>
            <a:rect l="l" t="t" r="r" b="b"/>
            <a:pathLst>
              <a:path w="367029" h="182245">
                <a:moveTo>
                  <a:pt x="11747" y="1917"/>
                </a:moveTo>
                <a:lnTo>
                  <a:pt x="8013" y="1917"/>
                </a:lnTo>
                <a:lnTo>
                  <a:pt x="6464" y="1981"/>
                </a:lnTo>
                <a:lnTo>
                  <a:pt x="0" y="5333"/>
                </a:lnTo>
                <a:lnTo>
                  <a:pt x="0" y="178523"/>
                </a:lnTo>
                <a:lnTo>
                  <a:pt x="9017" y="182156"/>
                </a:lnTo>
                <a:lnTo>
                  <a:pt x="13474" y="182156"/>
                </a:lnTo>
                <a:lnTo>
                  <a:pt x="22529" y="178523"/>
                </a:lnTo>
                <a:lnTo>
                  <a:pt x="22529" y="116344"/>
                </a:lnTo>
                <a:lnTo>
                  <a:pt x="99398" y="116344"/>
                </a:lnTo>
                <a:lnTo>
                  <a:pt x="99916" y="115658"/>
                </a:lnTo>
                <a:lnTo>
                  <a:pt x="51714" y="115658"/>
                </a:lnTo>
                <a:lnTo>
                  <a:pt x="45847" y="113664"/>
                </a:lnTo>
                <a:lnTo>
                  <a:pt x="34671" y="105651"/>
                </a:lnTo>
                <a:lnTo>
                  <a:pt x="28765" y="99872"/>
                </a:lnTo>
                <a:lnTo>
                  <a:pt x="22529" y="92316"/>
                </a:lnTo>
                <a:lnTo>
                  <a:pt x="22529" y="43421"/>
                </a:lnTo>
                <a:lnTo>
                  <a:pt x="45377" y="22669"/>
                </a:lnTo>
                <a:lnTo>
                  <a:pt x="19799" y="22669"/>
                </a:lnTo>
                <a:lnTo>
                  <a:pt x="19799" y="5333"/>
                </a:lnTo>
                <a:lnTo>
                  <a:pt x="19646" y="4673"/>
                </a:lnTo>
                <a:lnTo>
                  <a:pt x="13322" y="1981"/>
                </a:lnTo>
                <a:lnTo>
                  <a:pt x="11747" y="1917"/>
                </a:lnTo>
                <a:close/>
              </a:path>
              <a:path w="367029" h="182245">
                <a:moveTo>
                  <a:pt x="99398" y="116344"/>
                </a:moveTo>
                <a:lnTo>
                  <a:pt x="22529" y="116344"/>
                </a:lnTo>
                <a:lnTo>
                  <a:pt x="25819" y="119532"/>
                </a:lnTo>
                <a:lnTo>
                  <a:pt x="56172" y="135051"/>
                </a:lnTo>
                <a:lnTo>
                  <a:pt x="68376" y="135051"/>
                </a:lnTo>
                <a:lnTo>
                  <a:pt x="75971" y="133438"/>
                </a:lnTo>
                <a:lnTo>
                  <a:pt x="89268" y="126974"/>
                </a:lnTo>
                <a:lnTo>
                  <a:pt x="94843" y="122377"/>
                </a:lnTo>
                <a:lnTo>
                  <a:pt x="99398" y="116344"/>
                </a:lnTo>
                <a:close/>
              </a:path>
              <a:path w="367029" h="182245">
                <a:moveTo>
                  <a:pt x="101663" y="19392"/>
                </a:moveTo>
                <a:lnTo>
                  <a:pt x="65074" y="19392"/>
                </a:lnTo>
                <a:lnTo>
                  <a:pt x="69977" y="20764"/>
                </a:lnTo>
                <a:lnTo>
                  <a:pt x="77851" y="26225"/>
                </a:lnTo>
                <a:lnTo>
                  <a:pt x="89712" y="62001"/>
                </a:lnTo>
                <a:lnTo>
                  <a:pt x="89712" y="74015"/>
                </a:lnTo>
                <a:lnTo>
                  <a:pt x="68402" y="114299"/>
                </a:lnTo>
                <a:lnTo>
                  <a:pt x="63525" y="115658"/>
                </a:lnTo>
                <a:lnTo>
                  <a:pt x="99916" y="115658"/>
                </a:lnTo>
                <a:lnTo>
                  <a:pt x="112851" y="73537"/>
                </a:lnTo>
                <a:lnTo>
                  <a:pt x="112996" y="68275"/>
                </a:lnTo>
                <a:lnTo>
                  <a:pt x="112896" y="59086"/>
                </a:lnTo>
                <a:lnTo>
                  <a:pt x="105625" y="25399"/>
                </a:lnTo>
                <a:lnTo>
                  <a:pt x="101663" y="19392"/>
                </a:lnTo>
                <a:close/>
              </a:path>
              <a:path w="367029" h="182245">
                <a:moveTo>
                  <a:pt x="72415" y="0"/>
                </a:moveTo>
                <a:lnTo>
                  <a:pt x="59397" y="0"/>
                </a:lnTo>
                <a:lnTo>
                  <a:pt x="55511" y="482"/>
                </a:lnTo>
                <a:lnTo>
                  <a:pt x="19799" y="22669"/>
                </a:lnTo>
                <a:lnTo>
                  <a:pt x="45377" y="22669"/>
                </a:lnTo>
                <a:lnTo>
                  <a:pt x="47726" y="21551"/>
                </a:lnTo>
                <a:lnTo>
                  <a:pt x="53403" y="19824"/>
                </a:lnTo>
                <a:lnTo>
                  <a:pt x="56286" y="19392"/>
                </a:lnTo>
                <a:lnTo>
                  <a:pt x="101663" y="19392"/>
                </a:lnTo>
                <a:lnTo>
                  <a:pt x="97701" y="13385"/>
                </a:lnTo>
                <a:lnTo>
                  <a:pt x="92583" y="8648"/>
                </a:lnTo>
                <a:lnTo>
                  <a:pt x="80022" y="1739"/>
                </a:lnTo>
                <a:lnTo>
                  <a:pt x="72415" y="0"/>
                </a:lnTo>
                <a:close/>
              </a:path>
              <a:path w="367029" h="182245">
                <a:moveTo>
                  <a:pt x="201142" y="0"/>
                </a:moveTo>
                <a:lnTo>
                  <a:pt x="159334" y="13157"/>
                </a:lnTo>
                <a:lnTo>
                  <a:pt x="140654" y="47498"/>
                </a:lnTo>
                <a:lnTo>
                  <a:pt x="138468" y="68694"/>
                </a:lnTo>
                <a:lnTo>
                  <a:pt x="138698" y="76271"/>
                </a:lnTo>
                <a:lnTo>
                  <a:pt x="158356" y="123177"/>
                </a:lnTo>
                <a:lnTo>
                  <a:pt x="198551" y="135051"/>
                </a:lnTo>
                <a:lnTo>
                  <a:pt x="206100" y="134732"/>
                </a:lnTo>
                <a:lnTo>
                  <a:pt x="245243" y="116065"/>
                </a:lnTo>
                <a:lnTo>
                  <a:pt x="192455" y="116065"/>
                </a:lnTo>
                <a:lnTo>
                  <a:pt x="186385" y="114769"/>
                </a:lnTo>
                <a:lnTo>
                  <a:pt x="162433" y="80251"/>
                </a:lnTo>
                <a:lnTo>
                  <a:pt x="161823" y="60172"/>
                </a:lnTo>
                <a:lnTo>
                  <a:pt x="162572" y="53708"/>
                </a:lnTo>
                <a:lnTo>
                  <a:pt x="187794" y="20027"/>
                </a:lnTo>
                <a:lnTo>
                  <a:pt x="193548" y="18846"/>
                </a:lnTo>
                <a:lnTo>
                  <a:pt x="247411" y="18846"/>
                </a:lnTo>
                <a:lnTo>
                  <a:pt x="241338" y="11887"/>
                </a:lnTo>
                <a:lnTo>
                  <a:pt x="208479" y="282"/>
                </a:lnTo>
                <a:lnTo>
                  <a:pt x="201142" y="0"/>
                </a:lnTo>
                <a:close/>
              </a:path>
              <a:path w="367029" h="182245">
                <a:moveTo>
                  <a:pt x="247411" y="18846"/>
                </a:moveTo>
                <a:lnTo>
                  <a:pt x="207518" y="18846"/>
                </a:lnTo>
                <a:lnTo>
                  <a:pt x="213575" y="20142"/>
                </a:lnTo>
                <a:lnTo>
                  <a:pt x="223344" y="25361"/>
                </a:lnTo>
                <a:lnTo>
                  <a:pt x="238010" y="74828"/>
                </a:lnTo>
                <a:lnTo>
                  <a:pt x="237274" y="81343"/>
                </a:lnTo>
                <a:lnTo>
                  <a:pt x="212064" y="114884"/>
                </a:lnTo>
                <a:lnTo>
                  <a:pt x="206324" y="116065"/>
                </a:lnTo>
                <a:lnTo>
                  <a:pt x="245243" y="116065"/>
                </a:lnTo>
                <a:lnTo>
                  <a:pt x="260375" y="80649"/>
                </a:lnTo>
                <a:lnTo>
                  <a:pt x="261366" y="66230"/>
                </a:lnTo>
                <a:lnTo>
                  <a:pt x="261130" y="58710"/>
                </a:lnTo>
                <a:lnTo>
                  <a:pt x="251345" y="23355"/>
                </a:lnTo>
                <a:lnTo>
                  <a:pt x="247411" y="18846"/>
                </a:lnTo>
                <a:close/>
              </a:path>
              <a:path w="367029" h="182245">
                <a:moveTo>
                  <a:pt x="307136" y="1917"/>
                </a:moveTo>
                <a:lnTo>
                  <a:pt x="303047" y="1917"/>
                </a:lnTo>
                <a:lnTo>
                  <a:pt x="301358" y="1981"/>
                </a:lnTo>
                <a:lnTo>
                  <a:pt x="294894" y="129768"/>
                </a:lnTo>
                <a:lnTo>
                  <a:pt x="295059" y="130390"/>
                </a:lnTo>
                <a:lnTo>
                  <a:pt x="303911" y="133273"/>
                </a:lnTo>
                <a:lnTo>
                  <a:pt x="308368" y="133273"/>
                </a:lnTo>
                <a:lnTo>
                  <a:pt x="317423" y="129768"/>
                </a:lnTo>
                <a:lnTo>
                  <a:pt x="317423" y="48209"/>
                </a:lnTo>
                <a:lnTo>
                  <a:pt x="320611" y="43205"/>
                </a:lnTo>
                <a:lnTo>
                  <a:pt x="337753" y="24041"/>
                </a:lnTo>
                <a:lnTo>
                  <a:pt x="315239" y="24041"/>
                </a:lnTo>
                <a:lnTo>
                  <a:pt x="308800" y="1981"/>
                </a:lnTo>
                <a:lnTo>
                  <a:pt x="307136" y="1917"/>
                </a:lnTo>
                <a:close/>
              </a:path>
              <a:path w="367029" h="182245">
                <a:moveTo>
                  <a:pt x="366382" y="21310"/>
                </a:moveTo>
                <a:lnTo>
                  <a:pt x="349250" y="21310"/>
                </a:lnTo>
                <a:lnTo>
                  <a:pt x="351015" y="21488"/>
                </a:lnTo>
                <a:lnTo>
                  <a:pt x="354304" y="22212"/>
                </a:lnTo>
                <a:lnTo>
                  <a:pt x="355777" y="22605"/>
                </a:lnTo>
                <a:lnTo>
                  <a:pt x="358419" y="23418"/>
                </a:lnTo>
                <a:lnTo>
                  <a:pt x="359600" y="23837"/>
                </a:lnTo>
                <a:lnTo>
                  <a:pt x="361696" y="24650"/>
                </a:lnTo>
                <a:lnTo>
                  <a:pt x="362585" y="24853"/>
                </a:lnTo>
                <a:lnTo>
                  <a:pt x="364032" y="24853"/>
                </a:lnTo>
                <a:lnTo>
                  <a:pt x="364604" y="24650"/>
                </a:lnTo>
                <a:lnTo>
                  <a:pt x="365429" y="23837"/>
                </a:lnTo>
                <a:lnTo>
                  <a:pt x="365772" y="23240"/>
                </a:lnTo>
                <a:lnTo>
                  <a:pt x="366296" y="21755"/>
                </a:lnTo>
                <a:lnTo>
                  <a:pt x="366382" y="21310"/>
                </a:lnTo>
                <a:close/>
              </a:path>
              <a:path w="367029" h="182245">
                <a:moveTo>
                  <a:pt x="350024" y="0"/>
                </a:moveTo>
                <a:lnTo>
                  <a:pt x="346202" y="0"/>
                </a:lnTo>
                <a:lnTo>
                  <a:pt x="343573" y="342"/>
                </a:lnTo>
                <a:lnTo>
                  <a:pt x="315239" y="24041"/>
                </a:lnTo>
                <a:lnTo>
                  <a:pt x="337753" y="24041"/>
                </a:lnTo>
                <a:lnTo>
                  <a:pt x="338455" y="23583"/>
                </a:lnTo>
                <a:lnTo>
                  <a:pt x="342823" y="21755"/>
                </a:lnTo>
                <a:lnTo>
                  <a:pt x="345059" y="21310"/>
                </a:lnTo>
                <a:lnTo>
                  <a:pt x="366382" y="21310"/>
                </a:lnTo>
                <a:lnTo>
                  <a:pt x="366496" y="20624"/>
                </a:lnTo>
                <a:lnTo>
                  <a:pt x="366674" y="17894"/>
                </a:lnTo>
                <a:lnTo>
                  <a:pt x="366610" y="7988"/>
                </a:lnTo>
                <a:lnTo>
                  <a:pt x="366522" y="7061"/>
                </a:lnTo>
                <a:lnTo>
                  <a:pt x="351358" y="76"/>
                </a:lnTo>
                <a:lnTo>
                  <a:pt x="350024" y="0"/>
                </a:lnTo>
                <a:close/>
              </a:path>
            </a:pathLst>
          </a:custGeom>
          <a:solidFill>
            <a:srgbClr val="FFFFFF">
              <a:alpha val="79998"/>
            </a:srgbClr>
          </a:solidFill>
        </p:spPr>
        <p:txBody>
          <a:bodyPr wrap="square" lIns="0" tIns="0" rIns="0" bIns="0" rtlCol="0"/>
          <a:lstStyle/>
          <a:p>
            <a:endParaRPr/>
          </a:p>
        </p:txBody>
      </p:sp>
      <p:pic>
        <p:nvPicPr>
          <p:cNvPr id="15" name="object 15"/>
          <p:cNvPicPr/>
          <p:nvPr/>
        </p:nvPicPr>
        <p:blipFill>
          <a:blip r:embed="rId10" cstate="print"/>
          <a:stretch>
            <a:fillRect/>
          </a:stretch>
        </p:blipFill>
        <p:spPr>
          <a:xfrm>
            <a:off x="10752830" y="4135005"/>
            <a:ext cx="170058" cy="192811"/>
          </a:xfrm>
          <a:prstGeom prst="rect">
            <a:avLst/>
          </a:prstGeom>
        </p:spPr>
      </p:pic>
      <p:pic>
        <p:nvPicPr>
          <p:cNvPr id="16" name="object 16"/>
          <p:cNvPicPr/>
          <p:nvPr/>
        </p:nvPicPr>
        <p:blipFill>
          <a:blip r:embed="rId11" cstate="print"/>
          <a:stretch>
            <a:fillRect/>
          </a:stretch>
        </p:blipFill>
        <p:spPr>
          <a:xfrm>
            <a:off x="7093573" y="4435525"/>
            <a:ext cx="3960417" cy="241274"/>
          </a:xfrm>
          <a:prstGeom prst="rect">
            <a:avLst/>
          </a:prstGeom>
        </p:spPr>
      </p:pic>
      <p:pic>
        <p:nvPicPr>
          <p:cNvPr id="17" name="object 17"/>
          <p:cNvPicPr/>
          <p:nvPr/>
        </p:nvPicPr>
        <p:blipFill>
          <a:blip r:embed="rId12" cstate="print"/>
          <a:stretch>
            <a:fillRect/>
          </a:stretch>
        </p:blipFill>
        <p:spPr>
          <a:xfrm>
            <a:off x="7094156" y="4738496"/>
            <a:ext cx="3347847" cy="239928"/>
          </a:xfrm>
          <a:prstGeom prst="rect">
            <a:avLst/>
          </a:prstGeom>
        </p:spPr>
      </p:pic>
      <p:pic>
        <p:nvPicPr>
          <p:cNvPr id="18" name="object 18"/>
          <p:cNvPicPr/>
          <p:nvPr/>
        </p:nvPicPr>
        <p:blipFill>
          <a:blip r:embed="rId13" cstate="print"/>
          <a:stretch>
            <a:fillRect/>
          </a:stretch>
        </p:blipFill>
        <p:spPr>
          <a:xfrm>
            <a:off x="7086086" y="5039309"/>
            <a:ext cx="2729654" cy="193763"/>
          </a:xfrm>
          <a:prstGeom prst="rect">
            <a:avLst/>
          </a:prstGeom>
        </p:spPr>
      </p:pic>
      <p:pic>
        <p:nvPicPr>
          <p:cNvPr id="19" name="object 19"/>
          <p:cNvPicPr/>
          <p:nvPr/>
        </p:nvPicPr>
        <p:blipFill>
          <a:blip r:embed="rId14" cstate="print"/>
          <a:stretch>
            <a:fillRect/>
          </a:stretch>
        </p:blipFill>
        <p:spPr>
          <a:xfrm>
            <a:off x="9908337" y="5040401"/>
            <a:ext cx="1210094" cy="193217"/>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8000"/>
          </a:xfrm>
          <a:prstGeom prst="rect">
            <a:avLst/>
          </a:prstGeom>
        </p:spPr>
      </p:pic>
      <p:sp>
        <p:nvSpPr>
          <p:cNvPr id="3" name="object 3"/>
          <p:cNvSpPr txBox="1">
            <a:spLocks noGrp="1"/>
          </p:cNvSpPr>
          <p:nvPr>
            <p:ph type="title"/>
          </p:nvPr>
        </p:nvSpPr>
        <p:spPr>
          <a:xfrm>
            <a:off x="916938" y="905598"/>
            <a:ext cx="2724785" cy="1902460"/>
          </a:xfrm>
          <a:prstGeom prst="rect">
            <a:avLst/>
          </a:prstGeom>
        </p:spPr>
        <p:txBody>
          <a:bodyPr vert="horz" wrap="square" lIns="0" tIns="88265" rIns="0" bIns="0" rtlCol="0">
            <a:spAutoFit/>
          </a:bodyPr>
          <a:lstStyle/>
          <a:p>
            <a:pPr marL="12700" marR="5080">
              <a:lnSpc>
                <a:spcPts val="4750"/>
              </a:lnSpc>
              <a:spcBef>
                <a:spcPts val="695"/>
              </a:spcBef>
            </a:pPr>
            <a:r>
              <a:rPr sz="4400" spc="-10" dirty="0">
                <a:solidFill>
                  <a:srgbClr val="FFFFFF"/>
                </a:solidFill>
              </a:rPr>
              <a:t>RETIRO, </a:t>
            </a:r>
            <a:r>
              <a:rPr sz="4400" spc="-35" dirty="0">
                <a:solidFill>
                  <a:srgbClr val="FFFFFF"/>
                </a:solidFill>
              </a:rPr>
              <a:t>CESANTÍA</a:t>
            </a:r>
            <a:r>
              <a:rPr sz="4400" spc="-195" dirty="0">
                <a:solidFill>
                  <a:srgbClr val="FFFFFF"/>
                </a:solidFill>
              </a:rPr>
              <a:t> </a:t>
            </a:r>
            <a:r>
              <a:rPr sz="4400" spc="-50" dirty="0">
                <a:solidFill>
                  <a:srgbClr val="FFFFFF"/>
                </a:solidFill>
              </a:rPr>
              <a:t>O </a:t>
            </a:r>
            <a:r>
              <a:rPr sz="4400" spc="-10" dirty="0">
                <a:solidFill>
                  <a:srgbClr val="FFFFFF"/>
                </a:solidFill>
              </a:rPr>
              <a:t>VEJEZ</a:t>
            </a:r>
            <a:endParaRPr sz="4400"/>
          </a:p>
        </p:txBody>
      </p:sp>
      <p:sp>
        <p:nvSpPr>
          <p:cNvPr id="4" name="object 4"/>
          <p:cNvSpPr txBox="1"/>
          <p:nvPr/>
        </p:nvSpPr>
        <p:spPr>
          <a:xfrm>
            <a:off x="4698365" y="997699"/>
            <a:ext cx="6459855" cy="4591685"/>
          </a:xfrm>
          <a:prstGeom prst="rect">
            <a:avLst/>
          </a:prstGeom>
        </p:spPr>
        <p:txBody>
          <a:bodyPr vert="horz" wrap="square" lIns="0" tIns="67310" rIns="0" bIns="0" rtlCol="0">
            <a:spAutoFit/>
          </a:bodyPr>
          <a:lstStyle/>
          <a:p>
            <a:pPr marL="12700" marR="5080">
              <a:lnSpc>
                <a:spcPts val="3460"/>
              </a:lnSpc>
              <a:spcBef>
                <a:spcPts val="530"/>
              </a:spcBef>
            </a:pPr>
            <a:r>
              <a:rPr sz="3200" dirty="0">
                <a:solidFill>
                  <a:srgbClr val="FFFFFF"/>
                </a:solidFill>
                <a:latin typeface="Carlito"/>
                <a:cs typeface="Carlito"/>
              </a:rPr>
              <a:t>Se</a:t>
            </a:r>
            <a:r>
              <a:rPr sz="3200" spc="-75" dirty="0">
                <a:solidFill>
                  <a:srgbClr val="FFFFFF"/>
                </a:solidFill>
                <a:latin typeface="Carlito"/>
                <a:cs typeface="Carlito"/>
              </a:rPr>
              <a:t> </a:t>
            </a:r>
            <a:r>
              <a:rPr sz="3200" spc="-10" dirty="0">
                <a:solidFill>
                  <a:srgbClr val="FFFFFF"/>
                </a:solidFill>
                <a:latin typeface="Carlito"/>
                <a:cs typeface="Carlito"/>
              </a:rPr>
              <a:t>otorgan</a:t>
            </a:r>
            <a:r>
              <a:rPr sz="3200" spc="-55" dirty="0">
                <a:solidFill>
                  <a:srgbClr val="FFFFFF"/>
                </a:solidFill>
                <a:latin typeface="Carlito"/>
                <a:cs typeface="Carlito"/>
              </a:rPr>
              <a:t> </a:t>
            </a:r>
            <a:r>
              <a:rPr sz="3200" dirty="0">
                <a:solidFill>
                  <a:srgbClr val="FFFFFF"/>
                </a:solidFill>
                <a:latin typeface="Carlito"/>
                <a:cs typeface="Carlito"/>
              </a:rPr>
              <a:t>al</a:t>
            </a:r>
            <a:r>
              <a:rPr sz="3200" spc="-65" dirty="0">
                <a:solidFill>
                  <a:srgbClr val="FFFFFF"/>
                </a:solidFill>
                <a:latin typeface="Carlito"/>
                <a:cs typeface="Carlito"/>
              </a:rPr>
              <a:t> </a:t>
            </a:r>
            <a:r>
              <a:rPr sz="3200" dirty="0">
                <a:solidFill>
                  <a:srgbClr val="FFFFFF"/>
                </a:solidFill>
                <a:latin typeface="Carlito"/>
                <a:cs typeface="Carlito"/>
              </a:rPr>
              <a:t>asegurado</a:t>
            </a:r>
            <a:r>
              <a:rPr sz="3200" spc="-40" dirty="0">
                <a:solidFill>
                  <a:srgbClr val="FFFFFF"/>
                </a:solidFill>
                <a:latin typeface="Carlito"/>
                <a:cs typeface="Carlito"/>
              </a:rPr>
              <a:t> </a:t>
            </a:r>
            <a:r>
              <a:rPr sz="3200" dirty="0">
                <a:solidFill>
                  <a:srgbClr val="FFFFFF"/>
                </a:solidFill>
                <a:latin typeface="Carlito"/>
                <a:cs typeface="Carlito"/>
              </a:rPr>
              <a:t>con</a:t>
            </a:r>
            <a:r>
              <a:rPr sz="3200" spc="-70" dirty="0">
                <a:solidFill>
                  <a:srgbClr val="FFFFFF"/>
                </a:solidFill>
                <a:latin typeface="Carlito"/>
                <a:cs typeface="Carlito"/>
              </a:rPr>
              <a:t> </a:t>
            </a:r>
            <a:r>
              <a:rPr sz="3200" dirty="0">
                <a:solidFill>
                  <a:srgbClr val="FFFFFF"/>
                </a:solidFill>
                <a:latin typeface="Carlito"/>
                <a:cs typeface="Carlito"/>
              </a:rPr>
              <a:t>60</a:t>
            </a:r>
            <a:r>
              <a:rPr sz="3200" spc="-65" dirty="0">
                <a:solidFill>
                  <a:srgbClr val="FFFFFF"/>
                </a:solidFill>
                <a:latin typeface="Carlito"/>
                <a:cs typeface="Carlito"/>
              </a:rPr>
              <a:t> </a:t>
            </a:r>
            <a:r>
              <a:rPr sz="3200" dirty="0">
                <a:solidFill>
                  <a:srgbClr val="FFFFFF"/>
                </a:solidFill>
                <a:latin typeface="Carlito"/>
                <a:cs typeface="Carlito"/>
              </a:rPr>
              <a:t>o</a:t>
            </a:r>
            <a:r>
              <a:rPr sz="3200" spc="-70" dirty="0">
                <a:solidFill>
                  <a:srgbClr val="FFFFFF"/>
                </a:solidFill>
                <a:latin typeface="Carlito"/>
                <a:cs typeface="Carlito"/>
              </a:rPr>
              <a:t> </a:t>
            </a:r>
            <a:r>
              <a:rPr sz="3200" spc="-25" dirty="0">
                <a:solidFill>
                  <a:srgbClr val="FFFFFF"/>
                </a:solidFill>
                <a:latin typeface="Carlito"/>
                <a:cs typeface="Carlito"/>
              </a:rPr>
              <a:t>más </a:t>
            </a:r>
            <a:r>
              <a:rPr sz="3200" dirty="0">
                <a:solidFill>
                  <a:srgbClr val="FFFFFF"/>
                </a:solidFill>
                <a:latin typeface="Carlito"/>
                <a:cs typeface="Carlito"/>
              </a:rPr>
              <a:t>años</a:t>
            </a:r>
            <a:r>
              <a:rPr sz="3200" spc="-60" dirty="0">
                <a:solidFill>
                  <a:srgbClr val="FFFFFF"/>
                </a:solidFill>
                <a:latin typeface="Carlito"/>
                <a:cs typeface="Carlito"/>
              </a:rPr>
              <a:t> </a:t>
            </a:r>
            <a:r>
              <a:rPr sz="3200" dirty="0">
                <a:solidFill>
                  <a:srgbClr val="FFFFFF"/>
                </a:solidFill>
                <a:latin typeface="Carlito"/>
                <a:cs typeface="Carlito"/>
              </a:rPr>
              <a:t>de</a:t>
            </a:r>
            <a:r>
              <a:rPr sz="3200" spc="-65" dirty="0">
                <a:solidFill>
                  <a:srgbClr val="FFFFFF"/>
                </a:solidFill>
                <a:latin typeface="Carlito"/>
                <a:cs typeface="Carlito"/>
              </a:rPr>
              <a:t> </a:t>
            </a:r>
            <a:r>
              <a:rPr sz="3200" dirty="0">
                <a:solidFill>
                  <a:srgbClr val="FFFFFF"/>
                </a:solidFill>
                <a:latin typeface="Carlito"/>
                <a:cs typeface="Carlito"/>
              </a:rPr>
              <a:t>edad</a:t>
            </a:r>
            <a:r>
              <a:rPr sz="3200" spc="-55" dirty="0">
                <a:solidFill>
                  <a:srgbClr val="FFFFFF"/>
                </a:solidFill>
                <a:latin typeface="Carlito"/>
                <a:cs typeface="Carlito"/>
              </a:rPr>
              <a:t> </a:t>
            </a:r>
            <a:r>
              <a:rPr sz="3200" dirty="0">
                <a:solidFill>
                  <a:srgbClr val="FFFFFF"/>
                </a:solidFill>
                <a:latin typeface="Carlito"/>
                <a:cs typeface="Carlito"/>
              </a:rPr>
              <a:t>que</a:t>
            </a:r>
            <a:r>
              <a:rPr sz="3200" spc="-60" dirty="0">
                <a:solidFill>
                  <a:srgbClr val="FFFFFF"/>
                </a:solidFill>
                <a:latin typeface="Carlito"/>
                <a:cs typeface="Carlito"/>
              </a:rPr>
              <a:t> </a:t>
            </a:r>
            <a:r>
              <a:rPr sz="3200" dirty="0">
                <a:solidFill>
                  <a:srgbClr val="FFFFFF"/>
                </a:solidFill>
                <a:latin typeface="Carlito"/>
                <a:cs typeface="Carlito"/>
              </a:rPr>
              <a:t>cuente</a:t>
            </a:r>
            <a:r>
              <a:rPr sz="3200" spc="-60" dirty="0">
                <a:solidFill>
                  <a:srgbClr val="FFFFFF"/>
                </a:solidFill>
                <a:latin typeface="Carlito"/>
                <a:cs typeface="Carlito"/>
              </a:rPr>
              <a:t> </a:t>
            </a:r>
            <a:r>
              <a:rPr sz="3200" dirty="0">
                <a:solidFill>
                  <a:srgbClr val="FFFFFF"/>
                </a:solidFill>
                <a:latin typeface="Carlito"/>
                <a:cs typeface="Carlito"/>
              </a:rPr>
              <a:t>con</a:t>
            </a:r>
            <a:r>
              <a:rPr sz="3200" spc="-65" dirty="0">
                <a:solidFill>
                  <a:srgbClr val="FFFFFF"/>
                </a:solidFill>
                <a:latin typeface="Carlito"/>
                <a:cs typeface="Carlito"/>
              </a:rPr>
              <a:t> </a:t>
            </a:r>
            <a:r>
              <a:rPr sz="3200" spc="-25" dirty="0">
                <a:solidFill>
                  <a:srgbClr val="FFFFFF"/>
                </a:solidFill>
                <a:latin typeface="Carlito"/>
                <a:cs typeface="Carlito"/>
              </a:rPr>
              <a:t>el </a:t>
            </a:r>
            <a:r>
              <a:rPr sz="3200" dirty="0">
                <a:solidFill>
                  <a:srgbClr val="FFFFFF"/>
                </a:solidFill>
                <a:latin typeface="Carlito"/>
                <a:cs typeface="Carlito"/>
              </a:rPr>
              <a:t>período</a:t>
            </a:r>
            <a:r>
              <a:rPr sz="3200" spc="-70" dirty="0">
                <a:solidFill>
                  <a:srgbClr val="FFFFFF"/>
                </a:solidFill>
                <a:latin typeface="Carlito"/>
                <a:cs typeface="Carlito"/>
              </a:rPr>
              <a:t> </a:t>
            </a:r>
            <a:r>
              <a:rPr sz="3200" dirty="0">
                <a:solidFill>
                  <a:srgbClr val="FFFFFF"/>
                </a:solidFill>
                <a:latin typeface="Carlito"/>
                <a:cs typeface="Carlito"/>
              </a:rPr>
              <a:t>de</a:t>
            </a:r>
            <a:r>
              <a:rPr sz="3200" spc="-85" dirty="0">
                <a:solidFill>
                  <a:srgbClr val="FFFFFF"/>
                </a:solidFill>
                <a:latin typeface="Carlito"/>
                <a:cs typeface="Carlito"/>
              </a:rPr>
              <a:t> </a:t>
            </a:r>
            <a:r>
              <a:rPr sz="3200" spc="-10" dirty="0">
                <a:solidFill>
                  <a:srgbClr val="FFFFFF"/>
                </a:solidFill>
                <a:latin typeface="Carlito"/>
                <a:cs typeface="Carlito"/>
              </a:rPr>
              <a:t>cotización</a:t>
            </a:r>
            <a:r>
              <a:rPr sz="3200" spc="-60" dirty="0">
                <a:solidFill>
                  <a:srgbClr val="FFFFFF"/>
                </a:solidFill>
                <a:latin typeface="Carlito"/>
                <a:cs typeface="Carlito"/>
              </a:rPr>
              <a:t> </a:t>
            </a:r>
            <a:r>
              <a:rPr sz="3200" dirty="0">
                <a:solidFill>
                  <a:srgbClr val="FFFFFF"/>
                </a:solidFill>
                <a:latin typeface="Carlito"/>
                <a:cs typeface="Carlito"/>
              </a:rPr>
              <a:t>(500</a:t>
            </a:r>
            <a:r>
              <a:rPr sz="3200" spc="-65" dirty="0">
                <a:solidFill>
                  <a:srgbClr val="FFFFFF"/>
                </a:solidFill>
                <a:latin typeface="Carlito"/>
                <a:cs typeface="Carlito"/>
              </a:rPr>
              <a:t> </a:t>
            </a:r>
            <a:r>
              <a:rPr sz="3200" dirty="0">
                <a:solidFill>
                  <a:srgbClr val="FFFFFF"/>
                </a:solidFill>
                <a:latin typeface="Carlito"/>
                <a:cs typeface="Carlito"/>
              </a:rPr>
              <a:t>semanas</a:t>
            </a:r>
            <a:r>
              <a:rPr sz="3200" spc="-65" dirty="0">
                <a:solidFill>
                  <a:srgbClr val="FFFFFF"/>
                </a:solidFill>
                <a:latin typeface="Carlito"/>
                <a:cs typeface="Carlito"/>
              </a:rPr>
              <a:t> </a:t>
            </a:r>
            <a:r>
              <a:rPr sz="3200" spc="-25" dirty="0">
                <a:solidFill>
                  <a:srgbClr val="FFFFFF"/>
                </a:solidFill>
                <a:latin typeface="Carlito"/>
                <a:cs typeface="Carlito"/>
              </a:rPr>
              <a:t>de </a:t>
            </a:r>
            <a:r>
              <a:rPr sz="3200" spc="-10" dirty="0">
                <a:solidFill>
                  <a:srgbClr val="FFFFFF"/>
                </a:solidFill>
                <a:latin typeface="Carlito"/>
                <a:cs typeface="Carlito"/>
              </a:rPr>
              <a:t>cotización</a:t>
            </a:r>
            <a:r>
              <a:rPr sz="3200" spc="-35" dirty="0">
                <a:solidFill>
                  <a:srgbClr val="FFFFFF"/>
                </a:solidFill>
                <a:latin typeface="Carlito"/>
                <a:cs typeface="Carlito"/>
              </a:rPr>
              <a:t> </a:t>
            </a:r>
            <a:r>
              <a:rPr sz="3200" dirty="0">
                <a:solidFill>
                  <a:srgbClr val="FFFFFF"/>
                </a:solidFill>
                <a:latin typeface="Carlito"/>
                <a:cs typeface="Carlito"/>
              </a:rPr>
              <a:t>Ley</a:t>
            </a:r>
            <a:r>
              <a:rPr sz="3200" spc="-50" dirty="0">
                <a:solidFill>
                  <a:srgbClr val="FFFFFF"/>
                </a:solidFill>
                <a:latin typeface="Carlito"/>
                <a:cs typeface="Carlito"/>
              </a:rPr>
              <a:t> </a:t>
            </a:r>
            <a:r>
              <a:rPr sz="3200" dirty="0">
                <a:solidFill>
                  <a:srgbClr val="FFFFFF"/>
                </a:solidFill>
                <a:latin typeface="Carlito"/>
                <a:cs typeface="Carlito"/>
              </a:rPr>
              <a:t>73</a:t>
            </a:r>
            <a:r>
              <a:rPr sz="3200" spc="-50" dirty="0">
                <a:solidFill>
                  <a:srgbClr val="FFFFFF"/>
                </a:solidFill>
                <a:latin typeface="Carlito"/>
                <a:cs typeface="Carlito"/>
              </a:rPr>
              <a:t> </a:t>
            </a:r>
            <a:r>
              <a:rPr sz="3200" dirty="0">
                <a:solidFill>
                  <a:srgbClr val="FFFFFF"/>
                </a:solidFill>
                <a:latin typeface="Carlito"/>
                <a:cs typeface="Carlito"/>
              </a:rPr>
              <a:t>y</a:t>
            </a:r>
            <a:r>
              <a:rPr sz="3200" spc="-55" dirty="0">
                <a:solidFill>
                  <a:srgbClr val="FFFFFF"/>
                </a:solidFill>
                <a:latin typeface="Carlito"/>
                <a:cs typeface="Carlito"/>
              </a:rPr>
              <a:t> </a:t>
            </a:r>
            <a:r>
              <a:rPr sz="3200" dirty="0">
                <a:solidFill>
                  <a:srgbClr val="FFFFFF"/>
                </a:solidFill>
                <a:latin typeface="Carlito"/>
                <a:cs typeface="Carlito"/>
              </a:rPr>
              <a:t>1,000</a:t>
            </a:r>
            <a:r>
              <a:rPr sz="3200" spc="-35" dirty="0">
                <a:solidFill>
                  <a:srgbClr val="FFFFFF"/>
                </a:solidFill>
                <a:latin typeface="Carlito"/>
                <a:cs typeface="Carlito"/>
              </a:rPr>
              <a:t> </a:t>
            </a:r>
            <a:r>
              <a:rPr sz="3200" dirty="0">
                <a:solidFill>
                  <a:srgbClr val="FFFFFF"/>
                </a:solidFill>
                <a:latin typeface="Carlito"/>
                <a:cs typeface="Carlito"/>
              </a:rPr>
              <a:t>a</a:t>
            </a:r>
            <a:r>
              <a:rPr sz="3200" spc="-50" dirty="0">
                <a:solidFill>
                  <a:srgbClr val="FFFFFF"/>
                </a:solidFill>
                <a:latin typeface="Carlito"/>
                <a:cs typeface="Carlito"/>
              </a:rPr>
              <a:t> </a:t>
            </a:r>
            <a:r>
              <a:rPr sz="3200" dirty="0">
                <a:solidFill>
                  <a:srgbClr val="FFFFFF"/>
                </a:solidFill>
                <a:latin typeface="Carlito"/>
                <a:cs typeface="Carlito"/>
              </a:rPr>
              <a:t>partir</a:t>
            </a:r>
            <a:r>
              <a:rPr sz="3200" spc="-40" dirty="0">
                <a:solidFill>
                  <a:srgbClr val="FFFFFF"/>
                </a:solidFill>
                <a:latin typeface="Carlito"/>
                <a:cs typeface="Carlito"/>
              </a:rPr>
              <a:t> </a:t>
            </a:r>
            <a:r>
              <a:rPr sz="3200" spc="-25" dirty="0">
                <a:solidFill>
                  <a:srgbClr val="FFFFFF"/>
                </a:solidFill>
                <a:latin typeface="Carlito"/>
                <a:cs typeface="Carlito"/>
              </a:rPr>
              <a:t>de </a:t>
            </a:r>
            <a:r>
              <a:rPr sz="3200" dirty="0">
                <a:solidFill>
                  <a:srgbClr val="FFFFFF"/>
                </a:solidFill>
                <a:latin typeface="Carlito"/>
                <a:cs typeface="Carlito"/>
              </a:rPr>
              <a:t>julio</a:t>
            </a:r>
            <a:r>
              <a:rPr sz="3200" spc="-75" dirty="0">
                <a:solidFill>
                  <a:srgbClr val="FFFFFF"/>
                </a:solidFill>
                <a:latin typeface="Carlito"/>
                <a:cs typeface="Carlito"/>
              </a:rPr>
              <a:t> </a:t>
            </a:r>
            <a:r>
              <a:rPr sz="3200" dirty="0">
                <a:solidFill>
                  <a:srgbClr val="FFFFFF"/>
                </a:solidFill>
                <a:latin typeface="Carlito"/>
                <a:cs typeface="Carlito"/>
              </a:rPr>
              <a:t>de</a:t>
            </a:r>
            <a:r>
              <a:rPr sz="3200" spc="-75" dirty="0">
                <a:solidFill>
                  <a:srgbClr val="FFFFFF"/>
                </a:solidFill>
                <a:latin typeface="Carlito"/>
                <a:cs typeface="Carlito"/>
              </a:rPr>
              <a:t> </a:t>
            </a:r>
            <a:r>
              <a:rPr sz="3200" dirty="0">
                <a:solidFill>
                  <a:srgbClr val="FFFFFF"/>
                </a:solidFill>
                <a:latin typeface="Carlito"/>
                <a:cs typeface="Carlito"/>
              </a:rPr>
              <a:t>1997)</a:t>
            </a:r>
            <a:r>
              <a:rPr sz="3200" spc="-55" dirty="0">
                <a:solidFill>
                  <a:srgbClr val="FFFFFF"/>
                </a:solidFill>
                <a:latin typeface="Carlito"/>
                <a:cs typeface="Carlito"/>
              </a:rPr>
              <a:t> </a:t>
            </a:r>
            <a:r>
              <a:rPr sz="3200" dirty="0">
                <a:solidFill>
                  <a:srgbClr val="FFFFFF"/>
                </a:solidFill>
                <a:latin typeface="Carlito"/>
                <a:cs typeface="Carlito"/>
              </a:rPr>
              <a:t>haya</a:t>
            </a:r>
            <a:r>
              <a:rPr sz="3200" spc="-55" dirty="0">
                <a:solidFill>
                  <a:srgbClr val="FFFFFF"/>
                </a:solidFill>
                <a:latin typeface="Carlito"/>
                <a:cs typeface="Carlito"/>
              </a:rPr>
              <a:t> </a:t>
            </a:r>
            <a:r>
              <a:rPr sz="3200" dirty="0">
                <a:solidFill>
                  <a:srgbClr val="FFFFFF"/>
                </a:solidFill>
                <a:latin typeface="Carlito"/>
                <a:cs typeface="Carlito"/>
              </a:rPr>
              <a:t>causado</a:t>
            </a:r>
            <a:r>
              <a:rPr sz="3200" spc="-55" dirty="0">
                <a:solidFill>
                  <a:srgbClr val="FFFFFF"/>
                </a:solidFill>
                <a:latin typeface="Carlito"/>
                <a:cs typeface="Carlito"/>
              </a:rPr>
              <a:t> </a:t>
            </a:r>
            <a:r>
              <a:rPr sz="3200" dirty="0">
                <a:solidFill>
                  <a:srgbClr val="FFFFFF"/>
                </a:solidFill>
                <a:latin typeface="Carlito"/>
                <a:cs typeface="Carlito"/>
              </a:rPr>
              <a:t>baja</a:t>
            </a:r>
            <a:r>
              <a:rPr sz="3200" spc="-65" dirty="0">
                <a:solidFill>
                  <a:srgbClr val="FFFFFF"/>
                </a:solidFill>
                <a:latin typeface="Carlito"/>
                <a:cs typeface="Carlito"/>
              </a:rPr>
              <a:t> </a:t>
            </a:r>
            <a:r>
              <a:rPr sz="3200" dirty="0">
                <a:solidFill>
                  <a:srgbClr val="FFFFFF"/>
                </a:solidFill>
                <a:latin typeface="Carlito"/>
                <a:cs typeface="Carlito"/>
              </a:rPr>
              <a:t>y</a:t>
            </a:r>
            <a:r>
              <a:rPr sz="3200" spc="-80" dirty="0">
                <a:solidFill>
                  <a:srgbClr val="FFFFFF"/>
                </a:solidFill>
                <a:latin typeface="Carlito"/>
                <a:cs typeface="Carlito"/>
              </a:rPr>
              <a:t> </a:t>
            </a:r>
            <a:r>
              <a:rPr sz="3200" spc="-25" dirty="0">
                <a:solidFill>
                  <a:srgbClr val="FFFFFF"/>
                </a:solidFill>
                <a:latin typeface="Carlito"/>
                <a:cs typeface="Carlito"/>
              </a:rPr>
              <a:t>se </a:t>
            </a:r>
            <a:r>
              <a:rPr sz="3200" dirty="0">
                <a:solidFill>
                  <a:srgbClr val="FFFFFF"/>
                </a:solidFill>
                <a:latin typeface="Carlito"/>
                <a:cs typeface="Carlito"/>
              </a:rPr>
              <a:t>encuentre</a:t>
            </a:r>
            <a:r>
              <a:rPr sz="3200" spc="-95" dirty="0">
                <a:solidFill>
                  <a:srgbClr val="FFFFFF"/>
                </a:solidFill>
                <a:latin typeface="Carlito"/>
                <a:cs typeface="Carlito"/>
              </a:rPr>
              <a:t> </a:t>
            </a:r>
            <a:r>
              <a:rPr sz="3200" dirty="0">
                <a:solidFill>
                  <a:srgbClr val="FFFFFF"/>
                </a:solidFill>
                <a:latin typeface="Carlito"/>
                <a:cs typeface="Carlito"/>
              </a:rPr>
              <a:t>vigente</a:t>
            </a:r>
            <a:r>
              <a:rPr sz="3200" spc="-90" dirty="0">
                <a:solidFill>
                  <a:srgbClr val="FFFFFF"/>
                </a:solidFill>
                <a:latin typeface="Carlito"/>
                <a:cs typeface="Carlito"/>
              </a:rPr>
              <a:t> </a:t>
            </a:r>
            <a:r>
              <a:rPr sz="3200" dirty="0">
                <a:solidFill>
                  <a:srgbClr val="FFFFFF"/>
                </a:solidFill>
                <a:latin typeface="Carlito"/>
                <a:cs typeface="Carlito"/>
              </a:rPr>
              <a:t>en</a:t>
            </a:r>
            <a:r>
              <a:rPr sz="3200" spc="-95" dirty="0">
                <a:solidFill>
                  <a:srgbClr val="FFFFFF"/>
                </a:solidFill>
                <a:latin typeface="Carlito"/>
                <a:cs typeface="Carlito"/>
              </a:rPr>
              <a:t> </a:t>
            </a:r>
            <a:r>
              <a:rPr sz="3200" dirty="0">
                <a:solidFill>
                  <a:srgbClr val="FFFFFF"/>
                </a:solidFill>
                <a:latin typeface="Carlito"/>
                <a:cs typeface="Carlito"/>
              </a:rPr>
              <a:t>sus</a:t>
            </a:r>
            <a:r>
              <a:rPr sz="3200" spc="-100" dirty="0">
                <a:solidFill>
                  <a:srgbClr val="FFFFFF"/>
                </a:solidFill>
                <a:latin typeface="Carlito"/>
                <a:cs typeface="Carlito"/>
              </a:rPr>
              <a:t> </a:t>
            </a:r>
            <a:r>
              <a:rPr sz="3200" spc="-10" dirty="0">
                <a:solidFill>
                  <a:srgbClr val="FFFFFF"/>
                </a:solidFill>
                <a:latin typeface="Carlito"/>
                <a:cs typeface="Carlito"/>
              </a:rPr>
              <a:t>derechos.</a:t>
            </a:r>
            <a:endParaRPr sz="3200">
              <a:latin typeface="Carlito"/>
              <a:cs typeface="Carlito"/>
            </a:endParaRPr>
          </a:p>
          <a:p>
            <a:pPr marL="12700" marR="89535">
              <a:lnSpc>
                <a:spcPts val="3460"/>
              </a:lnSpc>
              <a:spcBef>
                <a:spcPts val="980"/>
              </a:spcBef>
            </a:pPr>
            <a:r>
              <a:rPr sz="3200" dirty="0">
                <a:solidFill>
                  <a:srgbClr val="FFFFFF"/>
                </a:solidFill>
                <a:latin typeface="Carlito"/>
                <a:cs typeface="Carlito"/>
              </a:rPr>
              <a:t>El</a:t>
            </a:r>
            <a:r>
              <a:rPr sz="3200" spc="-114" dirty="0">
                <a:solidFill>
                  <a:srgbClr val="FFFFFF"/>
                </a:solidFill>
                <a:latin typeface="Carlito"/>
                <a:cs typeface="Carlito"/>
              </a:rPr>
              <a:t> </a:t>
            </a:r>
            <a:r>
              <a:rPr sz="3200" dirty="0">
                <a:solidFill>
                  <a:srgbClr val="FFFFFF"/>
                </a:solidFill>
                <a:latin typeface="Carlito"/>
                <a:cs typeface="Carlito"/>
              </a:rPr>
              <a:t>asegurado</a:t>
            </a:r>
            <a:r>
              <a:rPr sz="3200" spc="-95" dirty="0">
                <a:solidFill>
                  <a:srgbClr val="FFFFFF"/>
                </a:solidFill>
                <a:latin typeface="Carlito"/>
                <a:cs typeface="Carlito"/>
              </a:rPr>
              <a:t> </a:t>
            </a:r>
            <a:r>
              <a:rPr sz="3200" dirty="0">
                <a:solidFill>
                  <a:srgbClr val="FFFFFF"/>
                </a:solidFill>
                <a:latin typeface="Carlito"/>
                <a:cs typeface="Carlito"/>
              </a:rPr>
              <a:t>que</a:t>
            </a:r>
            <a:r>
              <a:rPr sz="3200" spc="-110" dirty="0">
                <a:solidFill>
                  <a:srgbClr val="FFFFFF"/>
                </a:solidFill>
                <a:latin typeface="Carlito"/>
                <a:cs typeface="Carlito"/>
              </a:rPr>
              <a:t> </a:t>
            </a:r>
            <a:r>
              <a:rPr sz="3200" dirty="0">
                <a:solidFill>
                  <a:srgbClr val="FFFFFF"/>
                </a:solidFill>
                <a:latin typeface="Carlito"/>
                <a:cs typeface="Carlito"/>
              </a:rPr>
              <a:t>haya</a:t>
            </a:r>
            <a:r>
              <a:rPr sz="3200" spc="-100" dirty="0">
                <a:solidFill>
                  <a:srgbClr val="FFFFFF"/>
                </a:solidFill>
                <a:latin typeface="Carlito"/>
                <a:cs typeface="Carlito"/>
              </a:rPr>
              <a:t> </a:t>
            </a:r>
            <a:r>
              <a:rPr sz="3200" dirty="0">
                <a:solidFill>
                  <a:srgbClr val="FFFFFF"/>
                </a:solidFill>
                <a:latin typeface="Carlito"/>
                <a:cs typeface="Carlito"/>
              </a:rPr>
              <a:t>estado</a:t>
            </a:r>
            <a:r>
              <a:rPr sz="3200" spc="-105" dirty="0">
                <a:solidFill>
                  <a:srgbClr val="FFFFFF"/>
                </a:solidFill>
                <a:latin typeface="Carlito"/>
                <a:cs typeface="Carlito"/>
              </a:rPr>
              <a:t> </a:t>
            </a:r>
            <a:r>
              <a:rPr sz="3200" spc="-10" dirty="0">
                <a:solidFill>
                  <a:srgbClr val="FFFFFF"/>
                </a:solidFill>
                <a:latin typeface="Carlito"/>
                <a:cs typeface="Carlito"/>
              </a:rPr>
              <a:t>inscrito </a:t>
            </a:r>
            <a:r>
              <a:rPr sz="3200" dirty="0">
                <a:solidFill>
                  <a:srgbClr val="FFFFFF"/>
                </a:solidFill>
                <a:latin typeface="Carlito"/>
                <a:cs typeface="Carlito"/>
              </a:rPr>
              <a:t>antes</a:t>
            </a:r>
            <a:r>
              <a:rPr sz="3200" spc="-45" dirty="0">
                <a:solidFill>
                  <a:srgbClr val="FFFFFF"/>
                </a:solidFill>
                <a:latin typeface="Carlito"/>
                <a:cs typeface="Carlito"/>
              </a:rPr>
              <a:t> </a:t>
            </a:r>
            <a:r>
              <a:rPr sz="3200" dirty="0">
                <a:solidFill>
                  <a:srgbClr val="FFFFFF"/>
                </a:solidFill>
                <a:latin typeface="Carlito"/>
                <a:cs typeface="Carlito"/>
              </a:rPr>
              <a:t>del</a:t>
            </a:r>
            <a:r>
              <a:rPr sz="3200" spc="-50" dirty="0">
                <a:solidFill>
                  <a:srgbClr val="FFFFFF"/>
                </a:solidFill>
                <a:latin typeface="Carlito"/>
                <a:cs typeface="Carlito"/>
              </a:rPr>
              <a:t> </a:t>
            </a:r>
            <a:r>
              <a:rPr sz="3200" dirty="0">
                <a:solidFill>
                  <a:srgbClr val="FFFFFF"/>
                </a:solidFill>
                <a:latin typeface="Carlito"/>
                <a:cs typeface="Carlito"/>
              </a:rPr>
              <a:t>1</a:t>
            </a:r>
            <a:r>
              <a:rPr sz="3200" spc="-50" dirty="0">
                <a:solidFill>
                  <a:srgbClr val="FFFFFF"/>
                </a:solidFill>
                <a:latin typeface="Carlito"/>
                <a:cs typeface="Carlito"/>
              </a:rPr>
              <a:t> </a:t>
            </a:r>
            <a:r>
              <a:rPr sz="3200" dirty="0">
                <a:solidFill>
                  <a:srgbClr val="FFFFFF"/>
                </a:solidFill>
                <a:latin typeface="Carlito"/>
                <a:cs typeface="Carlito"/>
              </a:rPr>
              <a:t>de</a:t>
            </a:r>
            <a:r>
              <a:rPr sz="3200" spc="-50" dirty="0">
                <a:solidFill>
                  <a:srgbClr val="FFFFFF"/>
                </a:solidFill>
                <a:latin typeface="Carlito"/>
                <a:cs typeface="Carlito"/>
              </a:rPr>
              <a:t> </a:t>
            </a:r>
            <a:r>
              <a:rPr sz="3200" dirty="0">
                <a:solidFill>
                  <a:srgbClr val="FFFFFF"/>
                </a:solidFill>
                <a:latin typeface="Carlito"/>
                <a:cs typeface="Carlito"/>
              </a:rPr>
              <a:t>julio</a:t>
            </a:r>
            <a:r>
              <a:rPr sz="3200" spc="-45" dirty="0">
                <a:solidFill>
                  <a:srgbClr val="FFFFFF"/>
                </a:solidFill>
                <a:latin typeface="Carlito"/>
                <a:cs typeface="Carlito"/>
              </a:rPr>
              <a:t> </a:t>
            </a:r>
            <a:r>
              <a:rPr sz="3200" dirty="0">
                <a:solidFill>
                  <a:srgbClr val="FFFFFF"/>
                </a:solidFill>
                <a:latin typeface="Carlito"/>
                <a:cs typeface="Carlito"/>
              </a:rPr>
              <a:t>de</a:t>
            </a:r>
            <a:r>
              <a:rPr sz="3200" spc="-50" dirty="0">
                <a:solidFill>
                  <a:srgbClr val="FFFFFF"/>
                </a:solidFill>
                <a:latin typeface="Carlito"/>
                <a:cs typeface="Carlito"/>
              </a:rPr>
              <a:t> </a:t>
            </a:r>
            <a:r>
              <a:rPr sz="3200" dirty="0">
                <a:solidFill>
                  <a:srgbClr val="FFFFFF"/>
                </a:solidFill>
                <a:latin typeface="Carlito"/>
                <a:cs typeface="Carlito"/>
              </a:rPr>
              <a:t>1997,</a:t>
            </a:r>
            <a:r>
              <a:rPr sz="3200" spc="-35" dirty="0">
                <a:solidFill>
                  <a:srgbClr val="FFFFFF"/>
                </a:solidFill>
                <a:latin typeface="Carlito"/>
                <a:cs typeface="Carlito"/>
              </a:rPr>
              <a:t> </a:t>
            </a:r>
            <a:r>
              <a:rPr sz="3200" spc="-10" dirty="0">
                <a:solidFill>
                  <a:srgbClr val="FFFFFF"/>
                </a:solidFill>
                <a:latin typeface="Carlito"/>
                <a:cs typeface="Carlito"/>
              </a:rPr>
              <a:t>podrá </a:t>
            </a:r>
            <a:r>
              <a:rPr sz="3200" dirty="0">
                <a:solidFill>
                  <a:srgbClr val="FFFFFF"/>
                </a:solidFill>
                <a:latin typeface="Carlito"/>
                <a:cs typeface="Carlito"/>
              </a:rPr>
              <a:t>elegir</a:t>
            </a:r>
            <a:r>
              <a:rPr sz="3200" spc="-55" dirty="0">
                <a:solidFill>
                  <a:srgbClr val="FFFFFF"/>
                </a:solidFill>
                <a:latin typeface="Carlito"/>
                <a:cs typeface="Carlito"/>
              </a:rPr>
              <a:t> </a:t>
            </a:r>
            <a:r>
              <a:rPr sz="3200" dirty="0">
                <a:solidFill>
                  <a:srgbClr val="FFFFFF"/>
                </a:solidFill>
                <a:latin typeface="Carlito"/>
                <a:cs typeface="Carlito"/>
              </a:rPr>
              <a:t>entre</a:t>
            </a:r>
            <a:r>
              <a:rPr sz="3200" spc="-60" dirty="0">
                <a:solidFill>
                  <a:srgbClr val="FFFFFF"/>
                </a:solidFill>
                <a:latin typeface="Carlito"/>
                <a:cs typeface="Carlito"/>
              </a:rPr>
              <a:t> </a:t>
            </a:r>
            <a:r>
              <a:rPr sz="3200" dirty="0">
                <a:solidFill>
                  <a:srgbClr val="FFFFFF"/>
                </a:solidFill>
                <a:latin typeface="Carlito"/>
                <a:cs typeface="Carlito"/>
              </a:rPr>
              <a:t>la</a:t>
            </a:r>
            <a:r>
              <a:rPr sz="3200" spc="-50" dirty="0">
                <a:solidFill>
                  <a:srgbClr val="FFFFFF"/>
                </a:solidFill>
                <a:latin typeface="Carlito"/>
                <a:cs typeface="Carlito"/>
              </a:rPr>
              <a:t> </a:t>
            </a:r>
            <a:r>
              <a:rPr sz="3200" dirty="0">
                <a:solidFill>
                  <a:srgbClr val="FFFFFF"/>
                </a:solidFill>
                <a:latin typeface="Carlito"/>
                <a:cs typeface="Carlito"/>
              </a:rPr>
              <a:t>aplicación</a:t>
            </a:r>
            <a:r>
              <a:rPr sz="3200" spc="-35" dirty="0">
                <a:solidFill>
                  <a:srgbClr val="FFFFFF"/>
                </a:solidFill>
                <a:latin typeface="Carlito"/>
                <a:cs typeface="Carlito"/>
              </a:rPr>
              <a:t> </a:t>
            </a:r>
            <a:r>
              <a:rPr sz="3200" dirty="0">
                <a:solidFill>
                  <a:srgbClr val="FFFFFF"/>
                </a:solidFill>
                <a:latin typeface="Carlito"/>
                <a:cs typeface="Carlito"/>
              </a:rPr>
              <a:t>de</a:t>
            </a:r>
            <a:r>
              <a:rPr sz="3200" spc="-60" dirty="0">
                <a:solidFill>
                  <a:srgbClr val="FFFFFF"/>
                </a:solidFill>
                <a:latin typeface="Carlito"/>
                <a:cs typeface="Carlito"/>
              </a:rPr>
              <a:t> </a:t>
            </a:r>
            <a:r>
              <a:rPr sz="3200" dirty="0">
                <a:solidFill>
                  <a:srgbClr val="FFFFFF"/>
                </a:solidFill>
                <a:latin typeface="Carlito"/>
                <a:cs typeface="Carlito"/>
              </a:rPr>
              <a:t>la</a:t>
            </a:r>
            <a:r>
              <a:rPr sz="3200" spc="-50" dirty="0">
                <a:solidFill>
                  <a:srgbClr val="FFFFFF"/>
                </a:solidFill>
                <a:latin typeface="Carlito"/>
                <a:cs typeface="Carlito"/>
              </a:rPr>
              <a:t> </a:t>
            </a:r>
            <a:r>
              <a:rPr sz="3200" dirty="0">
                <a:solidFill>
                  <a:srgbClr val="FFFFFF"/>
                </a:solidFill>
                <a:latin typeface="Carlito"/>
                <a:cs typeface="Carlito"/>
              </a:rPr>
              <a:t>Ley</a:t>
            </a:r>
            <a:r>
              <a:rPr sz="3200" spc="-55" dirty="0">
                <a:solidFill>
                  <a:srgbClr val="FFFFFF"/>
                </a:solidFill>
                <a:latin typeface="Carlito"/>
                <a:cs typeface="Carlito"/>
              </a:rPr>
              <a:t> </a:t>
            </a:r>
            <a:r>
              <a:rPr sz="3200" dirty="0">
                <a:solidFill>
                  <a:srgbClr val="FFFFFF"/>
                </a:solidFill>
                <a:latin typeface="Carlito"/>
                <a:cs typeface="Carlito"/>
              </a:rPr>
              <a:t>97</a:t>
            </a:r>
            <a:r>
              <a:rPr sz="3200" spc="-45" dirty="0">
                <a:solidFill>
                  <a:srgbClr val="FFFFFF"/>
                </a:solidFill>
                <a:latin typeface="Carlito"/>
                <a:cs typeface="Carlito"/>
              </a:rPr>
              <a:t> </a:t>
            </a:r>
            <a:r>
              <a:rPr sz="3200" spc="-50" dirty="0">
                <a:solidFill>
                  <a:srgbClr val="FFFFFF"/>
                </a:solidFill>
                <a:latin typeface="Carlito"/>
                <a:cs typeface="Carlito"/>
              </a:rPr>
              <a:t>y </a:t>
            </a:r>
            <a:r>
              <a:rPr sz="3200" spc="-25" dirty="0">
                <a:solidFill>
                  <a:srgbClr val="FFFFFF"/>
                </a:solidFill>
                <a:latin typeface="Carlito"/>
                <a:cs typeface="Carlito"/>
              </a:rPr>
              <a:t>73.</a:t>
            </a:r>
            <a:endParaRPr sz="3200">
              <a:latin typeface="Carlito"/>
              <a:cs typeface="Carli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2"/>
              <a:ext cx="8668512" cy="6857997"/>
            </a:xfrm>
            <a:prstGeom prst="rect">
              <a:avLst/>
            </a:prstGeom>
          </p:spPr>
        </p:pic>
        <p:pic>
          <p:nvPicPr>
            <p:cNvPr id="4" name="object 4"/>
            <p:cNvPicPr/>
            <p:nvPr/>
          </p:nvPicPr>
          <p:blipFill>
            <a:blip r:embed="rId3" cstate="print"/>
            <a:stretch>
              <a:fillRect/>
            </a:stretch>
          </p:blipFill>
          <p:spPr>
            <a:xfrm>
              <a:off x="3711702" y="0"/>
              <a:ext cx="8480298" cy="6858000"/>
            </a:xfrm>
            <a:prstGeom prst="rect">
              <a:avLst/>
            </a:prstGeom>
          </p:spPr>
        </p:pic>
      </p:grpSp>
      <p:sp>
        <p:nvSpPr>
          <p:cNvPr id="5" name="object 5"/>
          <p:cNvSpPr txBox="1">
            <a:spLocks noGrp="1"/>
          </p:cNvSpPr>
          <p:nvPr>
            <p:ph type="title"/>
          </p:nvPr>
        </p:nvSpPr>
        <p:spPr>
          <a:xfrm>
            <a:off x="7927340" y="2180958"/>
            <a:ext cx="3858895" cy="2073910"/>
          </a:xfrm>
          <a:prstGeom prst="rect">
            <a:avLst/>
          </a:prstGeom>
        </p:spPr>
        <p:txBody>
          <a:bodyPr vert="horz" wrap="square" lIns="0" tIns="95885" rIns="0" bIns="0" rtlCol="0">
            <a:spAutoFit/>
          </a:bodyPr>
          <a:lstStyle/>
          <a:p>
            <a:pPr marL="12700" marR="5080">
              <a:lnSpc>
                <a:spcPts val="5180"/>
              </a:lnSpc>
              <a:spcBef>
                <a:spcPts val="755"/>
              </a:spcBef>
            </a:pPr>
            <a:r>
              <a:rPr sz="4800" dirty="0"/>
              <a:t>2.-</a:t>
            </a:r>
            <a:r>
              <a:rPr sz="4800" spc="-85" dirty="0"/>
              <a:t> </a:t>
            </a:r>
            <a:r>
              <a:rPr sz="4800" spc="-10" dirty="0"/>
              <a:t>¿Quién </a:t>
            </a:r>
            <a:r>
              <a:rPr sz="4800" dirty="0"/>
              <a:t>tiene</a:t>
            </a:r>
            <a:r>
              <a:rPr sz="4800" spc="-225" dirty="0"/>
              <a:t> </a:t>
            </a:r>
            <a:r>
              <a:rPr sz="4800" spc="-10" dirty="0"/>
              <a:t>derecho</a:t>
            </a:r>
            <a:r>
              <a:rPr sz="4800" spc="-225" dirty="0"/>
              <a:t> </a:t>
            </a:r>
            <a:r>
              <a:rPr sz="4800" spc="-50" dirty="0"/>
              <a:t>a </a:t>
            </a:r>
            <a:r>
              <a:rPr sz="4800" dirty="0"/>
              <a:t>una</a:t>
            </a:r>
            <a:r>
              <a:rPr sz="4800" spc="-135" dirty="0"/>
              <a:t> </a:t>
            </a:r>
            <a:r>
              <a:rPr sz="4800" spc="-10" dirty="0"/>
              <a:t>pensión?</a:t>
            </a:r>
            <a:endParaRPr sz="4800"/>
          </a:p>
        </p:txBody>
      </p:sp>
      <p:grpSp>
        <p:nvGrpSpPr>
          <p:cNvPr id="6" name="object 6"/>
          <p:cNvGrpSpPr/>
          <p:nvPr/>
        </p:nvGrpSpPr>
        <p:grpSpPr>
          <a:xfrm>
            <a:off x="7851647" y="625601"/>
            <a:ext cx="4023360" cy="3939540"/>
            <a:chOff x="7851647" y="625601"/>
            <a:chExt cx="4023360" cy="3939540"/>
          </a:xfrm>
        </p:grpSpPr>
        <p:sp>
          <p:nvSpPr>
            <p:cNvPr id="7" name="object 7"/>
            <p:cNvSpPr/>
            <p:nvPr/>
          </p:nvSpPr>
          <p:spPr>
            <a:xfrm>
              <a:off x="7851647" y="625601"/>
              <a:ext cx="704215" cy="146685"/>
            </a:xfrm>
            <a:custGeom>
              <a:avLst/>
              <a:gdLst/>
              <a:ahLst/>
              <a:cxnLst/>
              <a:rect l="l" t="t" r="r" b="b"/>
              <a:pathLst>
                <a:path w="704215" h="146684">
                  <a:moveTo>
                    <a:pt x="704087" y="0"/>
                  </a:moveTo>
                  <a:lnTo>
                    <a:pt x="0" y="0"/>
                  </a:lnTo>
                  <a:lnTo>
                    <a:pt x="0" y="146303"/>
                  </a:lnTo>
                  <a:lnTo>
                    <a:pt x="704087" y="146303"/>
                  </a:lnTo>
                  <a:lnTo>
                    <a:pt x="704087" y="0"/>
                  </a:lnTo>
                  <a:close/>
                </a:path>
              </a:pathLst>
            </a:custGeom>
            <a:solidFill>
              <a:srgbClr val="8AC145"/>
            </a:solidFill>
          </p:spPr>
          <p:txBody>
            <a:bodyPr wrap="square" lIns="0" tIns="0" rIns="0" bIns="0" rtlCol="0"/>
            <a:lstStyle/>
            <a:p>
              <a:endParaRPr/>
            </a:p>
          </p:txBody>
        </p:sp>
        <p:sp>
          <p:nvSpPr>
            <p:cNvPr id="8" name="object 8"/>
            <p:cNvSpPr/>
            <p:nvPr/>
          </p:nvSpPr>
          <p:spPr>
            <a:xfrm>
              <a:off x="7851647" y="4546854"/>
              <a:ext cx="4023360" cy="18415"/>
            </a:xfrm>
            <a:custGeom>
              <a:avLst/>
              <a:gdLst/>
              <a:ahLst/>
              <a:cxnLst/>
              <a:rect l="l" t="t" r="r" b="b"/>
              <a:pathLst>
                <a:path w="4023359" h="18414">
                  <a:moveTo>
                    <a:pt x="4023359" y="0"/>
                  </a:moveTo>
                  <a:lnTo>
                    <a:pt x="0" y="0"/>
                  </a:lnTo>
                  <a:lnTo>
                    <a:pt x="0" y="18288"/>
                  </a:lnTo>
                  <a:lnTo>
                    <a:pt x="4023359" y="18288"/>
                  </a:lnTo>
                  <a:lnTo>
                    <a:pt x="4023359" y="0"/>
                  </a:lnTo>
                  <a:close/>
                </a:path>
              </a:pathLst>
            </a:custGeom>
            <a:solidFill>
              <a:srgbClr val="D4D4D4"/>
            </a:solidFill>
          </p:spPr>
          <p:txBody>
            <a:bodyPr wrap="square" lIns="0" tIns="0" rIns="0" bIns="0" rtlCol="0"/>
            <a:lstStyle/>
            <a:p>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70010" y="0"/>
            <a:ext cx="11922125" cy="6858000"/>
            <a:chOff x="270010" y="0"/>
            <a:chExt cx="11922125" cy="6858000"/>
          </a:xfrm>
        </p:grpSpPr>
        <p:pic>
          <p:nvPicPr>
            <p:cNvPr id="3" name="object 3"/>
            <p:cNvPicPr/>
            <p:nvPr/>
          </p:nvPicPr>
          <p:blipFill>
            <a:blip r:embed="rId2" cstate="print"/>
            <a:stretch>
              <a:fillRect/>
            </a:stretch>
          </p:blipFill>
          <p:spPr>
            <a:xfrm>
              <a:off x="270010" y="0"/>
              <a:ext cx="7745939" cy="6857999"/>
            </a:xfrm>
            <a:prstGeom prst="rect">
              <a:avLst/>
            </a:prstGeom>
          </p:spPr>
        </p:pic>
        <p:pic>
          <p:nvPicPr>
            <p:cNvPr id="4" name="object 4"/>
            <p:cNvPicPr/>
            <p:nvPr/>
          </p:nvPicPr>
          <p:blipFill>
            <a:blip r:embed="rId3" cstate="print"/>
            <a:stretch>
              <a:fillRect/>
            </a:stretch>
          </p:blipFill>
          <p:spPr>
            <a:xfrm>
              <a:off x="5125211" y="0"/>
              <a:ext cx="7066788" cy="6858000"/>
            </a:xfrm>
            <a:prstGeom prst="rect">
              <a:avLst/>
            </a:prstGeom>
          </p:spPr>
        </p:pic>
      </p:grpSp>
      <p:sp>
        <p:nvSpPr>
          <p:cNvPr id="5" name="object 5"/>
          <p:cNvSpPr txBox="1">
            <a:spLocks noGrp="1"/>
          </p:cNvSpPr>
          <p:nvPr>
            <p:ph type="title"/>
          </p:nvPr>
        </p:nvSpPr>
        <p:spPr>
          <a:xfrm>
            <a:off x="7610347" y="653819"/>
            <a:ext cx="2716994" cy="1196674"/>
          </a:xfrm>
          <a:prstGeom prst="rect">
            <a:avLst/>
          </a:prstGeom>
        </p:spPr>
        <p:txBody>
          <a:bodyPr vert="horz" wrap="square" lIns="0" tIns="81915" rIns="0" bIns="0" rtlCol="0">
            <a:spAutoFit/>
          </a:bodyPr>
          <a:lstStyle/>
          <a:p>
            <a:pPr marL="12700" marR="5080">
              <a:lnSpc>
                <a:spcPts val="4320"/>
              </a:lnSpc>
              <a:spcBef>
                <a:spcPts val="645"/>
              </a:spcBef>
            </a:pPr>
            <a:r>
              <a:rPr dirty="0"/>
              <a:t>DE</a:t>
            </a:r>
            <a:r>
              <a:rPr spc="-60" dirty="0"/>
              <a:t> </a:t>
            </a:r>
            <a:r>
              <a:rPr spc="-25" dirty="0"/>
              <a:t>LOS </a:t>
            </a:r>
            <a:r>
              <a:rPr spc="-55" dirty="0"/>
              <a:t>REQUISITOS</a:t>
            </a:r>
          </a:p>
        </p:txBody>
      </p:sp>
      <p:sp>
        <p:nvSpPr>
          <p:cNvPr id="6" name="object 6"/>
          <p:cNvSpPr txBox="1"/>
          <p:nvPr/>
        </p:nvSpPr>
        <p:spPr>
          <a:xfrm>
            <a:off x="7610347" y="2323655"/>
            <a:ext cx="2414905" cy="1229360"/>
          </a:xfrm>
          <a:prstGeom prst="rect">
            <a:avLst/>
          </a:prstGeom>
        </p:spPr>
        <p:txBody>
          <a:bodyPr vert="horz" wrap="square" lIns="0" tIns="109220" rIns="0" bIns="0" rtlCol="0">
            <a:spAutoFit/>
          </a:bodyPr>
          <a:lstStyle/>
          <a:p>
            <a:pPr marL="240665" indent="-227965">
              <a:lnSpc>
                <a:spcPct val="100000"/>
              </a:lnSpc>
              <a:spcBef>
                <a:spcPts val="860"/>
              </a:spcBef>
              <a:buFont typeface="Arial"/>
              <a:buChar char="•"/>
              <a:tabLst>
                <a:tab pos="240665" algn="l"/>
              </a:tabLst>
            </a:pPr>
            <a:r>
              <a:rPr sz="2000" dirty="0">
                <a:latin typeface="Carlito"/>
                <a:cs typeface="Carlito"/>
              </a:rPr>
              <a:t>Tiempo</a:t>
            </a:r>
            <a:r>
              <a:rPr sz="2000" spc="-80" dirty="0">
                <a:latin typeface="Carlito"/>
                <a:cs typeface="Carlito"/>
              </a:rPr>
              <a:t> </a:t>
            </a:r>
            <a:r>
              <a:rPr sz="2000" spc="-10" dirty="0">
                <a:latin typeface="Carlito"/>
                <a:cs typeface="Carlito"/>
              </a:rPr>
              <a:t>cotizando</a:t>
            </a:r>
            <a:endParaRPr sz="2000">
              <a:latin typeface="Carlito"/>
              <a:cs typeface="Carlito"/>
            </a:endParaRPr>
          </a:p>
          <a:p>
            <a:pPr marL="240665" indent="-227965">
              <a:lnSpc>
                <a:spcPct val="100000"/>
              </a:lnSpc>
              <a:spcBef>
                <a:spcPts val="765"/>
              </a:spcBef>
              <a:buFont typeface="Arial"/>
              <a:buChar char="•"/>
              <a:tabLst>
                <a:tab pos="240665" algn="l"/>
              </a:tabLst>
            </a:pPr>
            <a:r>
              <a:rPr sz="2000" dirty="0">
                <a:latin typeface="Carlito"/>
                <a:cs typeface="Carlito"/>
              </a:rPr>
              <a:t>Promedio</a:t>
            </a:r>
            <a:r>
              <a:rPr sz="2000" spc="-65" dirty="0">
                <a:latin typeface="Carlito"/>
                <a:cs typeface="Carlito"/>
              </a:rPr>
              <a:t> </a:t>
            </a:r>
            <a:r>
              <a:rPr sz="2000" dirty="0">
                <a:latin typeface="Carlito"/>
                <a:cs typeface="Carlito"/>
              </a:rPr>
              <a:t>de</a:t>
            </a:r>
            <a:r>
              <a:rPr sz="2000" spc="-70" dirty="0">
                <a:latin typeface="Carlito"/>
                <a:cs typeface="Carlito"/>
              </a:rPr>
              <a:t> </a:t>
            </a:r>
            <a:r>
              <a:rPr sz="2000" spc="-10" dirty="0">
                <a:latin typeface="Carlito"/>
                <a:cs typeface="Carlito"/>
              </a:rPr>
              <a:t>salarios</a:t>
            </a:r>
            <a:endParaRPr sz="2000">
              <a:latin typeface="Carlito"/>
              <a:cs typeface="Carlito"/>
            </a:endParaRPr>
          </a:p>
          <a:p>
            <a:pPr marL="240665" indent="-227965">
              <a:lnSpc>
                <a:spcPct val="100000"/>
              </a:lnSpc>
              <a:spcBef>
                <a:spcPts val="755"/>
              </a:spcBef>
              <a:buFont typeface="Arial"/>
              <a:buChar char="•"/>
              <a:tabLst>
                <a:tab pos="240665" algn="l"/>
              </a:tabLst>
            </a:pPr>
            <a:r>
              <a:rPr sz="2000" spc="-20" dirty="0">
                <a:latin typeface="Carlito"/>
                <a:cs typeface="Carlito"/>
              </a:rPr>
              <a:t>Edad</a:t>
            </a:r>
            <a:endParaRPr sz="2000">
              <a:latin typeface="Carlito"/>
              <a:cs typeface="Carlit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94713" y="2959226"/>
            <a:ext cx="8411845" cy="1226185"/>
          </a:xfrm>
          <a:custGeom>
            <a:avLst/>
            <a:gdLst/>
            <a:ahLst/>
            <a:cxnLst/>
            <a:rect l="l" t="t" r="r" b="b"/>
            <a:pathLst>
              <a:path w="8411845" h="1226185">
                <a:moveTo>
                  <a:pt x="8411717" y="0"/>
                </a:moveTo>
                <a:lnTo>
                  <a:pt x="0" y="0"/>
                </a:lnTo>
                <a:lnTo>
                  <a:pt x="0" y="1226058"/>
                </a:lnTo>
                <a:lnTo>
                  <a:pt x="8411717" y="1226058"/>
                </a:lnTo>
                <a:lnTo>
                  <a:pt x="8411717" y="0"/>
                </a:lnTo>
                <a:close/>
              </a:path>
            </a:pathLst>
          </a:custGeom>
          <a:solidFill>
            <a:srgbClr val="36AECE"/>
          </a:solidFill>
        </p:spPr>
        <p:txBody>
          <a:bodyPr wrap="square" lIns="0" tIns="0" rIns="0" bIns="0" rtlCol="0"/>
          <a:lstStyle/>
          <a:p>
            <a:endParaRPr/>
          </a:p>
        </p:txBody>
      </p:sp>
      <p:sp>
        <p:nvSpPr>
          <p:cNvPr id="3" name="object 3"/>
          <p:cNvSpPr txBox="1"/>
          <p:nvPr/>
        </p:nvSpPr>
        <p:spPr>
          <a:xfrm>
            <a:off x="2682570" y="2924606"/>
            <a:ext cx="6836409" cy="1122680"/>
          </a:xfrm>
          <a:prstGeom prst="rect">
            <a:avLst/>
          </a:prstGeom>
        </p:spPr>
        <p:txBody>
          <a:bodyPr vert="horz" wrap="square" lIns="0" tIns="12700" rIns="0" bIns="0" rtlCol="0">
            <a:spAutoFit/>
          </a:bodyPr>
          <a:lstStyle/>
          <a:p>
            <a:pPr marL="12700">
              <a:lnSpc>
                <a:spcPct val="100000"/>
              </a:lnSpc>
              <a:spcBef>
                <a:spcPts val="100"/>
              </a:spcBef>
            </a:pPr>
            <a:r>
              <a:rPr sz="7200" spc="-20" dirty="0">
                <a:solidFill>
                  <a:srgbClr val="FFFFFF"/>
                </a:solidFill>
                <a:latin typeface="Arial"/>
                <a:cs typeface="Arial"/>
              </a:rPr>
              <a:t>94-09-58-</a:t>
            </a:r>
            <a:r>
              <a:rPr sz="7200" spc="-10" dirty="0">
                <a:solidFill>
                  <a:srgbClr val="FFFFFF"/>
                </a:solidFill>
                <a:latin typeface="Arial"/>
                <a:cs typeface="Arial"/>
              </a:rPr>
              <a:t>0082-</a:t>
            </a:r>
            <a:r>
              <a:rPr sz="7200" spc="-50" dirty="0">
                <a:solidFill>
                  <a:srgbClr val="FFFFFF"/>
                </a:solidFill>
                <a:latin typeface="Arial"/>
                <a:cs typeface="Arial"/>
              </a:rPr>
              <a:t>0</a:t>
            </a:r>
            <a:endParaRPr sz="7200">
              <a:latin typeface="Arial"/>
              <a:cs typeface="Arial"/>
            </a:endParaRPr>
          </a:p>
        </p:txBody>
      </p:sp>
      <p:grpSp>
        <p:nvGrpSpPr>
          <p:cNvPr id="4" name="object 4"/>
          <p:cNvGrpSpPr/>
          <p:nvPr/>
        </p:nvGrpSpPr>
        <p:grpSpPr>
          <a:xfrm>
            <a:off x="198881" y="3845877"/>
            <a:ext cx="3610610" cy="2086610"/>
            <a:chOff x="198881" y="3845877"/>
            <a:chExt cx="3610610" cy="2086610"/>
          </a:xfrm>
        </p:grpSpPr>
        <p:sp>
          <p:nvSpPr>
            <p:cNvPr id="5" name="object 5"/>
            <p:cNvSpPr/>
            <p:nvPr/>
          </p:nvSpPr>
          <p:spPr>
            <a:xfrm>
              <a:off x="208407" y="3845877"/>
              <a:ext cx="3601085" cy="2077085"/>
            </a:xfrm>
            <a:custGeom>
              <a:avLst/>
              <a:gdLst/>
              <a:ahLst/>
              <a:cxnLst/>
              <a:rect l="l" t="t" r="r" b="b"/>
              <a:pathLst>
                <a:path w="3601085" h="2077085">
                  <a:moveTo>
                    <a:pt x="3600513" y="214096"/>
                  </a:moveTo>
                  <a:lnTo>
                    <a:pt x="3538690" y="0"/>
                  </a:lnTo>
                  <a:lnTo>
                    <a:pt x="3324593" y="61823"/>
                  </a:lnTo>
                  <a:lnTo>
                    <a:pt x="3379774" y="92278"/>
                  </a:lnTo>
                  <a:lnTo>
                    <a:pt x="2940202" y="888809"/>
                  </a:lnTo>
                  <a:lnTo>
                    <a:pt x="118795" y="888809"/>
                  </a:lnTo>
                  <a:lnTo>
                    <a:pt x="72555" y="898156"/>
                  </a:lnTo>
                  <a:lnTo>
                    <a:pt x="34785" y="923607"/>
                  </a:lnTo>
                  <a:lnTo>
                    <a:pt x="9334" y="961377"/>
                  </a:lnTo>
                  <a:lnTo>
                    <a:pt x="0" y="1007605"/>
                  </a:lnTo>
                  <a:lnTo>
                    <a:pt x="0" y="1957971"/>
                  </a:lnTo>
                  <a:lnTo>
                    <a:pt x="9334" y="2004212"/>
                  </a:lnTo>
                  <a:lnTo>
                    <a:pt x="34785" y="2041982"/>
                  </a:lnTo>
                  <a:lnTo>
                    <a:pt x="72555" y="2067433"/>
                  </a:lnTo>
                  <a:lnTo>
                    <a:pt x="118795" y="2076767"/>
                  </a:lnTo>
                  <a:lnTo>
                    <a:pt x="3281248" y="2076767"/>
                  </a:lnTo>
                  <a:lnTo>
                    <a:pt x="3327476" y="2067433"/>
                  </a:lnTo>
                  <a:lnTo>
                    <a:pt x="3365246" y="2041982"/>
                  </a:lnTo>
                  <a:lnTo>
                    <a:pt x="3390696" y="2004212"/>
                  </a:lnTo>
                  <a:lnTo>
                    <a:pt x="3400044" y="1957971"/>
                  </a:lnTo>
                  <a:lnTo>
                    <a:pt x="3400044" y="1007605"/>
                  </a:lnTo>
                  <a:lnTo>
                    <a:pt x="3390696" y="961377"/>
                  </a:lnTo>
                  <a:lnTo>
                    <a:pt x="3365246" y="923607"/>
                  </a:lnTo>
                  <a:lnTo>
                    <a:pt x="3327476" y="898156"/>
                  </a:lnTo>
                  <a:lnTo>
                    <a:pt x="3281248" y="888809"/>
                  </a:lnTo>
                  <a:lnTo>
                    <a:pt x="3156178" y="888809"/>
                  </a:lnTo>
                  <a:lnTo>
                    <a:pt x="3545332" y="183642"/>
                  </a:lnTo>
                  <a:lnTo>
                    <a:pt x="3600513" y="214096"/>
                  </a:lnTo>
                  <a:close/>
                </a:path>
              </a:pathLst>
            </a:custGeom>
            <a:solidFill>
              <a:srgbClr val="1D6EA9"/>
            </a:solidFill>
          </p:spPr>
          <p:txBody>
            <a:bodyPr wrap="square" lIns="0" tIns="0" rIns="0" bIns="0" rtlCol="0"/>
            <a:lstStyle/>
            <a:p>
              <a:endParaRPr/>
            </a:p>
          </p:txBody>
        </p:sp>
        <p:sp>
          <p:nvSpPr>
            <p:cNvPr id="6" name="object 6"/>
            <p:cNvSpPr/>
            <p:nvPr/>
          </p:nvSpPr>
          <p:spPr>
            <a:xfrm>
              <a:off x="208406" y="4734687"/>
              <a:ext cx="3400425" cy="1188085"/>
            </a:xfrm>
            <a:custGeom>
              <a:avLst/>
              <a:gdLst/>
              <a:ahLst/>
              <a:cxnLst/>
              <a:rect l="l" t="t" r="r" b="b"/>
              <a:pathLst>
                <a:path w="3400425" h="1188085">
                  <a:moveTo>
                    <a:pt x="0" y="118795"/>
                  </a:moveTo>
                  <a:lnTo>
                    <a:pt x="9335" y="72555"/>
                  </a:lnTo>
                  <a:lnTo>
                    <a:pt x="34794" y="34794"/>
                  </a:lnTo>
                  <a:lnTo>
                    <a:pt x="72555" y="9335"/>
                  </a:lnTo>
                  <a:lnTo>
                    <a:pt x="118795" y="0"/>
                  </a:lnTo>
                  <a:lnTo>
                    <a:pt x="3281248" y="0"/>
                  </a:lnTo>
                  <a:lnTo>
                    <a:pt x="3327488" y="9335"/>
                  </a:lnTo>
                  <a:lnTo>
                    <a:pt x="3365249" y="34794"/>
                  </a:lnTo>
                  <a:lnTo>
                    <a:pt x="3390708" y="72555"/>
                  </a:lnTo>
                  <a:lnTo>
                    <a:pt x="3400044" y="118795"/>
                  </a:lnTo>
                  <a:lnTo>
                    <a:pt x="3400044" y="1069162"/>
                  </a:lnTo>
                  <a:lnTo>
                    <a:pt x="3390708" y="1115402"/>
                  </a:lnTo>
                  <a:lnTo>
                    <a:pt x="3365249" y="1153163"/>
                  </a:lnTo>
                  <a:lnTo>
                    <a:pt x="3327488" y="1178622"/>
                  </a:lnTo>
                  <a:lnTo>
                    <a:pt x="3281248" y="1187958"/>
                  </a:lnTo>
                  <a:lnTo>
                    <a:pt x="118795" y="1187958"/>
                  </a:lnTo>
                  <a:lnTo>
                    <a:pt x="72555" y="1178622"/>
                  </a:lnTo>
                  <a:lnTo>
                    <a:pt x="34794" y="1153163"/>
                  </a:lnTo>
                  <a:lnTo>
                    <a:pt x="9335" y="1115402"/>
                  </a:lnTo>
                  <a:lnTo>
                    <a:pt x="0" y="1069162"/>
                  </a:lnTo>
                  <a:lnTo>
                    <a:pt x="0" y="118795"/>
                  </a:lnTo>
                  <a:close/>
                </a:path>
              </a:pathLst>
            </a:custGeom>
            <a:ln w="19050">
              <a:solidFill>
                <a:srgbClr val="FFFFFF"/>
              </a:solidFill>
            </a:ln>
          </p:spPr>
          <p:txBody>
            <a:bodyPr wrap="square" lIns="0" tIns="0" rIns="0" bIns="0" rtlCol="0"/>
            <a:lstStyle/>
            <a:p>
              <a:endParaRPr/>
            </a:p>
          </p:txBody>
        </p:sp>
      </p:grpSp>
      <p:sp>
        <p:nvSpPr>
          <p:cNvPr id="7" name="object 7"/>
          <p:cNvSpPr txBox="1"/>
          <p:nvPr/>
        </p:nvSpPr>
        <p:spPr>
          <a:xfrm>
            <a:off x="364194" y="5068468"/>
            <a:ext cx="3087370" cy="452755"/>
          </a:xfrm>
          <a:prstGeom prst="rect">
            <a:avLst/>
          </a:prstGeom>
        </p:spPr>
        <p:txBody>
          <a:bodyPr vert="horz" wrap="square" lIns="0" tIns="12700" rIns="0" bIns="0" rtlCol="0">
            <a:spAutoFit/>
          </a:bodyPr>
          <a:lstStyle/>
          <a:p>
            <a:pPr marL="12700">
              <a:lnSpc>
                <a:spcPct val="100000"/>
              </a:lnSpc>
              <a:spcBef>
                <a:spcPts val="100"/>
              </a:spcBef>
            </a:pPr>
            <a:r>
              <a:rPr sz="2800" spc="-10" dirty="0">
                <a:solidFill>
                  <a:srgbClr val="FFFFFF"/>
                </a:solidFill>
                <a:latin typeface="Arial"/>
                <a:cs typeface="Arial"/>
              </a:rPr>
              <a:t>SUBDELEGACIÓN</a:t>
            </a:r>
            <a:endParaRPr sz="2800">
              <a:latin typeface="Arial"/>
              <a:cs typeface="Arial"/>
            </a:endParaRPr>
          </a:p>
        </p:txBody>
      </p:sp>
      <p:grpSp>
        <p:nvGrpSpPr>
          <p:cNvPr id="8" name="object 8"/>
          <p:cNvGrpSpPr/>
          <p:nvPr/>
        </p:nvGrpSpPr>
        <p:grpSpPr>
          <a:xfrm>
            <a:off x="301752" y="787908"/>
            <a:ext cx="4151629" cy="2290445"/>
            <a:chOff x="301752" y="787908"/>
            <a:chExt cx="4151629" cy="2290445"/>
          </a:xfrm>
        </p:grpSpPr>
        <p:sp>
          <p:nvSpPr>
            <p:cNvPr id="9" name="object 9"/>
            <p:cNvSpPr/>
            <p:nvPr/>
          </p:nvSpPr>
          <p:spPr>
            <a:xfrm>
              <a:off x="311277" y="797432"/>
              <a:ext cx="4142104" cy="2280920"/>
            </a:xfrm>
            <a:custGeom>
              <a:avLst/>
              <a:gdLst/>
              <a:ahLst/>
              <a:cxnLst/>
              <a:rect l="l" t="t" r="r" b="b"/>
              <a:pathLst>
                <a:path w="4142104" h="2280920">
                  <a:moveTo>
                    <a:pt x="4142105" y="2263825"/>
                  </a:moveTo>
                  <a:lnTo>
                    <a:pt x="4125442" y="2031098"/>
                  </a:lnTo>
                  <a:lnTo>
                    <a:pt x="4082224" y="2080971"/>
                  </a:lnTo>
                  <a:lnTo>
                    <a:pt x="2960827" y="1109472"/>
                  </a:lnTo>
                  <a:lnTo>
                    <a:pt x="3104692" y="1109472"/>
                  </a:lnTo>
                  <a:lnTo>
                    <a:pt x="3147872" y="1100759"/>
                  </a:lnTo>
                  <a:lnTo>
                    <a:pt x="3183140" y="1076985"/>
                  </a:lnTo>
                  <a:lnTo>
                    <a:pt x="3206915" y="1041717"/>
                  </a:lnTo>
                  <a:lnTo>
                    <a:pt x="3215640" y="998524"/>
                  </a:lnTo>
                  <a:lnTo>
                    <a:pt x="3215640" y="110947"/>
                  </a:lnTo>
                  <a:lnTo>
                    <a:pt x="3206915" y="67767"/>
                  </a:lnTo>
                  <a:lnTo>
                    <a:pt x="3183140" y="32499"/>
                  </a:lnTo>
                  <a:lnTo>
                    <a:pt x="3147872" y="8724"/>
                  </a:lnTo>
                  <a:lnTo>
                    <a:pt x="3104692" y="0"/>
                  </a:lnTo>
                  <a:lnTo>
                    <a:pt x="110947" y="0"/>
                  </a:lnTo>
                  <a:lnTo>
                    <a:pt x="67754" y="8724"/>
                  </a:lnTo>
                  <a:lnTo>
                    <a:pt x="32486" y="32499"/>
                  </a:lnTo>
                  <a:lnTo>
                    <a:pt x="8712" y="67767"/>
                  </a:lnTo>
                  <a:lnTo>
                    <a:pt x="0" y="110947"/>
                  </a:lnTo>
                  <a:lnTo>
                    <a:pt x="0" y="998524"/>
                  </a:lnTo>
                  <a:lnTo>
                    <a:pt x="8712" y="1041717"/>
                  </a:lnTo>
                  <a:lnTo>
                    <a:pt x="32486" y="1076985"/>
                  </a:lnTo>
                  <a:lnTo>
                    <a:pt x="67754" y="1100759"/>
                  </a:lnTo>
                  <a:lnTo>
                    <a:pt x="110947" y="1109472"/>
                  </a:lnTo>
                  <a:lnTo>
                    <a:pt x="2658465" y="1109472"/>
                  </a:lnTo>
                  <a:lnTo>
                    <a:pt x="3952583" y="2230615"/>
                  </a:lnTo>
                  <a:lnTo>
                    <a:pt x="3909364" y="2280488"/>
                  </a:lnTo>
                  <a:lnTo>
                    <a:pt x="4142105" y="2263825"/>
                  </a:lnTo>
                  <a:close/>
                </a:path>
              </a:pathLst>
            </a:custGeom>
            <a:solidFill>
              <a:srgbClr val="1CAC78"/>
            </a:solidFill>
          </p:spPr>
          <p:txBody>
            <a:bodyPr wrap="square" lIns="0" tIns="0" rIns="0" bIns="0" rtlCol="0"/>
            <a:lstStyle/>
            <a:p>
              <a:endParaRPr/>
            </a:p>
          </p:txBody>
        </p:sp>
        <p:sp>
          <p:nvSpPr>
            <p:cNvPr id="10" name="object 10"/>
            <p:cNvSpPr/>
            <p:nvPr/>
          </p:nvSpPr>
          <p:spPr>
            <a:xfrm>
              <a:off x="311277" y="797433"/>
              <a:ext cx="3215640" cy="1109980"/>
            </a:xfrm>
            <a:custGeom>
              <a:avLst/>
              <a:gdLst/>
              <a:ahLst/>
              <a:cxnLst/>
              <a:rect l="l" t="t" r="r" b="b"/>
              <a:pathLst>
                <a:path w="3215640" h="1109980">
                  <a:moveTo>
                    <a:pt x="0" y="110947"/>
                  </a:moveTo>
                  <a:lnTo>
                    <a:pt x="8718" y="67760"/>
                  </a:lnTo>
                  <a:lnTo>
                    <a:pt x="32494" y="32494"/>
                  </a:lnTo>
                  <a:lnTo>
                    <a:pt x="67760" y="8718"/>
                  </a:lnTo>
                  <a:lnTo>
                    <a:pt x="110947" y="0"/>
                  </a:lnTo>
                  <a:lnTo>
                    <a:pt x="3104692" y="0"/>
                  </a:lnTo>
                  <a:lnTo>
                    <a:pt x="3147879" y="8718"/>
                  </a:lnTo>
                  <a:lnTo>
                    <a:pt x="3183145" y="32494"/>
                  </a:lnTo>
                  <a:lnTo>
                    <a:pt x="3206921" y="67760"/>
                  </a:lnTo>
                  <a:lnTo>
                    <a:pt x="3215640" y="110947"/>
                  </a:lnTo>
                  <a:lnTo>
                    <a:pt x="3215640" y="998524"/>
                  </a:lnTo>
                  <a:lnTo>
                    <a:pt x="3206921" y="1041711"/>
                  </a:lnTo>
                  <a:lnTo>
                    <a:pt x="3183145" y="1076977"/>
                  </a:lnTo>
                  <a:lnTo>
                    <a:pt x="3147879" y="1100753"/>
                  </a:lnTo>
                  <a:lnTo>
                    <a:pt x="3104692" y="1109471"/>
                  </a:lnTo>
                  <a:lnTo>
                    <a:pt x="110947" y="1109471"/>
                  </a:lnTo>
                  <a:lnTo>
                    <a:pt x="67760" y="1100753"/>
                  </a:lnTo>
                  <a:lnTo>
                    <a:pt x="32494" y="1076977"/>
                  </a:lnTo>
                  <a:lnTo>
                    <a:pt x="8718" y="1041711"/>
                  </a:lnTo>
                  <a:lnTo>
                    <a:pt x="0" y="998524"/>
                  </a:lnTo>
                  <a:lnTo>
                    <a:pt x="0" y="110947"/>
                  </a:lnTo>
                  <a:close/>
                </a:path>
              </a:pathLst>
            </a:custGeom>
            <a:ln w="19050">
              <a:solidFill>
                <a:srgbClr val="FFFFFF"/>
              </a:solidFill>
            </a:ln>
          </p:spPr>
          <p:txBody>
            <a:bodyPr wrap="square" lIns="0" tIns="0" rIns="0" bIns="0" rtlCol="0"/>
            <a:lstStyle/>
            <a:p>
              <a:endParaRPr/>
            </a:p>
          </p:txBody>
        </p:sp>
      </p:grpSp>
      <p:sp>
        <p:nvSpPr>
          <p:cNvPr id="11" name="object 11"/>
          <p:cNvSpPr txBox="1"/>
          <p:nvPr/>
        </p:nvSpPr>
        <p:spPr>
          <a:xfrm>
            <a:off x="888865" y="907707"/>
            <a:ext cx="2061845" cy="820419"/>
          </a:xfrm>
          <a:prstGeom prst="rect">
            <a:avLst/>
          </a:prstGeom>
        </p:spPr>
        <p:txBody>
          <a:bodyPr vert="horz" wrap="square" lIns="0" tIns="73660" rIns="0" bIns="0" rtlCol="0">
            <a:spAutoFit/>
          </a:bodyPr>
          <a:lstStyle/>
          <a:p>
            <a:pPr marL="12700" marR="5080" indent="325755">
              <a:lnSpc>
                <a:spcPts val="2900"/>
              </a:lnSpc>
              <a:spcBef>
                <a:spcPts val="580"/>
              </a:spcBef>
            </a:pPr>
            <a:r>
              <a:rPr sz="2800" b="1" dirty="0">
                <a:solidFill>
                  <a:srgbClr val="FFFFFF"/>
                </a:solidFill>
                <a:latin typeface="Arial"/>
                <a:cs typeface="Arial"/>
              </a:rPr>
              <a:t>AÑO </a:t>
            </a:r>
            <a:r>
              <a:rPr sz="2800" b="1" spc="-25" dirty="0">
                <a:solidFill>
                  <a:srgbClr val="FFFFFF"/>
                </a:solidFill>
                <a:latin typeface="Arial"/>
                <a:cs typeface="Arial"/>
              </a:rPr>
              <a:t>DE </a:t>
            </a:r>
            <a:r>
              <a:rPr sz="2800" b="1" spc="-10" dirty="0">
                <a:solidFill>
                  <a:srgbClr val="FFFFFF"/>
                </a:solidFill>
                <a:latin typeface="Arial"/>
                <a:cs typeface="Arial"/>
              </a:rPr>
              <a:t>AFILIACIÓN</a:t>
            </a:r>
            <a:endParaRPr sz="2800">
              <a:latin typeface="Arial"/>
              <a:cs typeface="Arial"/>
            </a:endParaRPr>
          </a:p>
        </p:txBody>
      </p:sp>
      <p:grpSp>
        <p:nvGrpSpPr>
          <p:cNvPr id="12" name="object 12"/>
          <p:cNvGrpSpPr/>
          <p:nvPr/>
        </p:nvGrpSpPr>
        <p:grpSpPr>
          <a:xfrm>
            <a:off x="4322064" y="533400"/>
            <a:ext cx="3331210" cy="2414905"/>
            <a:chOff x="4322064" y="533400"/>
            <a:chExt cx="3331210" cy="2414905"/>
          </a:xfrm>
        </p:grpSpPr>
        <p:sp>
          <p:nvSpPr>
            <p:cNvPr id="13" name="object 13"/>
            <p:cNvSpPr/>
            <p:nvPr/>
          </p:nvSpPr>
          <p:spPr>
            <a:xfrm>
              <a:off x="4331589" y="542924"/>
              <a:ext cx="3312160" cy="2405380"/>
            </a:xfrm>
            <a:custGeom>
              <a:avLst/>
              <a:gdLst/>
              <a:ahLst/>
              <a:cxnLst/>
              <a:rect l="l" t="t" r="r" b="b"/>
              <a:pathLst>
                <a:path w="3312159" h="2405380">
                  <a:moveTo>
                    <a:pt x="3311652" y="85115"/>
                  </a:moveTo>
                  <a:lnTo>
                    <a:pt x="3304959" y="51993"/>
                  </a:lnTo>
                  <a:lnTo>
                    <a:pt x="3286709" y="24942"/>
                  </a:lnTo>
                  <a:lnTo>
                    <a:pt x="3259658" y="6692"/>
                  </a:lnTo>
                  <a:lnTo>
                    <a:pt x="3226536" y="0"/>
                  </a:lnTo>
                  <a:lnTo>
                    <a:pt x="85115" y="0"/>
                  </a:lnTo>
                  <a:lnTo>
                    <a:pt x="51981" y="6692"/>
                  </a:lnTo>
                  <a:lnTo>
                    <a:pt x="24930" y="24942"/>
                  </a:lnTo>
                  <a:lnTo>
                    <a:pt x="6680" y="51993"/>
                  </a:lnTo>
                  <a:lnTo>
                    <a:pt x="0" y="85115"/>
                  </a:lnTo>
                  <a:lnTo>
                    <a:pt x="0" y="766038"/>
                  </a:lnTo>
                  <a:lnTo>
                    <a:pt x="6680" y="799172"/>
                  </a:lnTo>
                  <a:lnTo>
                    <a:pt x="24930" y="826223"/>
                  </a:lnTo>
                  <a:lnTo>
                    <a:pt x="51981" y="844473"/>
                  </a:lnTo>
                  <a:lnTo>
                    <a:pt x="85115" y="851154"/>
                  </a:lnTo>
                  <a:lnTo>
                    <a:pt x="1418564" y="851154"/>
                  </a:lnTo>
                  <a:lnTo>
                    <a:pt x="1479638" y="2256815"/>
                  </a:lnTo>
                  <a:lnTo>
                    <a:pt x="1418628" y="2259469"/>
                  </a:lnTo>
                  <a:lnTo>
                    <a:pt x="1577771" y="2405354"/>
                  </a:lnTo>
                  <a:lnTo>
                    <a:pt x="1723656" y="2246211"/>
                  </a:lnTo>
                  <a:lnTo>
                    <a:pt x="1662658" y="2248865"/>
                  </a:lnTo>
                  <a:lnTo>
                    <a:pt x="1601927" y="851154"/>
                  </a:lnTo>
                  <a:lnTo>
                    <a:pt x="3226536" y="851154"/>
                  </a:lnTo>
                  <a:lnTo>
                    <a:pt x="3259658" y="844473"/>
                  </a:lnTo>
                  <a:lnTo>
                    <a:pt x="3286709" y="826223"/>
                  </a:lnTo>
                  <a:lnTo>
                    <a:pt x="3304959" y="799172"/>
                  </a:lnTo>
                  <a:lnTo>
                    <a:pt x="3311652" y="766038"/>
                  </a:lnTo>
                  <a:lnTo>
                    <a:pt x="3311652" y="85115"/>
                  </a:lnTo>
                  <a:close/>
                </a:path>
              </a:pathLst>
            </a:custGeom>
            <a:solidFill>
              <a:srgbClr val="2FAF1B"/>
            </a:solidFill>
          </p:spPr>
          <p:txBody>
            <a:bodyPr wrap="square" lIns="0" tIns="0" rIns="0" bIns="0" rtlCol="0"/>
            <a:lstStyle/>
            <a:p>
              <a:endParaRPr/>
            </a:p>
          </p:txBody>
        </p:sp>
        <p:sp>
          <p:nvSpPr>
            <p:cNvPr id="14" name="object 14"/>
            <p:cNvSpPr/>
            <p:nvPr/>
          </p:nvSpPr>
          <p:spPr>
            <a:xfrm>
              <a:off x="4331589" y="542925"/>
              <a:ext cx="3312160" cy="851535"/>
            </a:xfrm>
            <a:custGeom>
              <a:avLst/>
              <a:gdLst/>
              <a:ahLst/>
              <a:cxnLst/>
              <a:rect l="l" t="t" r="r" b="b"/>
              <a:pathLst>
                <a:path w="3312159" h="851535">
                  <a:moveTo>
                    <a:pt x="0" y="85115"/>
                  </a:moveTo>
                  <a:lnTo>
                    <a:pt x="6689" y="51986"/>
                  </a:lnTo>
                  <a:lnTo>
                    <a:pt x="24931" y="24931"/>
                  </a:lnTo>
                  <a:lnTo>
                    <a:pt x="51986" y="6689"/>
                  </a:lnTo>
                  <a:lnTo>
                    <a:pt x="85115" y="0"/>
                  </a:lnTo>
                  <a:lnTo>
                    <a:pt x="3226536" y="0"/>
                  </a:lnTo>
                  <a:lnTo>
                    <a:pt x="3259665" y="6689"/>
                  </a:lnTo>
                  <a:lnTo>
                    <a:pt x="3286720" y="24931"/>
                  </a:lnTo>
                  <a:lnTo>
                    <a:pt x="3304962" y="51986"/>
                  </a:lnTo>
                  <a:lnTo>
                    <a:pt x="3311652" y="85115"/>
                  </a:lnTo>
                  <a:lnTo>
                    <a:pt x="3311652" y="766038"/>
                  </a:lnTo>
                  <a:lnTo>
                    <a:pt x="3304962" y="799167"/>
                  </a:lnTo>
                  <a:lnTo>
                    <a:pt x="3286720" y="826222"/>
                  </a:lnTo>
                  <a:lnTo>
                    <a:pt x="3259665" y="844464"/>
                  </a:lnTo>
                  <a:lnTo>
                    <a:pt x="3226536" y="851154"/>
                  </a:lnTo>
                  <a:lnTo>
                    <a:pt x="85115" y="851154"/>
                  </a:lnTo>
                  <a:lnTo>
                    <a:pt x="51986" y="844464"/>
                  </a:lnTo>
                  <a:lnTo>
                    <a:pt x="24931" y="826222"/>
                  </a:lnTo>
                  <a:lnTo>
                    <a:pt x="6689" y="799167"/>
                  </a:lnTo>
                  <a:lnTo>
                    <a:pt x="0" y="766038"/>
                  </a:lnTo>
                  <a:lnTo>
                    <a:pt x="0" y="85115"/>
                  </a:lnTo>
                  <a:close/>
                </a:path>
              </a:pathLst>
            </a:custGeom>
            <a:ln w="19050">
              <a:solidFill>
                <a:srgbClr val="FFFFFF"/>
              </a:solidFill>
            </a:ln>
          </p:spPr>
          <p:txBody>
            <a:bodyPr wrap="square" lIns="0" tIns="0" rIns="0" bIns="0" rtlCol="0"/>
            <a:lstStyle/>
            <a:p>
              <a:endParaRPr/>
            </a:p>
          </p:txBody>
        </p:sp>
      </p:grpSp>
      <p:sp>
        <p:nvSpPr>
          <p:cNvPr id="15" name="object 15"/>
          <p:cNvSpPr txBox="1"/>
          <p:nvPr/>
        </p:nvSpPr>
        <p:spPr>
          <a:xfrm>
            <a:off x="4861099" y="523989"/>
            <a:ext cx="2252980" cy="820419"/>
          </a:xfrm>
          <a:prstGeom prst="rect">
            <a:avLst/>
          </a:prstGeom>
        </p:spPr>
        <p:txBody>
          <a:bodyPr vert="horz" wrap="square" lIns="0" tIns="73660" rIns="0" bIns="0" rtlCol="0">
            <a:spAutoFit/>
          </a:bodyPr>
          <a:lstStyle/>
          <a:p>
            <a:pPr marL="12700" marR="5080" indent="431165">
              <a:lnSpc>
                <a:spcPts val="2900"/>
              </a:lnSpc>
              <a:spcBef>
                <a:spcPts val="580"/>
              </a:spcBef>
            </a:pPr>
            <a:r>
              <a:rPr sz="2800" dirty="0">
                <a:solidFill>
                  <a:srgbClr val="FFFFFF"/>
                </a:solidFill>
                <a:latin typeface="Arial"/>
                <a:cs typeface="Arial"/>
              </a:rPr>
              <a:t>AÑO</a:t>
            </a:r>
            <a:r>
              <a:rPr sz="2800" spc="-15" dirty="0">
                <a:solidFill>
                  <a:srgbClr val="FFFFFF"/>
                </a:solidFill>
                <a:latin typeface="Arial"/>
                <a:cs typeface="Arial"/>
              </a:rPr>
              <a:t> </a:t>
            </a:r>
            <a:r>
              <a:rPr sz="2800" spc="-25" dirty="0">
                <a:solidFill>
                  <a:srgbClr val="FFFFFF"/>
                </a:solidFill>
                <a:latin typeface="Arial"/>
                <a:cs typeface="Arial"/>
              </a:rPr>
              <a:t>DE </a:t>
            </a:r>
            <a:r>
              <a:rPr sz="2800" spc="-10" dirty="0">
                <a:solidFill>
                  <a:srgbClr val="FFFFFF"/>
                </a:solidFill>
                <a:latin typeface="Arial"/>
                <a:cs typeface="Arial"/>
              </a:rPr>
              <a:t>NACIMIENTO</a:t>
            </a:r>
            <a:endParaRPr sz="2800">
              <a:latin typeface="Arial"/>
              <a:cs typeface="Arial"/>
            </a:endParaRPr>
          </a:p>
        </p:txBody>
      </p:sp>
      <p:grpSp>
        <p:nvGrpSpPr>
          <p:cNvPr id="16" name="object 16"/>
          <p:cNvGrpSpPr/>
          <p:nvPr/>
        </p:nvGrpSpPr>
        <p:grpSpPr>
          <a:xfrm>
            <a:off x="7809738" y="208025"/>
            <a:ext cx="4114165" cy="2927350"/>
            <a:chOff x="7809738" y="208025"/>
            <a:chExt cx="4114165" cy="2927350"/>
          </a:xfrm>
        </p:grpSpPr>
        <p:sp>
          <p:nvSpPr>
            <p:cNvPr id="17" name="object 17"/>
            <p:cNvSpPr/>
            <p:nvPr/>
          </p:nvSpPr>
          <p:spPr>
            <a:xfrm>
              <a:off x="7809738" y="217550"/>
              <a:ext cx="4104640" cy="2917825"/>
            </a:xfrm>
            <a:custGeom>
              <a:avLst/>
              <a:gdLst/>
              <a:ahLst/>
              <a:cxnLst/>
              <a:rect l="l" t="t" r="r" b="b"/>
              <a:pathLst>
                <a:path w="4104640" h="2917825">
                  <a:moveTo>
                    <a:pt x="4104513" y="107061"/>
                  </a:moveTo>
                  <a:lnTo>
                    <a:pt x="4096093" y="65392"/>
                  </a:lnTo>
                  <a:lnTo>
                    <a:pt x="4073156" y="31356"/>
                  </a:lnTo>
                  <a:lnTo>
                    <a:pt x="4039120" y="8420"/>
                  </a:lnTo>
                  <a:lnTo>
                    <a:pt x="3997452" y="0"/>
                  </a:lnTo>
                  <a:lnTo>
                    <a:pt x="397764" y="0"/>
                  </a:lnTo>
                  <a:lnTo>
                    <a:pt x="356082" y="8420"/>
                  </a:lnTo>
                  <a:lnTo>
                    <a:pt x="322059" y="31356"/>
                  </a:lnTo>
                  <a:lnTo>
                    <a:pt x="299110" y="65392"/>
                  </a:lnTo>
                  <a:lnTo>
                    <a:pt x="290703" y="107061"/>
                  </a:lnTo>
                  <a:lnTo>
                    <a:pt x="290703" y="963549"/>
                  </a:lnTo>
                  <a:lnTo>
                    <a:pt x="299110" y="1005230"/>
                  </a:lnTo>
                  <a:lnTo>
                    <a:pt x="322059" y="1039253"/>
                  </a:lnTo>
                  <a:lnTo>
                    <a:pt x="356082" y="1062202"/>
                  </a:lnTo>
                  <a:lnTo>
                    <a:pt x="397764" y="1070610"/>
                  </a:lnTo>
                  <a:lnTo>
                    <a:pt x="1589798" y="1070610"/>
                  </a:lnTo>
                  <a:lnTo>
                    <a:pt x="32385" y="2792450"/>
                  </a:lnTo>
                  <a:lnTo>
                    <a:pt x="0" y="2763164"/>
                  </a:lnTo>
                  <a:lnTo>
                    <a:pt x="7734" y="2917317"/>
                  </a:lnTo>
                  <a:lnTo>
                    <a:pt x="161886" y="2909582"/>
                  </a:lnTo>
                  <a:lnTo>
                    <a:pt x="129514" y="2880296"/>
                  </a:lnTo>
                  <a:lnTo>
                    <a:pt x="1766392" y="1070610"/>
                  </a:lnTo>
                  <a:lnTo>
                    <a:pt x="3997452" y="1070610"/>
                  </a:lnTo>
                  <a:lnTo>
                    <a:pt x="4039120" y="1062202"/>
                  </a:lnTo>
                  <a:lnTo>
                    <a:pt x="4073156" y="1039253"/>
                  </a:lnTo>
                  <a:lnTo>
                    <a:pt x="4096093" y="1005230"/>
                  </a:lnTo>
                  <a:lnTo>
                    <a:pt x="4104513" y="963549"/>
                  </a:lnTo>
                  <a:lnTo>
                    <a:pt x="4104513" y="107061"/>
                  </a:lnTo>
                  <a:close/>
                </a:path>
              </a:pathLst>
            </a:custGeom>
            <a:solidFill>
              <a:srgbClr val="A7B31A"/>
            </a:solidFill>
          </p:spPr>
          <p:txBody>
            <a:bodyPr wrap="square" lIns="0" tIns="0" rIns="0" bIns="0" rtlCol="0"/>
            <a:lstStyle/>
            <a:p>
              <a:endParaRPr/>
            </a:p>
          </p:txBody>
        </p:sp>
        <p:sp>
          <p:nvSpPr>
            <p:cNvPr id="18" name="object 18"/>
            <p:cNvSpPr/>
            <p:nvPr/>
          </p:nvSpPr>
          <p:spPr>
            <a:xfrm>
              <a:off x="8100441" y="217550"/>
              <a:ext cx="3813810" cy="1070610"/>
            </a:xfrm>
            <a:custGeom>
              <a:avLst/>
              <a:gdLst/>
              <a:ahLst/>
              <a:cxnLst/>
              <a:rect l="l" t="t" r="r" b="b"/>
              <a:pathLst>
                <a:path w="3813809" h="1070610">
                  <a:moveTo>
                    <a:pt x="0" y="107060"/>
                  </a:moveTo>
                  <a:lnTo>
                    <a:pt x="8412" y="65386"/>
                  </a:lnTo>
                  <a:lnTo>
                    <a:pt x="31356" y="31356"/>
                  </a:lnTo>
                  <a:lnTo>
                    <a:pt x="65386" y="8412"/>
                  </a:lnTo>
                  <a:lnTo>
                    <a:pt x="107061" y="0"/>
                  </a:lnTo>
                  <a:lnTo>
                    <a:pt x="3706749" y="0"/>
                  </a:lnTo>
                  <a:lnTo>
                    <a:pt x="3748423" y="8412"/>
                  </a:lnTo>
                  <a:lnTo>
                    <a:pt x="3782453" y="31356"/>
                  </a:lnTo>
                  <a:lnTo>
                    <a:pt x="3805397" y="65386"/>
                  </a:lnTo>
                  <a:lnTo>
                    <a:pt x="3813810" y="107060"/>
                  </a:lnTo>
                  <a:lnTo>
                    <a:pt x="3813810" y="963548"/>
                  </a:lnTo>
                  <a:lnTo>
                    <a:pt x="3805397" y="1005223"/>
                  </a:lnTo>
                  <a:lnTo>
                    <a:pt x="3782453" y="1039253"/>
                  </a:lnTo>
                  <a:lnTo>
                    <a:pt x="3748423" y="1062197"/>
                  </a:lnTo>
                  <a:lnTo>
                    <a:pt x="3706749" y="1070609"/>
                  </a:lnTo>
                  <a:lnTo>
                    <a:pt x="107061" y="1070609"/>
                  </a:lnTo>
                  <a:lnTo>
                    <a:pt x="65386" y="1062197"/>
                  </a:lnTo>
                  <a:lnTo>
                    <a:pt x="31356" y="1039253"/>
                  </a:lnTo>
                  <a:lnTo>
                    <a:pt x="8412" y="1005223"/>
                  </a:lnTo>
                  <a:lnTo>
                    <a:pt x="0" y="963548"/>
                  </a:lnTo>
                  <a:lnTo>
                    <a:pt x="0" y="107060"/>
                  </a:lnTo>
                  <a:close/>
                </a:path>
              </a:pathLst>
            </a:custGeom>
            <a:ln w="19049">
              <a:solidFill>
                <a:srgbClr val="FFFFFF"/>
              </a:solidFill>
            </a:ln>
          </p:spPr>
          <p:txBody>
            <a:bodyPr wrap="square" lIns="0" tIns="0" rIns="0" bIns="0" rtlCol="0"/>
            <a:lstStyle/>
            <a:p>
              <a:endParaRPr/>
            </a:p>
          </p:txBody>
        </p:sp>
      </p:grpSp>
      <p:sp>
        <p:nvSpPr>
          <p:cNvPr id="19" name="object 19"/>
          <p:cNvSpPr txBox="1">
            <a:spLocks noGrp="1"/>
          </p:cNvSpPr>
          <p:nvPr>
            <p:ph type="title"/>
          </p:nvPr>
        </p:nvSpPr>
        <p:spPr>
          <a:xfrm>
            <a:off x="8206028" y="492226"/>
            <a:ext cx="3602990" cy="452755"/>
          </a:xfrm>
          <a:prstGeom prst="rect">
            <a:avLst/>
          </a:prstGeom>
        </p:spPr>
        <p:txBody>
          <a:bodyPr vert="horz" wrap="square" lIns="0" tIns="12700" rIns="0" bIns="0" rtlCol="0">
            <a:spAutoFit/>
          </a:bodyPr>
          <a:lstStyle/>
          <a:p>
            <a:pPr marL="12700">
              <a:lnSpc>
                <a:spcPct val="100000"/>
              </a:lnSpc>
              <a:spcBef>
                <a:spcPts val="100"/>
              </a:spcBef>
            </a:pPr>
            <a:r>
              <a:rPr sz="2800" dirty="0">
                <a:solidFill>
                  <a:srgbClr val="FFFFFF"/>
                </a:solidFill>
                <a:latin typeface="Arial"/>
                <a:cs typeface="Arial"/>
              </a:rPr>
              <a:t>CONSECUTIVO</a:t>
            </a:r>
            <a:r>
              <a:rPr sz="2800" spc="-85" dirty="0">
                <a:solidFill>
                  <a:srgbClr val="FFFFFF"/>
                </a:solidFill>
                <a:latin typeface="Arial"/>
                <a:cs typeface="Arial"/>
              </a:rPr>
              <a:t> </a:t>
            </a:r>
            <a:r>
              <a:rPr sz="2800" spc="-20" dirty="0">
                <a:solidFill>
                  <a:srgbClr val="FFFFFF"/>
                </a:solidFill>
                <a:latin typeface="Arial"/>
                <a:cs typeface="Arial"/>
              </a:rPr>
              <a:t>IMSS</a:t>
            </a:r>
            <a:endParaRPr sz="2800">
              <a:latin typeface="Arial"/>
              <a:cs typeface="Arial"/>
            </a:endParaRPr>
          </a:p>
        </p:txBody>
      </p:sp>
      <p:grpSp>
        <p:nvGrpSpPr>
          <p:cNvPr id="20" name="object 20"/>
          <p:cNvGrpSpPr/>
          <p:nvPr/>
        </p:nvGrpSpPr>
        <p:grpSpPr>
          <a:xfrm>
            <a:off x="7840980" y="3850195"/>
            <a:ext cx="4186554" cy="2495550"/>
            <a:chOff x="7840980" y="3850195"/>
            <a:chExt cx="4186554" cy="2495550"/>
          </a:xfrm>
        </p:grpSpPr>
        <p:sp>
          <p:nvSpPr>
            <p:cNvPr id="21" name="object 21"/>
            <p:cNvSpPr/>
            <p:nvPr/>
          </p:nvSpPr>
          <p:spPr>
            <a:xfrm>
              <a:off x="7850505" y="3850195"/>
              <a:ext cx="4167504" cy="2486025"/>
            </a:xfrm>
            <a:custGeom>
              <a:avLst/>
              <a:gdLst/>
              <a:ahLst/>
              <a:cxnLst/>
              <a:rect l="l" t="t" r="r" b="b"/>
              <a:pathLst>
                <a:path w="4167504" h="2486025">
                  <a:moveTo>
                    <a:pt x="4167378" y="1796224"/>
                  </a:moveTo>
                  <a:lnTo>
                    <a:pt x="4161358" y="1766417"/>
                  </a:lnTo>
                  <a:lnTo>
                    <a:pt x="4144937" y="1742084"/>
                  </a:lnTo>
                  <a:lnTo>
                    <a:pt x="4120604" y="1725663"/>
                  </a:lnTo>
                  <a:lnTo>
                    <a:pt x="4090797" y="1719643"/>
                  </a:lnTo>
                  <a:lnTo>
                    <a:pt x="2619565" y="1719643"/>
                  </a:lnTo>
                  <a:lnTo>
                    <a:pt x="1643684" y="47282"/>
                  </a:lnTo>
                  <a:lnTo>
                    <a:pt x="1672780" y="30302"/>
                  </a:lnTo>
                  <a:lnTo>
                    <a:pt x="1557566" y="0"/>
                  </a:lnTo>
                  <a:lnTo>
                    <a:pt x="1527263" y="115214"/>
                  </a:lnTo>
                  <a:lnTo>
                    <a:pt x="1556372" y="98234"/>
                  </a:lnTo>
                  <a:lnTo>
                    <a:pt x="2502522" y="1719643"/>
                  </a:lnTo>
                  <a:lnTo>
                    <a:pt x="76581" y="1719643"/>
                  </a:lnTo>
                  <a:lnTo>
                    <a:pt x="46761" y="1725663"/>
                  </a:lnTo>
                  <a:lnTo>
                    <a:pt x="22428" y="1742084"/>
                  </a:lnTo>
                  <a:lnTo>
                    <a:pt x="6007" y="1766417"/>
                  </a:lnTo>
                  <a:lnTo>
                    <a:pt x="0" y="1796224"/>
                  </a:lnTo>
                  <a:lnTo>
                    <a:pt x="0" y="2408872"/>
                  </a:lnTo>
                  <a:lnTo>
                    <a:pt x="6007" y="2438679"/>
                  </a:lnTo>
                  <a:lnTo>
                    <a:pt x="22428" y="2463025"/>
                  </a:lnTo>
                  <a:lnTo>
                    <a:pt x="46761" y="2479433"/>
                  </a:lnTo>
                  <a:lnTo>
                    <a:pt x="76581" y="2485453"/>
                  </a:lnTo>
                  <a:lnTo>
                    <a:pt x="4090797" y="2485453"/>
                  </a:lnTo>
                  <a:lnTo>
                    <a:pt x="4120604" y="2479433"/>
                  </a:lnTo>
                  <a:lnTo>
                    <a:pt x="4144937" y="2463025"/>
                  </a:lnTo>
                  <a:lnTo>
                    <a:pt x="4161358" y="2438679"/>
                  </a:lnTo>
                  <a:lnTo>
                    <a:pt x="4167378" y="2408872"/>
                  </a:lnTo>
                  <a:lnTo>
                    <a:pt x="4167378" y="1796224"/>
                  </a:lnTo>
                  <a:close/>
                </a:path>
              </a:pathLst>
            </a:custGeom>
            <a:solidFill>
              <a:srgbClr val="B74818"/>
            </a:solidFill>
          </p:spPr>
          <p:txBody>
            <a:bodyPr wrap="square" lIns="0" tIns="0" rIns="0" bIns="0" rtlCol="0"/>
            <a:lstStyle/>
            <a:p>
              <a:endParaRPr/>
            </a:p>
          </p:txBody>
        </p:sp>
        <p:sp>
          <p:nvSpPr>
            <p:cNvPr id="22" name="object 22"/>
            <p:cNvSpPr/>
            <p:nvPr/>
          </p:nvSpPr>
          <p:spPr>
            <a:xfrm>
              <a:off x="7850505" y="5569837"/>
              <a:ext cx="4167504" cy="765810"/>
            </a:xfrm>
            <a:custGeom>
              <a:avLst/>
              <a:gdLst/>
              <a:ahLst/>
              <a:cxnLst/>
              <a:rect l="l" t="t" r="r" b="b"/>
              <a:pathLst>
                <a:path w="4167504" h="765810">
                  <a:moveTo>
                    <a:pt x="0" y="76580"/>
                  </a:moveTo>
                  <a:lnTo>
                    <a:pt x="6018" y="46773"/>
                  </a:lnTo>
                  <a:lnTo>
                    <a:pt x="22431" y="22431"/>
                  </a:lnTo>
                  <a:lnTo>
                    <a:pt x="46773" y="6018"/>
                  </a:lnTo>
                  <a:lnTo>
                    <a:pt x="76581" y="0"/>
                  </a:lnTo>
                  <a:lnTo>
                    <a:pt x="4090797" y="0"/>
                  </a:lnTo>
                  <a:lnTo>
                    <a:pt x="4120604" y="6018"/>
                  </a:lnTo>
                  <a:lnTo>
                    <a:pt x="4144946" y="22431"/>
                  </a:lnTo>
                  <a:lnTo>
                    <a:pt x="4161359" y="46773"/>
                  </a:lnTo>
                  <a:lnTo>
                    <a:pt x="4167378" y="76580"/>
                  </a:lnTo>
                  <a:lnTo>
                    <a:pt x="4167378" y="689228"/>
                  </a:lnTo>
                  <a:lnTo>
                    <a:pt x="4161359" y="719036"/>
                  </a:lnTo>
                  <a:lnTo>
                    <a:pt x="4144946" y="743378"/>
                  </a:lnTo>
                  <a:lnTo>
                    <a:pt x="4120604" y="759791"/>
                  </a:lnTo>
                  <a:lnTo>
                    <a:pt x="4090797" y="765809"/>
                  </a:lnTo>
                  <a:lnTo>
                    <a:pt x="76581" y="765809"/>
                  </a:lnTo>
                  <a:lnTo>
                    <a:pt x="46773" y="759791"/>
                  </a:lnTo>
                  <a:lnTo>
                    <a:pt x="22431" y="743378"/>
                  </a:lnTo>
                  <a:lnTo>
                    <a:pt x="6018" y="719036"/>
                  </a:lnTo>
                  <a:lnTo>
                    <a:pt x="0" y="689228"/>
                  </a:lnTo>
                  <a:lnTo>
                    <a:pt x="0" y="76580"/>
                  </a:lnTo>
                  <a:close/>
                </a:path>
              </a:pathLst>
            </a:custGeom>
            <a:ln w="19050">
              <a:solidFill>
                <a:srgbClr val="FFFFFF"/>
              </a:solidFill>
            </a:ln>
          </p:spPr>
          <p:txBody>
            <a:bodyPr wrap="square" lIns="0" tIns="0" rIns="0" bIns="0" rtlCol="0"/>
            <a:lstStyle/>
            <a:p>
              <a:endParaRPr/>
            </a:p>
          </p:txBody>
        </p:sp>
      </p:grpSp>
      <p:sp>
        <p:nvSpPr>
          <p:cNvPr id="23" name="object 23"/>
          <p:cNvSpPr txBox="1"/>
          <p:nvPr/>
        </p:nvSpPr>
        <p:spPr>
          <a:xfrm>
            <a:off x="8047520" y="5692570"/>
            <a:ext cx="3773804" cy="452755"/>
          </a:xfrm>
          <a:prstGeom prst="rect">
            <a:avLst/>
          </a:prstGeom>
        </p:spPr>
        <p:txBody>
          <a:bodyPr vert="horz" wrap="square" lIns="0" tIns="12700" rIns="0" bIns="0" rtlCol="0">
            <a:spAutoFit/>
          </a:bodyPr>
          <a:lstStyle/>
          <a:p>
            <a:pPr marL="12700">
              <a:lnSpc>
                <a:spcPct val="100000"/>
              </a:lnSpc>
              <a:spcBef>
                <a:spcPts val="100"/>
              </a:spcBef>
            </a:pPr>
            <a:r>
              <a:rPr sz="2800" dirty="0">
                <a:solidFill>
                  <a:srgbClr val="FFFFFF"/>
                </a:solidFill>
                <a:latin typeface="Arial"/>
                <a:cs typeface="Arial"/>
              </a:rPr>
              <a:t>DÍGITO</a:t>
            </a:r>
            <a:r>
              <a:rPr sz="2800" spc="-65" dirty="0">
                <a:solidFill>
                  <a:srgbClr val="FFFFFF"/>
                </a:solidFill>
                <a:latin typeface="Arial"/>
                <a:cs typeface="Arial"/>
              </a:rPr>
              <a:t> </a:t>
            </a:r>
            <a:r>
              <a:rPr sz="2800" spc="-10" dirty="0">
                <a:solidFill>
                  <a:srgbClr val="FFFFFF"/>
                </a:solidFill>
                <a:latin typeface="Arial"/>
                <a:cs typeface="Arial"/>
              </a:rPr>
              <a:t>VERIFICADOR</a:t>
            </a:r>
            <a:endParaRPr sz="2800">
              <a:latin typeface="Arial"/>
              <a:cs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10346" y="653819"/>
            <a:ext cx="3133853" cy="1196674"/>
          </a:xfrm>
          <a:prstGeom prst="rect">
            <a:avLst/>
          </a:prstGeom>
        </p:spPr>
        <p:txBody>
          <a:bodyPr vert="horz" wrap="square" lIns="0" tIns="81915" rIns="0" bIns="0" rtlCol="0">
            <a:spAutoFit/>
          </a:bodyPr>
          <a:lstStyle/>
          <a:p>
            <a:pPr marL="12700" marR="5080">
              <a:lnSpc>
                <a:spcPts val="4320"/>
              </a:lnSpc>
              <a:spcBef>
                <a:spcPts val="645"/>
              </a:spcBef>
            </a:pPr>
            <a:r>
              <a:rPr spc="-25" dirty="0"/>
              <a:t>SEMANAS</a:t>
            </a:r>
            <a:r>
              <a:rPr spc="-165" dirty="0"/>
              <a:t> </a:t>
            </a:r>
            <a:r>
              <a:rPr spc="-25" dirty="0"/>
              <a:t>DE </a:t>
            </a:r>
            <a:r>
              <a:rPr spc="-10" dirty="0"/>
              <a:t>COTIZACIÓN</a:t>
            </a:r>
          </a:p>
        </p:txBody>
      </p:sp>
      <p:sp>
        <p:nvSpPr>
          <p:cNvPr id="3" name="object 3"/>
          <p:cNvSpPr txBox="1"/>
          <p:nvPr/>
        </p:nvSpPr>
        <p:spPr>
          <a:xfrm>
            <a:off x="7610347" y="2429878"/>
            <a:ext cx="3533775" cy="1828800"/>
          </a:xfrm>
          <a:prstGeom prst="rect">
            <a:avLst/>
          </a:prstGeom>
        </p:spPr>
        <p:txBody>
          <a:bodyPr vert="horz" wrap="square" lIns="0" tIns="46990" rIns="0" bIns="0" rtlCol="0">
            <a:spAutoFit/>
          </a:bodyPr>
          <a:lstStyle/>
          <a:p>
            <a:pPr marL="12700" marR="137160">
              <a:lnSpc>
                <a:spcPts val="2160"/>
              </a:lnSpc>
              <a:spcBef>
                <a:spcPts val="370"/>
              </a:spcBef>
              <a:tabLst>
                <a:tab pos="1605915" algn="l"/>
              </a:tabLst>
            </a:pPr>
            <a:r>
              <a:rPr sz="2000" dirty="0">
                <a:latin typeface="Arial"/>
                <a:cs typeface="Arial"/>
              </a:rPr>
              <a:t>Tiempo</a:t>
            </a:r>
            <a:r>
              <a:rPr sz="2000" spc="-95" dirty="0">
                <a:latin typeface="Arial"/>
                <a:cs typeface="Arial"/>
              </a:rPr>
              <a:t> </a:t>
            </a:r>
            <a:r>
              <a:rPr sz="2000" dirty="0">
                <a:latin typeface="Arial"/>
                <a:cs typeface="Arial"/>
              </a:rPr>
              <a:t>trabajado</a:t>
            </a:r>
            <a:r>
              <a:rPr sz="2000" spc="-105" dirty="0">
                <a:latin typeface="Arial"/>
                <a:cs typeface="Arial"/>
              </a:rPr>
              <a:t> </a:t>
            </a:r>
            <a:r>
              <a:rPr sz="2000" dirty="0">
                <a:latin typeface="Arial"/>
                <a:cs typeface="Arial"/>
              </a:rPr>
              <a:t>cubierto</a:t>
            </a:r>
            <a:r>
              <a:rPr sz="2000" spc="-110" dirty="0">
                <a:latin typeface="Arial"/>
                <a:cs typeface="Arial"/>
              </a:rPr>
              <a:t> </a:t>
            </a:r>
            <a:r>
              <a:rPr sz="2000" spc="-25" dirty="0">
                <a:latin typeface="Arial"/>
                <a:cs typeface="Arial"/>
              </a:rPr>
              <a:t>por </a:t>
            </a:r>
            <a:r>
              <a:rPr sz="2000" spc="-10" dirty="0">
                <a:latin typeface="Arial"/>
                <a:cs typeface="Arial"/>
              </a:rPr>
              <a:t>aportaciones</a:t>
            </a:r>
            <a:r>
              <a:rPr sz="2000" dirty="0">
                <a:latin typeface="Arial"/>
                <a:cs typeface="Arial"/>
              </a:rPr>
              <a:t>	</a:t>
            </a:r>
            <a:r>
              <a:rPr sz="2000" spc="-10" dirty="0">
                <a:latin typeface="Arial"/>
                <a:cs typeface="Arial"/>
              </a:rPr>
              <a:t>tripartitas.</a:t>
            </a:r>
            <a:endParaRPr sz="2000">
              <a:latin typeface="Arial"/>
              <a:cs typeface="Arial"/>
            </a:endParaRPr>
          </a:p>
          <a:p>
            <a:pPr marL="12700" marR="5080">
              <a:lnSpc>
                <a:spcPts val="2160"/>
              </a:lnSpc>
              <a:spcBef>
                <a:spcPts val="1000"/>
              </a:spcBef>
            </a:pPr>
            <a:r>
              <a:rPr sz="2000" dirty="0">
                <a:latin typeface="Arial"/>
                <a:cs typeface="Arial"/>
              </a:rPr>
              <a:t>A</a:t>
            </a:r>
            <a:r>
              <a:rPr sz="2000" spc="-140" dirty="0">
                <a:latin typeface="Arial"/>
                <a:cs typeface="Arial"/>
              </a:rPr>
              <a:t> </a:t>
            </a:r>
            <a:r>
              <a:rPr sz="2000" dirty="0">
                <a:latin typeface="Arial"/>
                <a:cs typeface="Arial"/>
              </a:rPr>
              <a:t>cada</a:t>
            </a:r>
            <a:r>
              <a:rPr sz="2000" spc="-55" dirty="0">
                <a:latin typeface="Arial"/>
                <a:cs typeface="Arial"/>
              </a:rPr>
              <a:t> </a:t>
            </a:r>
            <a:r>
              <a:rPr sz="2000" dirty="0">
                <a:latin typeface="Arial"/>
                <a:cs typeface="Arial"/>
              </a:rPr>
              <a:t>semana</a:t>
            </a:r>
            <a:r>
              <a:rPr sz="2000" spc="-40" dirty="0">
                <a:latin typeface="Arial"/>
                <a:cs typeface="Arial"/>
              </a:rPr>
              <a:t> </a:t>
            </a:r>
            <a:r>
              <a:rPr sz="2000" dirty="0">
                <a:latin typeface="Arial"/>
                <a:cs typeface="Arial"/>
              </a:rPr>
              <a:t>en</a:t>
            </a:r>
            <a:r>
              <a:rPr sz="2000" spc="-50" dirty="0">
                <a:latin typeface="Arial"/>
                <a:cs typeface="Arial"/>
              </a:rPr>
              <a:t> </a:t>
            </a:r>
            <a:r>
              <a:rPr sz="2000" dirty="0">
                <a:latin typeface="Arial"/>
                <a:cs typeface="Arial"/>
              </a:rPr>
              <a:t>la</a:t>
            </a:r>
            <a:r>
              <a:rPr sz="2000" spc="-45" dirty="0">
                <a:latin typeface="Arial"/>
                <a:cs typeface="Arial"/>
              </a:rPr>
              <a:t> </a:t>
            </a:r>
            <a:r>
              <a:rPr sz="2000" dirty="0">
                <a:latin typeface="Arial"/>
                <a:cs typeface="Arial"/>
              </a:rPr>
              <a:t>que</a:t>
            </a:r>
            <a:r>
              <a:rPr sz="2000" spc="-40" dirty="0">
                <a:latin typeface="Arial"/>
                <a:cs typeface="Arial"/>
              </a:rPr>
              <a:t> </a:t>
            </a:r>
            <a:r>
              <a:rPr sz="2000" spc="-25" dirty="0">
                <a:latin typeface="Arial"/>
                <a:cs typeface="Arial"/>
              </a:rPr>
              <a:t>se </a:t>
            </a:r>
            <a:r>
              <a:rPr sz="2000" dirty="0">
                <a:latin typeface="Arial"/>
                <a:cs typeface="Arial"/>
              </a:rPr>
              <a:t>haya</a:t>
            </a:r>
            <a:r>
              <a:rPr sz="2000" spc="-65" dirty="0">
                <a:latin typeface="Arial"/>
                <a:cs typeface="Arial"/>
              </a:rPr>
              <a:t> </a:t>
            </a:r>
            <a:r>
              <a:rPr sz="2000" dirty="0">
                <a:latin typeface="Arial"/>
                <a:cs typeface="Arial"/>
              </a:rPr>
              <a:t>realizado</a:t>
            </a:r>
            <a:r>
              <a:rPr sz="2000" spc="-60" dirty="0">
                <a:latin typeface="Arial"/>
                <a:cs typeface="Arial"/>
              </a:rPr>
              <a:t> </a:t>
            </a:r>
            <a:r>
              <a:rPr sz="2000" dirty="0">
                <a:latin typeface="Arial"/>
                <a:cs typeface="Arial"/>
              </a:rPr>
              <a:t>esta</a:t>
            </a:r>
            <a:r>
              <a:rPr sz="2000" spc="-75" dirty="0">
                <a:latin typeface="Arial"/>
                <a:cs typeface="Arial"/>
              </a:rPr>
              <a:t> </a:t>
            </a:r>
            <a:r>
              <a:rPr sz="2000" spc="-10" dirty="0">
                <a:latin typeface="Arial"/>
                <a:cs typeface="Arial"/>
              </a:rPr>
              <a:t>aportación </a:t>
            </a:r>
            <a:r>
              <a:rPr sz="2000" dirty="0">
                <a:latin typeface="Arial"/>
                <a:cs typeface="Arial"/>
              </a:rPr>
              <a:t>ante</a:t>
            </a:r>
            <a:r>
              <a:rPr sz="2000" spc="-45" dirty="0">
                <a:latin typeface="Arial"/>
                <a:cs typeface="Arial"/>
              </a:rPr>
              <a:t> </a:t>
            </a:r>
            <a:r>
              <a:rPr sz="2000" dirty="0">
                <a:latin typeface="Arial"/>
                <a:cs typeface="Arial"/>
              </a:rPr>
              <a:t>el</a:t>
            </a:r>
            <a:r>
              <a:rPr sz="2000" spc="-35" dirty="0">
                <a:latin typeface="Arial"/>
                <a:cs typeface="Arial"/>
              </a:rPr>
              <a:t> </a:t>
            </a:r>
            <a:r>
              <a:rPr sz="2000" dirty="0">
                <a:latin typeface="Arial"/>
                <a:cs typeface="Arial"/>
              </a:rPr>
              <a:t>Instituto</a:t>
            </a:r>
            <a:r>
              <a:rPr sz="2000" spc="-55" dirty="0">
                <a:latin typeface="Arial"/>
                <a:cs typeface="Arial"/>
              </a:rPr>
              <a:t> </a:t>
            </a:r>
            <a:r>
              <a:rPr sz="2000" dirty="0">
                <a:latin typeface="Arial"/>
                <a:cs typeface="Arial"/>
              </a:rPr>
              <a:t>se</a:t>
            </a:r>
            <a:r>
              <a:rPr sz="2000" spc="-40" dirty="0">
                <a:latin typeface="Arial"/>
                <a:cs typeface="Arial"/>
              </a:rPr>
              <a:t> </a:t>
            </a:r>
            <a:r>
              <a:rPr sz="2000" dirty="0">
                <a:latin typeface="Arial"/>
                <a:cs typeface="Arial"/>
              </a:rPr>
              <a:t>le</a:t>
            </a:r>
            <a:r>
              <a:rPr sz="2000" spc="-35" dirty="0">
                <a:latin typeface="Arial"/>
                <a:cs typeface="Arial"/>
              </a:rPr>
              <a:t> </a:t>
            </a:r>
            <a:r>
              <a:rPr sz="2000" spc="-10" dirty="0">
                <a:latin typeface="Arial"/>
                <a:cs typeface="Arial"/>
              </a:rPr>
              <a:t>denomina </a:t>
            </a:r>
            <a:r>
              <a:rPr sz="2000" dirty="0">
                <a:latin typeface="Arial"/>
                <a:cs typeface="Arial"/>
              </a:rPr>
              <a:t>semana</a:t>
            </a:r>
            <a:r>
              <a:rPr sz="2000" spc="-65" dirty="0">
                <a:latin typeface="Arial"/>
                <a:cs typeface="Arial"/>
              </a:rPr>
              <a:t> </a:t>
            </a:r>
            <a:r>
              <a:rPr sz="2000" spc="-10" dirty="0">
                <a:latin typeface="Arial"/>
                <a:cs typeface="Arial"/>
              </a:rPr>
              <a:t>cotizada.</a:t>
            </a:r>
            <a:endParaRPr sz="2000">
              <a:latin typeface="Arial"/>
              <a:cs typeface="Arial"/>
            </a:endParaRPr>
          </a:p>
        </p:txBody>
      </p:sp>
      <p:pic>
        <p:nvPicPr>
          <p:cNvPr id="4" name="object 4"/>
          <p:cNvPicPr/>
          <p:nvPr/>
        </p:nvPicPr>
        <p:blipFill>
          <a:blip r:embed="rId2" cstate="print"/>
          <a:stretch>
            <a:fillRect/>
          </a:stretch>
        </p:blipFill>
        <p:spPr>
          <a:xfrm>
            <a:off x="0" y="0"/>
            <a:ext cx="6936485" cy="685793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670685" cy="1568450"/>
          </a:xfrm>
          <a:custGeom>
            <a:avLst/>
            <a:gdLst/>
            <a:ahLst/>
            <a:cxnLst/>
            <a:rect l="l" t="t" r="r" b="b"/>
            <a:pathLst>
              <a:path w="1670685" h="1568450">
                <a:moveTo>
                  <a:pt x="1670672" y="744842"/>
                </a:moveTo>
                <a:lnTo>
                  <a:pt x="1435989" y="510171"/>
                </a:lnTo>
                <a:lnTo>
                  <a:pt x="1670659" y="275501"/>
                </a:lnTo>
                <a:lnTo>
                  <a:pt x="1395171" y="0"/>
                </a:lnTo>
                <a:lnTo>
                  <a:pt x="0" y="0"/>
                </a:lnTo>
                <a:lnTo>
                  <a:pt x="0" y="1189494"/>
                </a:lnTo>
                <a:lnTo>
                  <a:pt x="378333" y="1567827"/>
                </a:lnTo>
                <a:lnTo>
                  <a:pt x="979639" y="966520"/>
                </a:lnTo>
                <a:lnTo>
                  <a:pt x="1214323" y="1201178"/>
                </a:lnTo>
                <a:lnTo>
                  <a:pt x="1670672" y="744842"/>
                </a:lnTo>
                <a:close/>
              </a:path>
            </a:pathLst>
          </a:custGeom>
          <a:solidFill>
            <a:srgbClr val="1D9A78">
              <a:alpha val="30194"/>
            </a:srgbClr>
          </a:solidFill>
        </p:spPr>
        <p:txBody>
          <a:bodyPr wrap="square" lIns="0" tIns="0" rIns="0" bIns="0" rtlCol="0"/>
          <a:lstStyle/>
          <a:p>
            <a:endParaRPr/>
          </a:p>
        </p:txBody>
      </p:sp>
      <p:sp>
        <p:nvSpPr>
          <p:cNvPr id="3" name="object 3"/>
          <p:cNvSpPr/>
          <p:nvPr/>
        </p:nvSpPr>
        <p:spPr>
          <a:xfrm>
            <a:off x="9356598" y="0"/>
            <a:ext cx="2835910" cy="1485265"/>
          </a:xfrm>
          <a:custGeom>
            <a:avLst/>
            <a:gdLst/>
            <a:ahLst/>
            <a:cxnLst/>
            <a:rect l="l" t="t" r="r" b="b"/>
            <a:pathLst>
              <a:path w="2835909" h="1485265">
                <a:moveTo>
                  <a:pt x="2835402" y="0"/>
                </a:moveTo>
                <a:lnTo>
                  <a:pt x="0" y="0"/>
                </a:lnTo>
                <a:lnTo>
                  <a:pt x="790054" y="753325"/>
                </a:lnTo>
                <a:lnTo>
                  <a:pt x="544499" y="998880"/>
                </a:lnTo>
                <a:lnTo>
                  <a:pt x="1030617" y="1484998"/>
                </a:lnTo>
                <a:lnTo>
                  <a:pt x="1287729" y="1227886"/>
                </a:lnTo>
                <a:lnTo>
                  <a:pt x="1552752" y="1480566"/>
                </a:lnTo>
                <a:lnTo>
                  <a:pt x="2835402" y="257543"/>
                </a:lnTo>
                <a:lnTo>
                  <a:pt x="2835402" y="0"/>
                </a:lnTo>
                <a:close/>
              </a:path>
            </a:pathLst>
          </a:custGeom>
          <a:solidFill>
            <a:srgbClr val="1D6EA9">
              <a:alpha val="30194"/>
            </a:srgbClr>
          </a:solidFill>
        </p:spPr>
        <p:txBody>
          <a:bodyPr wrap="square" lIns="0" tIns="0" rIns="0" bIns="0" rtlCol="0"/>
          <a:lstStyle/>
          <a:p>
            <a:endParaRPr/>
          </a:p>
        </p:txBody>
      </p:sp>
      <p:sp>
        <p:nvSpPr>
          <p:cNvPr id="4" name="object 4"/>
          <p:cNvSpPr/>
          <p:nvPr/>
        </p:nvSpPr>
        <p:spPr>
          <a:xfrm>
            <a:off x="7603998" y="6115811"/>
            <a:ext cx="1866900" cy="742315"/>
          </a:xfrm>
          <a:custGeom>
            <a:avLst/>
            <a:gdLst/>
            <a:ahLst/>
            <a:cxnLst/>
            <a:rect l="l" t="t" r="r" b="b"/>
            <a:pathLst>
              <a:path w="1866900" h="742315">
                <a:moveTo>
                  <a:pt x="1866900" y="742188"/>
                </a:moveTo>
                <a:lnTo>
                  <a:pt x="1119746" y="0"/>
                </a:lnTo>
                <a:lnTo>
                  <a:pt x="593877" y="522401"/>
                </a:lnTo>
                <a:lnTo>
                  <a:pt x="407657" y="337566"/>
                </a:lnTo>
                <a:lnTo>
                  <a:pt x="0" y="742188"/>
                </a:lnTo>
                <a:lnTo>
                  <a:pt x="372618" y="742188"/>
                </a:lnTo>
                <a:lnTo>
                  <a:pt x="815340" y="742188"/>
                </a:lnTo>
                <a:lnTo>
                  <a:pt x="1866900" y="742188"/>
                </a:lnTo>
                <a:close/>
              </a:path>
            </a:pathLst>
          </a:custGeom>
          <a:solidFill>
            <a:srgbClr val="1D9A78">
              <a:alpha val="30194"/>
            </a:srgbClr>
          </a:solidFill>
        </p:spPr>
        <p:txBody>
          <a:bodyPr wrap="square" lIns="0" tIns="0" rIns="0" bIns="0" rtlCol="0"/>
          <a:lstStyle/>
          <a:p>
            <a:endParaRPr/>
          </a:p>
        </p:txBody>
      </p:sp>
      <p:grpSp>
        <p:nvGrpSpPr>
          <p:cNvPr id="5" name="object 5"/>
          <p:cNvGrpSpPr/>
          <p:nvPr/>
        </p:nvGrpSpPr>
        <p:grpSpPr>
          <a:xfrm>
            <a:off x="2375154" y="1125474"/>
            <a:ext cx="7673340" cy="2334895"/>
            <a:chOff x="2375154" y="1125474"/>
            <a:chExt cx="7673340" cy="2334895"/>
          </a:xfrm>
        </p:grpSpPr>
        <p:pic>
          <p:nvPicPr>
            <p:cNvPr id="6" name="object 6"/>
            <p:cNvPicPr/>
            <p:nvPr/>
          </p:nvPicPr>
          <p:blipFill>
            <a:blip r:embed="rId2" cstate="print"/>
            <a:stretch>
              <a:fillRect/>
            </a:stretch>
          </p:blipFill>
          <p:spPr>
            <a:xfrm>
              <a:off x="2375154" y="1144524"/>
              <a:ext cx="7673340" cy="2170938"/>
            </a:xfrm>
            <a:prstGeom prst="rect">
              <a:avLst/>
            </a:prstGeom>
          </p:spPr>
        </p:pic>
        <p:pic>
          <p:nvPicPr>
            <p:cNvPr id="7" name="object 7"/>
            <p:cNvPicPr/>
            <p:nvPr/>
          </p:nvPicPr>
          <p:blipFill>
            <a:blip r:embed="rId3" cstate="print"/>
            <a:stretch>
              <a:fillRect/>
            </a:stretch>
          </p:blipFill>
          <p:spPr>
            <a:xfrm>
              <a:off x="2730246" y="1125474"/>
              <a:ext cx="6961632" cy="2334767"/>
            </a:xfrm>
            <a:prstGeom prst="rect">
              <a:avLst/>
            </a:prstGeom>
          </p:spPr>
        </p:pic>
        <p:pic>
          <p:nvPicPr>
            <p:cNvPr id="8" name="object 8"/>
            <p:cNvPicPr/>
            <p:nvPr/>
          </p:nvPicPr>
          <p:blipFill>
            <a:blip r:embed="rId4" cstate="print"/>
            <a:stretch>
              <a:fillRect/>
            </a:stretch>
          </p:blipFill>
          <p:spPr>
            <a:xfrm>
              <a:off x="2433066" y="1183386"/>
              <a:ext cx="7557515" cy="2055114"/>
            </a:xfrm>
            <a:prstGeom prst="rect">
              <a:avLst/>
            </a:prstGeom>
          </p:spPr>
        </p:pic>
      </p:grpSp>
      <p:sp>
        <p:nvSpPr>
          <p:cNvPr id="9" name="object 9"/>
          <p:cNvSpPr txBox="1">
            <a:spLocks noGrp="1"/>
          </p:cNvSpPr>
          <p:nvPr>
            <p:ph type="title"/>
          </p:nvPr>
        </p:nvSpPr>
        <p:spPr>
          <a:xfrm>
            <a:off x="3194189" y="1328267"/>
            <a:ext cx="6031230" cy="1602105"/>
          </a:xfrm>
          <a:prstGeom prst="rect">
            <a:avLst/>
          </a:prstGeom>
        </p:spPr>
        <p:txBody>
          <a:bodyPr vert="horz" wrap="square" lIns="0" tIns="95885" rIns="0" bIns="0" rtlCol="0">
            <a:spAutoFit/>
          </a:bodyPr>
          <a:lstStyle/>
          <a:p>
            <a:pPr marL="12700" marR="5080" indent="765175">
              <a:lnSpc>
                <a:spcPts val="5930"/>
              </a:lnSpc>
              <a:spcBef>
                <a:spcPts val="755"/>
              </a:spcBef>
            </a:pPr>
            <a:r>
              <a:rPr sz="5400" dirty="0">
                <a:solidFill>
                  <a:srgbClr val="FFFFFF"/>
                </a:solidFill>
              </a:rPr>
              <a:t>Salarios</a:t>
            </a:r>
            <a:r>
              <a:rPr sz="5400" spc="-130" dirty="0">
                <a:solidFill>
                  <a:srgbClr val="FFFFFF"/>
                </a:solidFill>
              </a:rPr>
              <a:t> </a:t>
            </a:r>
            <a:r>
              <a:rPr sz="5400" dirty="0">
                <a:solidFill>
                  <a:srgbClr val="FFFFFF"/>
                </a:solidFill>
              </a:rPr>
              <a:t>Base</a:t>
            </a:r>
            <a:r>
              <a:rPr sz="5400" spc="-114" dirty="0">
                <a:solidFill>
                  <a:srgbClr val="FFFFFF"/>
                </a:solidFill>
              </a:rPr>
              <a:t> </a:t>
            </a:r>
            <a:r>
              <a:rPr sz="5400" spc="-25" dirty="0">
                <a:solidFill>
                  <a:srgbClr val="FFFFFF"/>
                </a:solidFill>
              </a:rPr>
              <a:t>de </a:t>
            </a:r>
            <a:r>
              <a:rPr sz="5400" dirty="0">
                <a:solidFill>
                  <a:srgbClr val="FFFFFF"/>
                </a:solidFill>
              </a:rPr>
              <a:t>Cotización</a:t>
            </a:r>
            <a:r>
              <a:rPr sz="5400" spc="-290" dirty="0">
                <a:solidFill>
                  <a:srgbClr val="FFFFFF"/>
                </a:solidFill>
              </a:rPr>
              <a:t> </a:t>
            </a:r>
            <a:r>
              <a:rPr sz="5400" spc="-10" dirty="0">
                <a:solidFill>
                  <a:srgbClr val="FFFFFF"/>
                </a:solidFill>
              </a:rPr>
              <a:t>Promedios</a:t>
            </a:r>
            <a:endParaRPr sz="5400"/>
          </a:p>
        </p:txBody>
      </p:sp>
      <p:grpSp>
        <p:nvGrpSpPr>
          <p:cNvPr id="10" name="object 10"/>
          <p:cNvGrpSpPr/>
          <p:nvPr/>
        </p:nvGrpSpPr>
        <p:grpSpPr>
          <a:xfrm>
            <a:off x="2378201" y="3401567"/>
            <a:ext cx="3742690" cy="2170430"/>
            <a:chOff x="2378201" y="3401567"/>
            <a:chExt cx="3742690" cy="2170430"/>
          </a:xfrm>
        </p:grpSpPr>
        <p:pic>
          <p:nvPicPr>
            <p:cNvPr id="11" name="object 11"/>
            <p:cNvPicPr/>
            <p:nvPr/>
          </p:nvPicPr>
          <p:blipFill>
            <a:blip r:embed="rId5" cstate="print"/>
            <a:stretch>
              <a:fillRect/>
            </a:stretch>
          </p:blipFill>
          <p:spPr>
            <a:xfrm>
              <a:off x="2378201" y="3401567"/>
              <a:ext cx="3742182" cy="2170175"/>
            </a:xfrm>
            <a:prstGeom prst="rect">
              <a:avLst/>
            </a:prstGeom>
          </p:spPr>
        </p:pic>
        <p:pic>
          <p:nvPicPr>
            <p:cNvPr id="12" name="object 12"/>
            <p:cNvPicPr/>
            <p:nvPr/>
          </p:nvPicPr>
          <p:blipFill>
            <a:blip r:embed="rId6" cstate="print"/>
            <a:stretch>
              <a:fillRect/>
            </a:stretch>
          </p:blipFill>
          <p:spPr>
            <a:xfrm>
              <a:off x="2394203" y="3672839"/>
              <a:ext cx="3710178" cy="1719072"/>
            </a:xfrm>
            <a:prstGeom prst="rect">
              <a:avLst/>
            </a:prstGeom>
          </p:spPr>
        </p:pic>
        <p:pic>
          <p:nvPicPr>
            <p:cNvPr id="13" name="object 13"/>
            <p:cNvPicPr/>
            <p:nvPr/>
          </p:nvPicPr>
          <p:blipFill>
            <a:blip r:embed="rId7" cstate="print"/>
            <a:stretch>
              <a:fillRect/>
            </a:stretch>
          </p:blipFill>
          <p:spPr>
            <a:xfrm>
              <a:off x="2436113" y="3440429"/>
              <a:ext cx="3626358" cy="2054352"/>
            </a:xfrm>
            <a:prstGeom prst="rect">
              <a:avLst/>
            </a:prstGeom>
          </p:spPr>
        </p:pic>
      </p:grpSp>
      <p:sp>
        <p:nvSpPr>
          <p:cNvPr id="14" name="object 14"/>
          <p:cNvSpPr txBox="1"/>
          <p:nvPr/>
        </p:nvSpPr>
        <p:spPr>
          <a:xfrm>
            <a:off x="2741739" y="3827017"/>
            <a:ext cx="3015615" cy="1163955"/>
          </a:xfrm>
          <a:prstGeom prst="rect">
            <a:avLst/>
          </a:prstGeom>
        </p:spPr>
        <p:txBody>
          <a:bodyPr vert="horz" wrap="square" lIns="0" tIns="12700" rIns="0" bIns="0" rtlCol="0">
            <a:spAutoFit/>
          </a:bodyPr>
          <a:lstStyle/>
          <a:p>
            <a:pPr algn="ctr">
              <a:lnSpc>
                <a:spcPts val="4480"/>
              </a:lnSpc>
              <a:spcBef>
                <a:spcPts val="100"/>
              </a:spcBef>
            </a:pPr>
            <a:r>
              <a:rPr sz="3900" dirty="0">
                <a:solidFill>
                  <a:srgbClr val="FFFFFF"/>
                </a:solidFill>
                <a:latin typeface="Carlito"/>
                <a:cs typeface="Carlito"/>
              </a:rPr>
              <a:t>Ley</a:t>
            </a:r>
            <a:r>
              <a:rPr sz="3900" spc="-40" dirty="0">
                <a:solidFill>
                  <a:srgbClr val="FFFFFF"/>
                </a:solidFill>
                <a:latin typeface="Carlito"/>
                <a:cs typeface="Carlito"/>
              </a:rPr>
              <a:t> </a:t>
            </a:r>
            <a:r>
              <a:rPr sz="3900" spc="-20" dirty="0">
                <a:solidFill>
                  <a:srgbClr val="FFFFFF"/>
                </a:solidFill>
                <a:latin typeface="Carlito"/>
                <a:cs typeface="Carlito"/>
              </a:rPr>
              <a:t>1973</a:t>
            </a:r>
            <a:endParaRPr sz="3900">
              <a:latin typeface="Carlito"/>
              <a:cs typeface="Carlito"/>
            </a:endParaRPr>
          </a:p>
          <a:p>
            <a:pPr algn="ctr">
              <a:lnSpc>
                <a:spcPts val="4480"/>
              </a:lnSpc>
            </a:pPr>
            <a:r>
              <a:rPr sz="3900" dirty="0">
                <a:solidFill>
                  <a:srgbClr val="FFFFFF"/>
                </a:solidFill>
                <a:latin typeface="Carlito"/>
                <a:cs typeface="Carlito"/>
              </a:rPr>
              <a:t>Últimos</a:t>
            </a:r>
            <a:r>
              <a:rPr sz="3900" spc="-55" dirty="0">
                <a:solidFill>
                  <a:srgbClr val="FFFFFF"/>
                </a:solidFill>
                <a:latin typeface="Carlito"/>
                <a:cs typeface="Carlito"/>
              </a:rPr>
              <a:t> </a:t>
            </a:r>
            <a:r>
              <a:rPr sz="3900" dirty="0">
                <a:solidFill>
                  <a:srgbClr val="FFFFFF"/>
                </a:solidFill>
                <a:latin typeface="Carlito"/>
                <a:cs typeface="Carlito"/>
              </a:rPr>
              <a:t>5</a:t>
            </a:r>
            <a:r>
              <a:rPr sz="3900" spc="-45" dirty="0">
                <a:solidFill>
                  <a:srgbClr val="FFFFFF"/>
                </a:solidFill>
                <a:latin typeface="Carlito"/>
                <a:cs typeface="Carlito"/>
              </a:rPr>
              <a:t> </a:t>
            </a:r>
            <a:r>
              <a:rPr sz="3900" spc="-20" dirty="0">
                <a:solidFill>
                  <a:srgbClr val="FFFFFF"/>
                </a:solidFill>
                <a:latin typeface="Carlito"/>
                <a:cs typeface="Carlito"/>
              </a:rPr>
              <a:t>años</a:t>
            </a:r>
            <a:endParaRPr sz="3900">
              <a:latin typeface="Carlito"/>
              <a:cs typeface="Carlito"/>
            </a:endParaRPr>
          </a:p>
        </p:txBody>
      </p:sp>
      <p:grpSp>
        <p:nvGrpSpPr>
          <p:cNvPr id="15" name="object 15"/>
          <p:cNvGrpSpPr/>
          <p:nvPr/>
        </p:nvGrpSpPr>
        <p:grpSpPr>
          <a:xfrm>
            <a:off x="6308597" y="3400805"/>
            <a:ext cx="3785235" cy="2263140"/>
            <a:chOff x="6308597" y="3400805"/>
            <a:chExt cx="3785235" cy="2263140"/>
          </a:xfrm>
        </p:grpSpPr>
        <p:pic>
          <p:nvPicPr>
            <p:cNvPr id="16" name="object 16"/>
            <p:cNvPicPr/>
            <p:nvPr/>
          </p:nvPicPr>
          <p:blipFill>
            <a:blip r:embed="rId5" cstate="print"/>
            <a:stretch>
              <a:fillRect/>
            </a:stretch>
          </p:blipFill>
          <p:spPr>
            <a:xfrm>
              <a:off x="6308597" y="3401567"/>
              <a:ext cx="3742182" cy="2170175"/>
            </a:xfrm>
            <a:prstGeom prst="rect">
              <a:avLst/>
            </a:prstGeom>
          </p:spPr>
        </p:pic>
        <p:pic>
          <p:nvPicPr>
            <p:cNvPr id="17" name="object 17"/>
            <p:cNvPicPr/>
            <p:nvPr/>
          </p:nvPicPr>
          <p:blipFill>
            <a:blip r:embed="rId8" cstate="print"/>
            <a:stretch>
              <a:fillRect/>
            </a:stretch>
          </p:blipFill>
          <p:spPr>
            <a:xfrm>
              <a:off x="6377177" y="3400805"/>
              <a:ext cx="3716274" cy="2263139"/>
            </a:xfrm>
            <a:prstGeom prst="rect">
              <a:avLst/>
            </a:prstGeom>
          </p:spPr>
        </p:pic>
        <p:pic>
          <p:nvPicPr>
            <p:cNvPr id="18" name="object 18"/>
            <p:cNvPicPr/>
            <p:nvPr/>
          </p:nvPicPr>
          <p:blipFill>
            <a:blip r:embed="rId7" cstate="print"/>
            <a:stretch>
              <a:fillRect/>
            </a:stretch>
          </p:blipFill>
          <p:spPr>
            <a:xfrm>
              <a:off x="6366510" y="3440429"/>
              <a:ext cx="3626358" cy="2054352"/>
            </a:xfrm>
            <a:prstGeom prst="rect">
              <a:avLst/>
            </a:prstGeom>
          </p:spPr>
        </p:pic>
      </p:grpSp>
      <p:sp>
        <p:nvSpPr>
          <p:cNvPr id="19" name="object 19"/>
          <p:cNvSpPr txBox="1"/>
          <p:nvPr/>
        </p:nvSpPr>
        <p:spPr>
          <a:xfrm>
            <a:off x="6725145" y="3554920"/>
            <a:ext cx="2909570" cy="1707514"/>
          </a:xfrm>
          <a:prstGeom prst="rect">
            <a:avLst/>
          </a:prstGeom>
        </p:spPr>
        <p:txBody>
          <a:bodyPr vert="horz" wrap="square" lIns="0" tIns="73025" rIns="0" bIns="0" rtlCol="0">
            <a:spAutoFit/>
          </a:bodyPr>
          <a:lstStyle/>
          <a:p>
            <a:pPr marL="12700" marR="5080" algn="ctr">
              <a:lnSpc>
                <a:spcPts val="4280"/>
              </a:lnSpc>
              <a:spcBef>
                <a:spcPts val="575"/>
              </a:spcBef>
            </a:pPr>
            <a:r>
              <a:rPr sz="3900" dirty="0">
                <a:solidFill>
                  <a:srgbClr val="FFFFFF"/>
                </a:solidFill>
                <a:latin typeface="Carlito"/>
                <a:cs typeface="Carlito"/>
              </a:rPr>
              <a:t>Ley</a:t>
            </a:r>
            <a:r>
              <a:rPr sz="3900" spc="-25" dirty="0">
                <a:solidFill>
                  <a:srgbClr val="FFFFFF"/>
                </a:solidFill>
                <a:latin typeface="Carlito"/>
                <a:cs typeface="Carlito"/>
              </a:rPr>
              <a:t> </a:t>
            </a:r>
            <a:r>
              <a:rPr sz="3900" dirty="0">
                <a:solidFill>
                  <a:srgbClr val="FFFFFF"/>
                </a:solidFill>
                <a:latin typeface="Carlito"/>
                <a:cs typeface="Carlito"/>
              </a:rPr>
              <a:t>1977</a:t>
            </a:r>
            <a:r>
              <a:rPr sz="3900" spc="-20" dirty="0">
                <a:solidFill>
                  <a:srgbClr val="FFFFFF"/>
                </a:solidFill>
                <a:latin typeface="Carlito"/>
                <a:cs typeface="Carlito"/>
              </a:rPr>
              <a:t> </a:t>
            </a:r>
            <a:r>
              <a:rPr sz="3900" spc="-100" dirty="0">
                <a:solidFill>
                  <a:srgbClr val="FFFFFF"/>
                </a:solidFill>
                <a:latin typeface="Carlito"/>
                <a:cs typeface="Carlito"/>
              </a:rPr>
              <a:t>Todo </a:t>
            </a:r>
            <a:r>
              <a:rPr sz="3900" dirty="0">
                <a:solidFill>
                  <a:srgbClr val="FFFFFF"/>
                </a:solidFill>
                <a:latin typeface="Carlito"/>
                <a:cs typeface="Carlito"/>
              </a:rPr>
              <a:t>el</a:t>
            </a:r>
            <a:r>
              <a:rPr sz="3900" spc="-10" dirty="0">
                <a:solidFill>
                  <a:srgbClr val="FFFFFF"/>
                </a:solidFill>
                <a:latin typeface="Carlito"/>
                <a:cs typeface="Carlito"/>
              </a:rPr>
              <a:t> tiempo cotizado</a:t>
            </a:r>
            <a:endParaRPr sz="3900">
              <a:latin typeface="Carlito"/>
              <a:cs typeface="Carlito"/>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8000"/>
          </a:xfrm>
          <a:prstGeom prst="rect">
            <a:avLst/>
          </a:prstGeom>
        </p:spPr>
      </p:pic>
      <p:sp>
        <p:nvSpPr>
          <p:cNvPr id="3" name="object 3"/>
          <p:cNvSpPr txBox="1">
            <a:spLocks noGrp="1"/>
          </p:cNvSpPr>
          <p:nvPr>
            <p:ph type="title"/>
          </p:nvPr>
        </p:nvSpPr>
        <p:spPr>
          <a:xfrm>
            <a:off x="916939" y="610577"/>
            <a:ext cx="1285875" cy="695960"/>
          </a:xfrm>
          <a:prstGeom prst="rect">
            <a:avLst/>
          </a:prstGeom>
        </p:spPr>
        <p:txBody>
          <a:bodyPr vert="horz" wrap="square" lIns="0" tIns="12065" rIns="0" bIns="0" rtlCol="0">
            <a:spAutoFit/>
          </a:bodyPr>
          <a:lstStyle/>
          <a:p>
            <a:pPr marL="12700">
              <a:lnSpc>
                <a:spcPct val="100000"/>
              </a:lnSpc>
              <a:spcBef>
                <a:spcPts val="95"/>
              </a:spcBef>
            </a:pPr>
            <a:r>
              <a:rPr sz="4400" spc="-45" dirty="0">
                <a:solidFill>
                  <a:srgbClr val="FFFFFF"/>
                </a:solidFill>
              </a:rPr>
              <a:t>EDAD</a:t>
            </a:r>
            <a:endParaRPr sz="4400"/>
          </a:p>
        </p:txBody>
      </p:sp>
      <p:graphicFrame>
        <p:nvGraphicFramePr>
          <p:cNvPr id="4" name="object 4"/>
          <p:cNvGraphicFramePr>
            <a:graphicFrameLocks noGrp="1"/>
          </p:cNvGraphicFramePr>
          <p:nvPr/>
        </p:nvGraphicFramePr>
        <p:xfrm>
          <a:off x="832230" y="1865757"/>
          <a:ext cx="10517504" cy="4271008"/>
        </p:xfrm>
        <a:graphic>
          <a:graphicData uri="http://schemas.openxmlformats.org/drawingml/2006/table">
            <a:tbl>
              <a:tblPr firstRow="1" bandRow="1">
                <a:tableStyleId>{2D5ABB26-0587-4C30-8999-92F81FD0307C}</a:tableStyleId>
              </a:tblPr>
              <a:tblGrid>
                <a:gridCol w="3286760">
                  <a:extLst>
                    <a:ext uri="{9D8B030D-6E8A-4147-A177-3AD203B41FA5}">
                      <a16:colId xmlns:a16="http://schemas.microsoft.com/office/drawing/2014/main" val="20000"/>
                    </a:ext>
                  </a:extLst>
                </a:gridCol>
                <a:gridCol w="328929">
                  <a:extLst>
                    <a:ext uri="{9D8B030D-6E8A-4147-A177-3AD203B41FA5}">
                      <a16:colId xmlns:a16="http://schemas.microsoft.com/office/drawing/2014/main" val="20001"/>
                    </a:ext>
                  </a:extLst>
                </a:gridCol>
                <a:gridCol w="3286125">
                  <a:extLst>
                    <a:ext uri="{9D8B030D-6E8A-4147-A177-3AD203B41FA5}">
                      <a16:colId xmlns:a16="http://schemas.microsoft.com/office/drawing/2014/main" val="20002"/>
                    </a:ext>
                  </a:extLst>
                </a:gridCol>
                <a:gridCol w="329565">
                  <a:extLst>
                    <a:ext uri="{9D8B030D-6E8A-4147-A177-3AD203B41FA5}">
                      <a16:colId xmlns:a16="http://schemas.microsoft.com/office/drawing/2014/main" val="20003"/>
                    </a:ext>
                  </a:extLst>
                </a:gridCol>
                <a:gridCol w="3286125">
                  <a:extLst>
                    <a:ext uri="{9D8B030D-6E8A-4147-A177-3AD203B41FA5}">
                      <a16:colId xmlns:a16="http://schemas.microsoft.com/office/drawing/2014/main" val="20004"/>
                    </a:ext>
                  </a:extLst>
                </a:gridCol>
              </a:tblGrid>
              <a:tr h="1971039">
                <a:tc>
                  <a:txBody>
                    <a:bodyPr/>
                    <a:lstStyle/>
                    <a:p>
                      <a:pPr algn="ctr">
                        <a:lnSpc>
                          <a:spcPct val="100000"/>
                        </a:lnSpc>
                        <a:spcBef>
                          <a:spcPts val="4450"/>
                        </a:spcBef>
                      </a:pPr>
                      <a:r>
                        <a:rPr sz="4900" dirty="0">
                          <a:solidFill>
                            <a:srgbClr val="FFFFFF"/>
                          </a:solidFill>
                          <a:latin typeface="Arial Black"/>
                          <a:cs typeface="Arial Black"/>
                        </a:rPr>
                        <a:t>60</a:t>
                      </a:r>
                      <a:r>
                        <a:rPr sz="4900" spc="-5" dirty="0">
                          <a:solidFill>
                            <a:srgbClr val="FFFFFF"/>
                          </a:solidFill>
                          <a:latin typeface="Arial Black"/>
                          <a:cs typeface="Arial Black"/>
                        </a:rPr>
                        <a:t> </a:t>
                      </a:r>
                      <a:r>
                        <a:rPr sz="4900" spc="-25" dirty="0">
                          <a:solidFill>
                            <a:srgbClr val="FFFFFF"/>
                          </a:solidFill>
                          <a:latin typeface="Arial Black"/>
                          <a:cs typeface="Arial Black"/>
                        </a:rPr>
                        <a:t>75%</a:t>
                      </a:r>
                      <a:endParaRPr sz="4900">
                        <a:latin typeface="Arial Black"/>
                        <a:cs typeface="Arial Black"/>
                      </a:endParaRPr>
                    </a:p>
                  </a:txBody>
                  <a:tcPr marL="0" marR="0" marT="565150" marB="0">
                    <a:lnL w="12700">
                      <a:solidFill>
                        <a:srgbClr val="E7E6E6"/>
                      </a:solidFill>
                      <a:prstDash val="solid"/>
                    </a:lnL>
                    <a:lnR w="12700">
                      <a:solidFill>
                        <a:srgbClr val="E7E6E6"/>
                      </a:solidFill>
                      <a:prstDash val="solid"/>
                    </a:lnR>
                    <a:lnT w="12700">
                      <a:solidFill>
                        <a:srgbClr val="E7E6E6"/>
                      </a:solidFill>
                      <a:prstDash val="solid"/>
                    </a:lnT>
                    <a:lnB w="12700">
                      <a:solidFill>
                        <a:srgbClr val="E7E6E6"/>
                      </a:solidFill>
                      <a:prstDash val="solid"/>
                    </a:lnB>
                    <a:solidFill>
                      <a:srgbClr val="44536A"/>
                    </a:solidFill>
                  </a:tcPr>
                </a:tc>
                <a:tc>
                  <a:txBody>
                    <a:bodyPr/>
                    <a:lstStyle/>
                    <a:p>
                      <a:pPr>
                        <a:lnSpc>
                          <a:spcPct val="100000"/>
                        </a:lnSpc>
                      </a:pPr>
                      <a:endParaRPr sz="4800">
                        <a:latin typeface="Times New Roman"/>
                        <a:cs typeface="Times New Roman"/>
                      </a:endParaRPr>
                    </a:p>
                  </a:txBody>
                  <a:tcPr marL="0" marR="0" marT="0" marB="0">
                    <a:lnL w="12700">
                      <a:solidFill>
                        <a:srgbClr val="E7E6E6"/>
                      </a:solidFill>
                      <a:prstDash val="solid"/>
                    </a:lnL>
                    <a:lnR w="12700">
                      <a:solidFill>
                        <a:srgbClr val="E7E6E6"/>
                      </a:solidFill>
                      <a:prstDash val="solid"/>
                    </a:lnR>
                  </a:tcPr>
                </a:tc>
                <a:tc>
                  <a:txBody>
                    <a:bodyPr/>
                    <a:lstStyle/>
                    <a:p>
                      <a:pPr algn="ctr">
                        <a:lnSpc>
                          <a:spcPct val="100000"/>
                        </a:lnSpc>
                        <a:spcBef>
                          <a:spcPts val="4450"/>
                        </a:spcBef>
                      </a:pPr>
                      <a:r>
                        <a:rPr sz="4900" dirty="0">
                          <a:solidFill>
                            <a:srgbClr val="FFFFFF"/>
                          </a:solidFill>
                          <a:latin typeface="Arial Black"/>
                          <a:cs typeface="Arial Black"/>
                        </a:rPr>
                        <a:t>61</a:t>
                      </a:r>
                      <a:r>
                        <a:rPr sz="4900" spc="-5" dirty="0">
                          <a:solidFill>
                            <a:srgbClr val="FFFFFF"/>
                          </a:solidFill>
                          <a:latin typeface="Arial Black"/>
                          <a:cs typeface="Arial Black"/>
                        </a:rPr>
                        <a:t> </a:t>
                      </a:r>
                      <a:r>
                        <a:rPr sz="4900" spc="-25" dirty="0">
                          <a:solidFill>
                            <a:srgbClr val="FFFFFF"/>
                          </a:solidFill>
                          <a:latin typeface="Arial Black"/>
                          <a:cs typeface="Arial Black"/>
                        </a:rPr>
                        <a:t>80%</a:t>
                      </a:r>
                      <a:endParaRPr sz="4900">
                        <a:latin typeface="Arial Black"/>
                        <a:cs typeface="Arial Black"/>
                      </a:endParaRPr>
                    </a:p>
                  </a:txBody>
                  <a:tcPr marL="0" marR="0" marT="565150" marB="0">
                    <a:lnL w="12700">
                      <a:solidFill>
                        <a:srgbClr val="E7E6E6"/>
                      </a:solidFill>
                      <a:prstDash val="solid"/>
                    </a:lnL>
                    <a:lnR w="12700">
                      <a:solidFill>
                        <a:srgbClr val="E7E6E6"/>
                      </a:solidFill>
                      <a:prstDash val="solid"/>
                    </a:lnR>
                    <a:lnT w="12700">
                      <a:solidFill>
                        <a:srgbClr val="E7E6E6"/>
                      </a:solidFill>
                      <a:prstDash val="solid"/>
                    </a:lnT>
                    <a:lnB w="12700">
                      <a:solidFill>
                        <a:srgbClr val="E7E6E6"/>
                      </a:solidFill>
                      <a:prstDash val="solid"/>
                    </a:lnB>
                    <a:solidFill>
                      <a:srgbClr val="44536A"/>
                    </a:solidFill>
                  </a:tcPr>
                </a:tc>
                <a:tc>
                  <a:txBody>
                    <a:bodyPr/>
                    <a:lstStyle/>
                    <a:p>
                      <a:pPr>
                        <a:lnSpc>
                          <a:spcPct val="100000"/>
                        </a:lnSpc>
                      </a:pPr>
                      <a:endParaRPr sz="4800">
                        <a:latin typeface="Times New Roman"/>
                        <a:cs typeface="Times New Roman"/>
                      </a:endParaRPr>
                    </a:p>
                  </a:txBody>
                  <a:tcPr marL="0" marR="0" marT="0" marB="0">
                    <a:lnL w="12700">
                      <a:solidFill>
                        <a:srgbClr val="E7E6E6"/>
                      </a:solidFill>
                      <a:prstDash val="solid"/>
                    </a:lnL>
                    <a:lnR w="12700">
                      <a:solidFill>
                        <a:srgbClr val="E7E6E6"/>
                      </a:solidFill>
                      <a:prstDash val="solid"/>
                    </a:lnR>
                  </a:tcPr>
                </a:tc>
                <a:tc>
                  <a:txBody>
                    <a:bodyPr/>
                    <a:lstStyle/>
                    <a:p>
                      <a:pPr algn="ctr">
                        <a:lnSpc>
                          <a:spcPct val="100000"/>
                        </a:lnSpc>
                        <a:spcBef>
                          <a:spcPts val="4450"/>
                        </a:spcBef>
                      </a:pPr>
                      <a:r>
                        <a:rPr sz="4900" dirty="0">
                          <a:solidFill>
                            <a:srgbClr val="FFFFFF"/>
                          </a:solidFill>
                          <a:latin typeface="Arial Black"/>
                          <a:cs typeface="Arial Black"/>
                        </a:rPr>
                        <a:t>62</a:t>
                      </a:r>
                      <a:r>
                        <a:rPr sz="4900" spc="-5" dirty="0">
                          <a:solidFill>
                            <a:srgbClr val="FFFFFF"/>
                          </a:solidFill>
                          <a:latin typeface="Arial Black"/>
                          <a:cs typeface="Arial Black"/>
                        </a:rPr>
                        <a:t> </a:t>
                      </a:r>
                      <a:r>
                        <a:rPr sz="4900" spc="-25" dirty="0">
                          <a:solidFill>
                            <a:srgbClr val="FFFFFF"/>
                          </a:solidFill>
                          <a:latin typeface="Arial Black"/>
                          <a:cs typeface="Arial Black"/>
                        </a:rPr>
                        <a:t>85%</a:t>
                      </a:r>
                      <a:endParaRPr sz="4900">
                        <a:latin typeface="Arial Black"/>
                        <a:cs typeface="Arial Black"/>
                      </a:endParaRPr>
                    </a:p>
                  </a:txBody>
                  <a:tcPr marL="0" marR="0" marT="565150" marB="0">
                    <a:lnL w="12700">
                      <a:solidFill>
                        <a:srgbClr val="E7E6E6"/>
                      </a:solidFill>
                      <a:prstDash val="solid"/>
                    </a:lnL>
                    <a:lnR w="12700">
                      <a:solidFill>
                        <a:srgbClr val="E7E6E6"/>
                      </a:solidFill>
                      <a:prstDash val="solid"/>
                    </a:lnR>
                    <a:lnT w="12700">
                      <a:solidFill>
                        <a:srgbClr val="E7E6E6"/>
                      </a:solidFill>
                      <a:prstDash val="solid"/>
                    </a:lnT>
                    <a:lnB w="12700">
                      <a:solidFill>
                        <a:srgbClr val="E7E6E6"/>
                      </a:solidFill>
                      <a:prstDash val="solid"/>
                    </a:lnB>
                    <a:solidFill>
                      <a:srgbClr val="44536A"/>
                    </a:solidFill>
                  </a:tcPr>
                </a:tc>
                <a:extLst>
                  <a:ext uri="{0D108BD9-81ED-4DB2-BD59-A6C34878D82A}">
                    <a16:rowId xmlns:a16="http://schemas.microsoft.com/office/drawing/2014/main" val="10000"/>
                  </a:ext>
                </a:extLst>
              </a:tr>
              <a:tr h="328930">
                <a:tc>
                  <a:txBody>
                    <a:bodyPr/>
                    <a:lstStyle/>
                    <a:p>
                      <a:pPr>
                        <a:lnSpc>
                          <a:spcPct val="100000"/>
                        </a:lnSpc>
                      </a:pPr>
                      <a:endParaRPr sz="2000">
                        <a:latin typeface="Times New Roman"/>
                        <a:cs typeface="Times New Roman"/>
                      </a:endParaRPr>
                    </a:p>
                  </a:txBody>
                  <a:tcPr marL="0" marR="0" marT="0" marB="0">
                    <a:lnT w="12700">
                      <a:solidFill>
                        <a:srgbClr val="E7E6E6"/>
                      </a:solidFill>
                      <a:prstDash val="solid"/>
                    </a:lnT>
                    <a:lnB w="12700">
                      <a:solidFill>
                        <a:srgbClr val="E7E6E6"/>
                      </a:solidFill>
                      <a:prstDash val="solid"/>
                    </a:lnB>
                  </a:tcPr>
                </a:tc>
                <a:tc>
                  <a:txBody>
                    <a:bodyPr/>
                    <a:lstStyle/>
                    <a:p>
                      <a:pPr>
                        <a:lnSpc>
                          <a:spcPct val="100000"/>
                        </a:lnSpc>
                      </a:pPr>
                      <a:endParaRPr sz="2000">
                        <a:latin typeface="Times New Roman"/>
                        <a:cs typeface="Times New Roman"/>
                      </a:endParaRPr>
                    </a:p>
                  </a:txBody>
                  <a:tcPr marL="0" marR="0" marT="0" marB="0"/>
                </a:tc>
                <a:tc>
                  <a:txBody>
                    <a:bodyPr/>
                    <a:lstStyle/>
                    <a:p>
                      <a:pPr>
                        <a:lnSpc>
                          <a:spcPct val="100000"/>
                        </a:lnSpc>
                      </a:pPr>
                      <a:endParaRPr sz="2000">
                        <a:latin typeface="Times New Roman"/>
                        <a:cs typeface="Times New Roman"/>
                      </a:endParaRPr>
                    </a:p>
                  </a:txBody>
                  <a:tcPr marL="0" marR="0" marT="0" marB="0">
                    <a:lnT w="12700">
                      <a:solidFill>
                        <a:srgbClr val="E7E6E6"/>
                      </a:solidFill>
                      <a:prstDash val="solid"/>
                    </a:lnT>
                    <a:lnB w="12700">
                      <a:solidFill>
                        <a:srgbClr val="E7E6E6"/>
                      </a:solidFill>
                      <a:prstDash val="solid"/>
                    </a:lnB>
                  </a:tcPr>
                </a:tc>
                <a:tc>
                  <a:txBody>
                    <a:bodyPr/>
                    <a:lstStyle/>
                    <a:p>
                      <a:pPr>
                        <a:lnSpc>
                          <a:spcPct val="100000"/>
                        </a:lnSpc>
                      </a:pPr>
                      <a:endParaRPr sz="2000">
                        <a:latin typeface="Times New Roman"/>
                        <a:cs typeface="Times New Roman"/>
                      </a:endParaRPr>
                    </a:p>
                  </a:txBody>
                  <a:tcPr marL="0" marR="0" marT="0" marB="0"/>
                </a:tc>
                <a:tc>
                  <a:txBody>
                    <a:bodyPr/>
                    <a:lstStyle/>
                    <a:p>
                      <a:pPr>
                        <a:lnSpc>
                          <a:spcPct val="100000"/>
                        </a:lnSpc>
                      </a:pPr>
                      <a:endParaRPr sz="2000">
                        <a:latin typeface="Times New Roman"/>
                        <a:cs typeface="Times New Roman"/>
                      </a:endParaRPr>
                    </a:p>
                  </a:txBody>
                  <a:tcPr marL="0" marR="0" marT="0" marB="0">
                    <a:lnT w="12700">
                      <a:solidFill>
                        <a:srgbClr val="E7E6E6"/>
                      </a:solidFill>
                      <a:prstDash val="solid"/>
                    </a:lnT>
                    <a:lnB w="12700">
                      <a:solidFill>
                        <a:srgbClr val="E7E6E6"/>
                      </a:solidFill>
                      <a:prstDash val="solid"/>
                    </a:lnB>
                  </a:tcPr>
                </a:tc>
                <a:extLst>
                  <a:ext uri="{0D108BD9-81ED-4DB2-BD59-A6C34878D82A}">
                    <a16:rowId xmlns:a16="http://schemas.microsoft.com/office/drawing/2014/main" val="10001"/>
                  </a:ext>
                </a:extLst>
              </a:tr>
              <a:tr h="1971039">
                <a:tc>
                  <a:txBody>
                    <a:bodyPr/>
                    <a:lstStyle/>
                    <a:p>
                      <a:pPr algn="ctr">
                        <a:lnSpc>
                          <a:spcPct val="100000"/>
                        </a:lnSpc>
                        <a:spcBef>
                          <a:spcPts val="4450"/>
                        </a:spcBef>
                      </a:pPr>
                      <a:r>
                        <a:rPr sz="4900" dirty="0">
                          <a:solidFill>
                            <a:srgbClr val="FFFFFF"/>
                          </a:solidFill>
                          <a:latin typeface="Arial Black"/>
                          <a:cs typeface="Arial Black"/>
                        </a:rPr>
                        <a:t>63</a:t>
                      </a:r>
                      <a:r>
                        <a:rPr sz="4900" spc="-5" dirty="0">
                          <a:solidFill>
                            <a:srgbClr val="FFFFFF"/>
                          </a:solidFill>
                          <a:latin typeface="Arial Black"/>
                          <a:cs typeface="Arial Black"/>
                        </a:rPr>
                        <a:t> </a:t>
                      </a:r>
                      <a:r>
                        <a:rPr sz="4900" spc="-25" dirty="0">
                          <a:solidFill>
                            <a:srgbClr val="FFFFFF"/>
                          </a:solidFill>
                          <a:latin typeface="Arial Black"/>
                          <a:cs typeface="Arial Black"/>
                        </a:rPr>
                        <a:t>90%</a:t>
                      </a:r>
                      <a:endParaRPr sz="4900">
                        <a:latin typeface="Arial Black"/>
                        <a:cs typeface="Arial Black"/>
                      </a:endParaRPr>
                    </a:p>
                  </a:txBody>
                  <a:tcPr marL="0" marR="0" marT="565150" marB="0">
                    <a:lnL w="12700">
                      <a:solidFill>
                        <a:srgbClr val="E7E6E6"/>
                      </a:solidFill>
                      <a:prstDash val="solid"/>
                    </a:lnL>
                    <a:lnR w="12700">
                      <a:solidFill>
                        <a:srgbClr val="E7E6E6"/>
                      </a:solidFill>
                      <a:prstDash val="solid"/>
                    </a:lnR>
                    <a:lnT w="12700">
                      <a:solidFill>
                        <a:srgbClr val="E7E6E6"/>
                      </a:solidFill>
                      <a:prstDash val="solid"/>
                    </a:lnT>
                    <a:lnB w="12700">
                      <a:solidFill>
                        <a:srgbClr val="E7E6E6"/>
                      </a:solidFill>
                      <a:prstDash val="solid"/>
                    </a:lnB>
                    <a:solidFill>
                      <a:srgbClr val="44536A"/>
                    </a:solidFill>
                  </a:tcPr>
                </a:tc>
                <a:tc>
                  <a:txBody>
                    <a:bodyPr/>
                    <a:lstStyle/>
                    <a:p>
                      <a:pPr>
                        <a:lnSpc>
                          <a:spcPct val="100000"/>
                        </a:lnSpc>
                      </a:pPr>
                      <a:endParaRPr sz="4800">
                        <a:latin typeface="Times New Roman"/>
                        <a:cs typeface="Times New Roman"/>
                      </a:endParaRPr>
                    </a:p>
                  </a:txBody>
                  <a:tcPr marL="0" marR="0" marT="0" marB="0">
                    <a:lnL w="12700">
                      <a:solidFill>
                        <a:srgbClr val="E7E6E6"/>
                      </a:solidFill>
                      <a:prstDash val="solid"/>
                    </a:lnL>
                    <a:lnR w="12700">
                      <a:solidFill>
                        <a:srgbClr val="E7E6E6"/>
                      </a:solidFill>
                      <a:prstDash val="solid"/>
                    </a:lnR>
                  </a:tcPr>
                </a:tc>
                <a:tc>
                  <a:txBody>
                    <a:bodyPr/>
                    <a:lstStyle/>
                    <a:p>
                      <a:pPr algn="ctr">
                        <a:lnSpc>
                          <a:spcPct val="100000"/>
                        </a:lnSpc>
                        <a:spcBef>
                          <a:spcPts val="4450"/>
                        </a:spcBef>
                      </a:pPr>
                      <a:r>
                        <a:rPr sz="4900" dirty="0">
                          <a:solidFill>
                            <a:srgbClr val="FFFFFF"/>
                          </a:solidFill>
                          <a:latin typeface="Arial Black"/>
                          <a:cs typeface="Arial Black"/>
                        </a:rPr>
                        <a:t>64</a:t>
                      </a:r>
                      <a:r>
                        <a:rPr sz="4900" spc="-5" dirty="0">
                          <a:solidFill>
                            <a:srgbClr val="FFFFFF"/>
                          </a:solidFill>
                          <a:latin typeface="Arial Black"/>
                          <a:cs typeface="Arial Black"/>
                        </a:rPr>
                        <a:t> </a:t>
                      </a:r>
                      <a:r>
                        <a:rPr sz="4900" spc="-25" dirty="0">
                          <a:solidFill>
                            <a:srgbClr val="FFFFFF"/>
                          </a:solidFill>
                          <a:latin typeface="Arial Black"/>
                          <a:cs typeface="Arial Black"/>
                        </a:rPr>
                        <a:t>95%</a:t>
                      </a:r>
                      <a:endParaRPr sz="4900">
                        <a:latin typeface="Arial Black"/>
                        <a:cs typeface="Arial Black"/>
                      </a:endParaRPr>
                    </a:p>
                  </a:txBody>
                  <a:tcPr marL="0" marR="0" marT="565150" marB="0">
                    <a:lnL w="12700">
                      <a:solidFill>
                        <a:srgbClr val="E7E6E6"/>
                      </a:solidFill>
                      <a:prstDash val="solid"/>
                    </a:lnL>
                    <a:lnR w="12700">
                      <a:solidFill>
                        <a:srgbClr val="E7E6E6"/>
                      </a:solidFill>
                      <a:prstDash val="solid"/>
                    </a:lnR>
                    <a:lnT w="12700">
                      <a:solidFill>
                        <a:srgbClr val="E7E6E6"/>
                      </a:solidFill>
                      <a:prstDash val="solid"/>
                    </a:lnT>
                    <a:lnB w="12700">
                      <a:solidFill>
                        <a:srgbClr val="E7E6E6"/>
                      </a:solidFill>
                      <a:prstDash val="solid"/>
                    </a:lnB>
                    <a:solidFill>
                      <a:srgbClr val="44536A"/>
                    </a:solidFill>
                  </a:tcPr>
                </a:tc>
                <a:tc>
                  <a:txBody>
                    <a:bodyPr/>
                    <a:lstStyle/>
                    <a:p>
                      <a:pPr>
                        <a:lnSpc>
                          <a:spcPct val="100000"/>
                        </a:lnSpc>
                      </a:pPr>
                      <a:endParaRPr sz="4800">
                        <a:latin typeface="Times New Roman"/>
                        <a:cs typeface="Times New Roman"/>
                      </a:endParaRPr>
                    </a:p>
                  </a:txBody>
                  <a:tcPr marL="0" marR="0" marT="0" marB="0">
                    <a:lnL w="12700">
                      <a:solidFill>
                        <a:srgbClr val="E7E6E6"/>
                      </a:solidFill>
                      <a:prstDash val="solid"/>
                    </a:lnL>
                    <a:lnR w="12700">
                      <a:solidFill>
                        <a:srgbClr val="E7E6E6"/>
                      </a:solidFill>
                      <a:prstDash val="solid"/>
                    </a:lnR>
                  </a:tcPr>
                </a:tc>
                <a:tc>
                  <a:txBody>
                    <a:bodyPr/>
                    <a:lstStyle/>
                    <a:p>
                      <a:pPr algn="ctr">
                        <a:lnSpc>
                          <a:spcPct val="100000"/>
                        </a:lnSpc>
                        <a:spcBef>
                          <a:spcPts val="4450"/>
                        </a:spcBef>
                      </a:pPr>
                      <a:r>
                        <a:rPr sz="4900" dirty="0">
                          <a:solidFill>
                            <a:srgbClr val="FFFFFF"/>
                          </a:solidFill>
                          <a:latin typeface="Arial Black"/>
                          <a:cs typeface="Arial Black"/>
                        </a:rPr>
                        <a:t>65</a:t>
                      </a:r>
                      <a:r>
                        <a:rPr sz="4900" spc="-5" dirty="0">
                          <a:solidFill>
                            <a:srgbClr val="FFFFFF"/>
                          </a:solidFill>
                          <a:latin typeface="Arial Black"/>
                          <a:cs typeface="Arial Black"/>
                        </a:rPr>
                        <a:t> </a:t>
                      </a:r>
                      <a:r>
                        <a:rPr sz="4900" spc="-20" dirty="0">
                          <a:solidFill>
                            <a:srgbClr val="FFFFFF"/>
                          </a:solidFill>
                          <a:latin typeface="Arial Black"/>
                          <a:cs typeface="Arial Black"/>
                        </a:rPr>
                        <a:t>100%</a:t>
                      </a:r>
                      <a:endParaRPr sz="4900">
                        <a:latin typeface="Arial Black"/>
                        <a:cs typeface="Arial Black"/>
                      </a:endParaRPr>
                    </a:p>
                  </a:txBody>
                  <a:tcPr marL="0" marR="0" marT="565150" marB="0">
                    <a:lnL w="12700">
                      <a:solidFill>
                        <a:srgbClr val="E7E6E6"/>
                      </a:solidFill>
                      <a:prstDash val="solid"/>
                    </a:lnL>
                    <a:lnR w="12700">
                      <a:solidFill>
                        <a:srgbClr val="E7E6E6"/>
                      </a:solidFill>
                      <a:prstDash val="solid"/>
                    </a:lnR>
                    <a:lnT w="12700">
                      <a:solidFill>
                        <a:srgbClr val="E7E6E6"/>
                      </a:solidFill>
                      <a:prstDash val="solid"/>
                    </a:lnT>
                    <a:lnB w="12700">
                      <a:solidFill>
                        <a:srgbClr val="E7E6E6"/>
                      </a:solidFill>
                      <a:prstDash val="solid"/>
                    </a:lnB>
                    <a:solidFill>
                      <a:srgbClr val="44536A"/>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8299" y="1039469"/>
            <a:ext cx="4227830" cy="635635"/>
          </a:xfrm>
          <a:prstGeom prst="rect">
            <a:avLst/>
          </a:prstGeom>
        </p:spPr>
        <p:txBody>
          <a:bodyPr vert="horz" wrap="square" lIns="0" tIns="12700" rIns="0" bIns="0" rtlCol="0">
            <a:spAutoFit/>
          </a:bodyPr>
          <a:lstStyle/>
          <a:p>
            <a:pPr marL="12700">
              <a:lnSpc>
                <a:spcPct val="100000"/>
              </a:lnSpc>
              <a:spcBef>
                <a:spcPts val="100"/>
              </a:spcBef>
            </a:pPr>
            <a:r>
              <a:rPr dirty="0"/>
              <a:t>¿QUÉ</a:t>
            </a:r>
            <a:r>
              <a:rPr spc="-114" dirty="0"/>
              <a:t> </a:t>
            </a:r>
            <a:r>
              <a:rPr dirty="0"/>
              <a:t>LEY</a:t>
            </a:r>
            <a:r>
              <a:rPr spc="-105" dirty="0"/>
              <a:t> </a:t>
            </a:r>
            <a:r>
              <a:rPr dirty="0"/>
              <a:t>ME</a:t>
            </a:r>
            <a:r>
              <a:rPr spc="-110" dirty="0"/>
              <a:t> </a:t>
            </a:r>
            <a:r>
              <a:rPr spc="-35" dirty="0"/>
              <a:t>TOCA?</a:t>
            </a:r>
          </a:p>
        </p:txBody>
      </p:sp>
      <p:sp>
        <p:nvSpPr>
          <p:cNvPr id="3" name="object 3"/>
          <p:cNvSpPr txBox="1"/>
          <p:nvPr/>
        </p:nvSpPr>
        <p:spPr>
          <a:xfrm>
            <a:off x="669516" y="3712476"/>
            <a:ext cx="4211320" cy="1153160"/>
          </a:xfrm>
          <a:prstGeom prst="rect">
            <a:avLst/>
          </a:prstGeom>
        </p:spPr>
        <p:txBody>
          <a:bodyPr vert="horz" wrap="square" lIns="0" tIns="46990" rIns="0" bIns="0" rtlCol="0">
            <a:spAutoFit/>
          </a:bodyPr>
          <a:lstStyle/>
          <a:p>
            <a:pPr marL="12700" marR="5080" indent="56515" algn="just">
              <a:lnSpc>
                <a:spcPts val="2160"/>
              </a:lnSpc>
              <a:spcBef>
                <a:spcPts val="370"/>
              </a:spcBef>
            </a:pPr>
            <a:r>
              <a:rPr sz="2000" dirty="0">
                <a:latin typeface="Carlito"/>
                <a:cs typeface="Carlito"/>
              </a:rPr>
              <a:t>Si</a:t>
            </a:r>
            <a:r>
              <a:rPr sz="2000" spc="-40" dirty="0">
                <a:latin typeface="Carlito"/>
                <a:cs typeface="Carlito"/>
              </a:rPr>
              <a:t> </a:t>
            </a:r>
            <a:r>
              <a:rPr sz="2000" dirty="0">
                <a:latin typeface="Carlito"/>
                <a:cs typeface="Carlito"/>
              </a:rPr>
              <a:t>te</a:t>
            </a:r>
            <a:r>
              <a:rPr sz="2000" spc="-30" dirty="0">
                <a:latin typeface="Carlito"/>
                <a:cs typeface="Carlito"/>
              </a:rPr>
              <a:t> </a:t>
            </a:r>
            <a:r>
              <a:rPr sz="2000" dirty="0">
                <a:latin typeface="Carlito"/>
                <a:cs typeface="Carlito"/>
              </a:rPr>
              <a:t>diste</a:t>
            </a:r>
            <a:r>
              <a:rPr sz="2000" spc="-25" dirty="0">
                <a:latin typeface="Carlito"/>
                <a:cs typeface="Carlito"/>
              </a:rPr>
              <a:t> </a:t>
            </a:r>
            <a:r>
              <a:rPr sz="2000" dirty="0">
                <a:latin typeface="Carlito"/>
                <a:cs typeface="Carlito"/>
              </a:rPr>
              <a:t>de</a:t>
            </a:r>
            <a:r>
              <a:rPr sz="2000" spc="-35" dirty="0">
                <a:latin typeface="Carlito"/>
                <a:cs typeface="Carlito"/>
              </a:rPr>
              <a:t> </a:t>
            </a:r>
            <a:r>
              <a:rPr sz="2000" dirty="0">
                <a:latin typeface="Carlito"/>
                <a:cs typeface="Carlito"/>
              </a:rPr>
              <a:t>alta</a:t>
            </a:r>
            <a:r>
              <a:rPr sz="2000" spc="-35" dirty="0">
                <a:latin typeface="Carlito"/>
                <a:cs typeface="Carlito"/>
              </a:rPr>
              <a:t> </a:t>
            </a:r>
            <a:r>
              <a:rPr sz="2000" dirty="0">
                <a:latin typeface="Carlito"/>
                <a:cs typeface="Carlito"/>
              </a:rPr>
              <a:t>en</a:t>
            </a:r>
            <a:r>
              <a:rPr sz="2000" spc="-40" dirty="0">
                <a:latin typeface="Carlito"/>
                <a:cs typeface="Carlito"/>
              </a:rPr>
              <a:t> </a:t>
            </a:r>
            <a:r>
              <a:rPr sz="2000" dirty="0">
                <a:latin typeface="Carlito"/>
                <a:cs typeface="Carlito"/>
              </a:rPr>
              <a:t>el</a:t>
            </a:r>
            <a:r>
              <a:rPr sz="2000" spc="-45" dirty="0">
                <a:latin typeface="Carlito"/>
                <a:cs typeface="Carlito"/>
              </a:rPr>
              <a:t> </a:t>
            </a:r>
            <a:r>
              <a:rPr sz="2000" dirty="0">
                <a:latin typeface="Carlito"/>
                <a:cs typeface="Carlito"/>
              </a:rPr>
              <a:t>IMSS</a:t>
            </a:r>
            <a:r>
              <a:rPr sz="2000" spc="-25" dirty="0">
                <a:latin typeface="Carlito"/>
                <a:cs typeface="Carlito"/>
              </a:rPr>
              <a:t> </a:t>
            </a:r>
            <a:r>
              <a:rPr sz="2000" dirty="0">
                <a:latin typeface="Carlito"/>
                <a:cs typeface="Carlito"/>
              </a:rPr>
              <a:t>antes</a:t>
            </a:r>
            <a:r>
              <a:rPr sz="2000" spc="-35" dirty="0">
                <a:latin typeface="Carlito"/>
                <a:cs typeface="Carlito"/>
              </a:rPr>
              <a:t> </a:t>
            </a:r>
            <a:r>
              <a:rPr sz="2000" dirty="0">
                <a:latin typeface="Carlito"/>
                <a:cs typeface="Carlito"/>
              </a:rPr>
              <a:t>del</a:t>
            </a:r>
            <a:r>
              <a:rPr sz="2000" spc="-40" dirty="0">
                <a:latin typeface="Carlito"/>
                <a:cs typeface="Carlito"/>
              </a:rPr>
              <a:t> </a:t>
            </a:r>
            <a:r>
              <a:rPr sz="2000" spc="-50" dirty="0">
                <a:latin typeface="Carlito"/>
                <a:cs typeface="Carlito"/>
              </a:rPr>
              <a:t>1 </a:t>
            </a:r>
            <a:r>
              <a:rPr sz="2000" dirty="0">
                <a:latin typeface="Carlito"/>
                <a:cs typeface="Carlito"/>
              </a:rPr>
              <a:t>de</a:t>
            </a:r>
            <a:r>
              <a:rPr sz="2000" spc="-25" dirty="0">
                <a:latin typeface="Carlito"/>
                <a:cs typeface="Carlito"/>
              </a:rPr>
              <a:t> </a:t>
            </a:r>
            <a:r>
              <a:rPr sz="2000" dirty="0">
                <a:latin typeface="Carlito"/>
                <a:cs typeface="Carlito"/>
              </a:rPr>
              <a:t>julio</a:t>
            </a:r>
            <a:r>
              <a:rPr sz="2000" spc="-20" dirty="0">
                <a:latin typeface="Carlito"/>
                <a:cs typeface="Carlito"/>
              </a:rPr>
              <a:t> </a:t>
            </a:r>
            <a:r>
              <a:rPr sz="2000" dirty="0">
                <a:latin typeface="Carlito"/>
                <a:cs typeface="Carlito"/>
              </a:rPr>
              <a:t>de</a:t>
            </a:r>
            <a:r>
              <a:rPr sz="2000" spc="-25" dirty="0">
                <a:latin typeface="Carlito"/>
                <a:cs typeface="Carlito"/>
              </a:rPr>
              <a:t> </a:t>
            </a:r>
            <a:r>
              <a:rPr sz="2000" dirty="0">
                <a:latin typeface="Carlito"/>
                <a:cs typeface="Carlito"/>
              </a:rPr>
              <a:t>1997,</a:t>
            </a:r>
            <a:r>
              <a:rPr sz="2000" spc="-30" dirty="0">
                <a:latin typeface="Carlito"/>
                <a:cs typeface="Carlito"/>
              </a:rPr>
              <a:t> </a:t>
            </a:r>
            <a:r>
              <a:rPr sz="2000" dirty="0">
                <a:latin typeface="Carlito"/>
                <a:cs typeface="Carlito"/>
              </a:rPr>
              <a:t>tu</a:t>
            </a:r>
            <a:r>
              <a:rPr sz="2000" spc="-25" dirty="0">
                <a:latin typeface="Carlito"/>
                <a:cs typeface="Carlito"/>
              </a:rPr>
              <a:t> </a:t>
            </a:r>
            <a:r>
              <a:rPr sz="2000" dirty="0">
                <a:latin typeface="Carlito"/>
                <a:cs typeface="Carlito"/>
              </a:rPr>
              <a:t>régimen</a:t>
            </a:r>
            <a:r>
              <a:rPr sz="2000" spc="-15" dirty="0">
                <a:latin typeface="Carlito"/>
                <a:cs typeface="Carlito"/>
              </a:rPr>
              <a:t> </a:t>
            </a:r>
            <a:r>
              <a:rPr sz="2000" dirty="0">
                <a:latin typeface="Carlito"/>
                <a:cs typeface="Carlito"/>
              </a:rPr>
              <a:t>es</a:t>
            </a:r>
            <a:r>
              <a:rPr sz="2000" spc="-20" dirty="0">
                <a:latin typeface="Carlito"/>
                <a:cs typeface="Carlito"/>
              </a:rPr>
              <a:t> </a:t>
            </a:r>
            <a:r>
              <a:rPr sz="2000" dirty="0">
                <a:latin typeface="Carlito"/>
                <a:cs typeface="Carlito"/>
              </a:rPr>
              <a:t>Ley</a:t>
            </a:r>
            <a:r>
              <a:rPr sz="2000" spc="-35" dirty="0">
                <a:latin typeface="Carlito"/>
                <a:cs typeface="Carlito"/>
              </a:rPr>
              <a:t> </a:t>
            </a:r>
            <a:r>
              <a:rPr sz="2000" dirty="0">
                <a:latin typeface="Carlito"/>
                <a:cs typeface="Carlito"/>
              </a:rPr>
              <a:t>73;</a:t>
            </a:r>
            <a:r>
              <a:rPr sz="2000" spc="-30" dirty="0">
                <a:latin typeface="Carlito"/>
                <a:cs typeface="Carlito"/>
              </a:rPr>
              <a:t> </a:t>
            </a:r>
            <a:r>
              <a:rPr sz="2000" spc="-25" dirty="0">
                <a:latin typeface="Carlito"/>
                <a:cs typeface="Carlito"/>
              </a:rPr>
              <a:t>si </a:t>
            </a:r>
            <a:r>
              <a:rPr sz="2000" dirty="0">
                <a:latin typeface="Carlito"/>
                <a:cs typeface="Carlito"/>
              </a:rPr>
              <a:t>te</a:t>
            </a:r>
            <a:r>
              <a:rPr sz="2000" spc="-50" dirty="0">
                <a:latin typeface="Carlito"/>
                <a:cs typeface="Carlito"/>
              </a:rPr>
              <a:t> </a:t>
            </a:r>
            <a:r>
              <a:rPr sz="2000" spc="-10" dirty="0">
                <a:latin typeface="Carlito"/>
                <a:cs typeface="Carlito"/>
              </a:rPr>
              <a:t>registraste</a:t>
            </a:r>
            <a:r>
              <a:rPr sz="2000" spc="-35" dirty="0">
                <a:latin typeface="Carlito"/>
                <a:cs typeface="Carlito"/>
              </a:rPr>
              <a:t> </a:t>
            </a:r>
            <a:r>
              <a:rPr sz="2000" dirty="0">
                <a:latin typeface="Carlito"/>
                <a:cs typeface="Carlito"/>
              </a:rPr>
              <a:t>después</a:t>
            </a:r>
            <a:r>
              <a:rPr sz="2000" spc="-40" dirty="0">
                <a:latin typeface="Carlito"/>
                <a:cs typeface="Carlito"/>
              </a:rPr>
              <a:t> </a:t>
            </a:r>
            <a:r>
              <a:rPr sz="2000" dirty="0">
                <a:latin typeface="Carlito"/>
                <a:cs typeface="Carlito"/>
              </a:rPr>
              <a:t>tu</a:t>
            </a:r>
            <a:r>
              <a:rPr sz="2000" spc="-60" dirty="0">
                <a:latin typeface="Carlito"/>
                <a:cs typeface="Carlito"/>
              </a:rPr>
              <a:t> </a:t>
            </a:r>
            <a:r>
              <a:rPr sz="2000" dirty="0">
                <a:latin typeface="Carlito"/>
                <a:cs typeface="Carlito"/>
              </a:rPr>
              <a:t>régimen</a:t>
            </a:r>
            <a:r>
              <a:rPr sz="2000" spc="-50" dirty="0">
                <a:latin typeface="Carlito"/>
                <a:cs typeface="Carlito"/>
              </a:rPr>
              <a:t> </a:t>
            </a:r>
            <a:r>
              <a:rPr sz="2000" dirty="0">
                <a:latin typeface="Carlito"/>
                <a:cs typeface="Carlito"/>
              </a:rPr>
              <a:t>es</a:t>
            </a:r>
            <a:r>
              <a:rPr sz="2000" spc="-50" dirty="0">
                <a:latin typeface="Carlito"/>
                <a:cs typeface="Carlito"/>
              </a:rPr>
              <a:t> </a:t>
            </a:r>
            <a:r>
              <a:rPr sz="2000" spc="-25" dirty="0">
                <a:latin typeface="Carlito"/>
                <a:cs typeface="Carlito"/>
              </a:rPr>
              <a:t>Ley 97.</a:t>
            </a:r>
            <a:endParaRPr sz="2000">
              <a:latin typeface="Carlito"/>
              <a:cs typeface="Carlito"/>
            </a:endParaRPr>
          </a:p>
        </p:txBody>
      </p:sp>
      <p:pic>
        <p:nvPicPr>
          <p:cNvPr id="4" name="object 4"/>
          <p:cNvPicPr/>
          <p:nvPr/>
        </p:nvPicPr>
        <p:blipFill>
          <a:blip r:embed="rId2" cstate="print"/>
          <a:stretch>
            <a:fillRect/>
          </a:stretch>
        </p:blipFill>
        <p:spPr>
          <a:xfrm>
            <a:off x="5977890" y="799341"/>
            <a:ext cx="5419699" cy="5245616"/>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3740" y="2552547"/>
            <a:ext cx="2379345" cy="848360"/>
          </a:xfrm>
          <a:prstGeom prst="rect">
            <a:avLst/>
          </a:prstGeom>
        </p:spPr>
        <p:txBody>
          <a:bodyPr vert="horz" wrap="square" lIns="0" tIns="12700" rIns="0" bIns="0" rtlCol="0">
            <a:spAutoFit/>
          </a:bodyPr>
          <a:lstStyle/>
          <a:p>
            <a:pPr marL="12700">
              <a:lnSpc>
                <a:spcPct val="100000"/>
              </a:lnSpc>
              <a:spcBef>
                <a:spcPts val="100"/>
              </a:spcBef>
            </a:pPr>
            <a:r>
              <a:rPr sz="5400" spc="-70" dirty="0">
                <a:latin typeface="Carlito"/>
                <a:cs typeface="Carlito"/>
              </a:rPr>
              <a:t>COTIZAR</a:t>
            </a:r>
            <a:endParaRPr sz="5400">
              <a:latin typeface="Carlito"/>
              <a:cs typeface="Carlito"/>
            </a:endParaRPr>
          </a:p>
        </p:txBody>
      </p:sp>
      <p:sp>
        <p:nvSpPr>
          <p:cNvPr id="3" name="object 3"/>
          <p:cNvSpPr/>
          <p:nvPr/>
        </p:nvSpPr>
        <p:spPr>
          <a:xfrm>
            <a:off x="4648580" y="644270"/>
            <a:ext cx="6901180" cy="0"/>
          </a:xfrm>
          <a:custGeom>
            <a:avLst/>
            <a:gdLst/>
            <a:ahLst/>
            <a:cxnLst/>
            <a:rect l="l" t="t" r="r" b="b"/>
            <a:pathLst>
              <a:path w="6901180">
                <a:moveTo>
                  <a:pt x="0" y="0"/>
                </a:moveTo>
                <a:lnTo>
                  <a:pt x="6900672" y="0"/>
                </a:lnTo>
              </a:path>
            </a:pathLst>
          </a:custGeom>
          <a:ln w="12700">
            <a:solidFill>
              <a:srgbClr val="8AC145"/>
            </a:solidFill>
          </a:ln>
        </p:spPr>
        <p:txBody>
          <a:bodyPr wrap="square" lIns="0" tIns="0" rIns="0" bIns="0" rtlCol="0"/>
          <a:lstStyle/>
          <a:p>
            <a:endParaRPr/>
          </a:p>
        </p:txBody>
      </p:sp>
      <p:sp>
        <p:nvSpPr>
          <p:cNvPr id="4" name="object 4"/>
          <p:cNvSpPr txBox="1">
            <a:spLocks noGrp="1"/>
          </p:cNvSpPr>
          <p:nvPr>
            <p:ph type="title"/>
          </p:nvPr>
        </p:nvSpPr>
        <p:spPr>
          <a:xfrm>
            <a:off x="4806772" y="705497"/>
            <a:ext cx="4787900" cy="1338580"/>
          </a:xfrm>
          <a:prstGeom prst="rect">
            <a:avLst/>
          </a:prstGeom>
        </p:spPr>
        <p:txBody>
          <a:bodyPr vert="horz" wrap="square" lIns="0" tIns="81915" rIns="0" bIns="0" rtlCol="0">
            <a:spAutoFit/>
          </a:bodyPr>
          <a:lstStyle/>
          <a:p>
            <a:pPr marL="12700" marR="5080">
              <a:lnSpc>
                <a:spcPts val="4940"/>
              </a:lnSpc>
              <a:spcBef>
                <a:spcPts val="645"/>
              </a:spcBef>
              <a:tabLst>
                <a:tab pos="3214370" algn="l"/>
              </a:tabLst>
            </a:pPr>
            <a:r>
              <a:rPr sz="4500" dirty="0"/>
              <a:t>Estar</a:t>
            </a:r>
            <a:r>
              <a:rPr sz="4500" spc="-114" dirty="0"/>
              <a:t> </a:t>
            </a:r>
            <a:r>
              <a:rPr sz="4500" dirty="0"/>
              <a:t>o</a:t>
            </a:r>
            <a:r>
              <a:rPr sz="4500" spc="-120" dirty="0"/>
              <a:t> </a:t>
            </a:r>
            <a:r>
              <a:rPr sz="4500" spc="-10" dirty="0"/>
              <a:t>haber</a:t>
            </a:r>
            <a:r>
              <a:rPr sz="4500" dirty="0"/>
              <a:t>	</a:t>
            </a:r>
            <a:r>
              <a:rPr sz="4500" spc="-25" dirty="0"/>
              <a:t>estado </a:t>
            </a:r>
            <a:r>
              <a:rPr sz="4500" dirty="0"/>
              <a:t>inscrito</a:t>
            </a:r>
            <a:r>
              <a:rPr sz="4500" spc="-65" dirty="0"/>
              <a:t> </a:t>
            </a:r>
            <a:r>
              <a:rPr sz="4500" dirty="0"/>
              <a:t>en</a:t>
            </a:r>
            <a:r>
              <a:rPr sz="4500" spc="-70" dirty="0"/>
              <a:t> </a:t>
            </a:r>
            <a:r>
              <a:rPr sz="4500" dirty="0"/>
              <a:t>el</a:t>
            </a:r>
            <a:r>
              <a:rPr sz="4500" spc="-70" dirty="0"/>
              <a:t> </a:t>
            </a:r>
            <a:r>
              <a:rPr sz="4500" spc="-20" dirty="0"/>
              <a:t>IMSS</a:t>
            </a:r>
            <a:endParaRPr sz="4500"/>
          </a:p>
        </p:txBody>
      </p:sp>
      <p:sp>
        <p:nvSpPr>
          <p:cNvPr id="5" name="object 5"/>
          <p:cNvSpPr/>
          <p:nvPr/>
        </p:nvSpPr>
        <p:spPr>
          <a:xfrm>
            <a:off x="4648580" y="2487548"/>
            <a:ext cx="6901180" cy="0"/>
          </a:xfrm>
          <a:custGeom>
            <a:avLst/>
            <a:gdLst/>
            <a:ahLst/>
            <a:cxnLst/>
            <a:rect l="l" t="t" r="r" b="b"/>
            <a:pathLst>
              <a:path w="6901180">
                <a:moveTo>
                  <a:pt x="0" y="0"/>
                </a:moveTo>
                <a:lnTo>
                  <a:pt x="6900672" y="0"/>
                </a:lnTo>
              </a:path>
            </a:pathLst>
          </a:custGeom>
          <a:ln w="12700">
            <a:solidFill>
              <a:srgbClr val="36AECE"/>
            </a:solidFill>
          </a:ln>
        </p:spPr>
        <p:txBody>
          <a:bodyPr wrap="square" lIns="0" tIns="0" rIns="0" bIns="0" rtlCol="0"/>
          <a:lstStyle/>
          <a:p>
            <a:endParaRPr/>
          </a:p>
        </p:txBody>
      </p:sp>
      <p:sp>
        <p:nvSpPr>
          <p:cNvPr id="6" name="object 6"/>
          <p:cNvSpPr txBox="1"/>
          <p:nvPr/>
        </p:nvSpPr>
        <p:spPr>
          <a:xfrm>
            <a:off x="4806772" y="2549080"/>
            <a:ext cx="6484620" cy="1338580"/>
          </a:xfrm>
          <a:prstGeom prst="rect">
            <a:avLst/>
          </a:prstGeom>
        </p:spPr>
        <p:txBody>
          <a:bodyPr vert="horz" wrap="square" lIns="0" tIns="81915" rIns="0" bIns="0" rtlCol="0">
            <a:spAutoFit/>
          </a:bodyPr>
          <a:lstStyle/>
          <a:p>
            <a:pPr marL="12700" marR="5080">
              <a:lnSpc>
                <a:spcPts val="4940"/>
              </a:lnSpc>
              <a:spcBef>
                <a:spcPts val="645"/>
              </a:spcBef>
              <a:tabLst>
                <a:tab pos="400050" algn="l"/>
              </a:tabLst>
            </a:pPr>
            <a:r>
              <a:rPr sz="4500" dirty="0">
                <a:latin typeface="Carlito"/>
                <a:cs typeface="Carlito"/>
              </a:rPr>
              <a:t>Numero</a:t>
            </a:r>
            <a:r>
              <a:rPr sz="4500" spc="-90" dirty="0">
                <a:latin typeface="Carlito"/>
                <a:cs typeface="Carlito"/>
              </a:rPr>
              <a:t> </a:t>
            </a:r>
            <a:r>
              <a:rPr sz="4500" dirty="0">
                <a:latin typeface="Carlito"/>
                <a:cs typeface="Carlito"/>
              </a:rPr>
              <a:t>de</a:t>
            </a:r>
            <a:r>
              <a:rPr sz="4500" spc="-90" dirty="0">
                <a:latin typeface="Carlito"/>
                <a:cs typeface="Carlito"/>
              </a:rPr>
              <a:t> </a:t>
            </a:r>
            <a:r>
              <a:rPr sz="4500" dirty="0">
                <a:latin typeface="Carlito"/>
                <a:cs typeface="Carlito"/>
              </a:rPr>
              <a:t>seguridad</a:t>
            </a:r>
            <a:r>
              <a:rPr sz="4500" spc="-85" dirty="0">
                <a:latin typeface="Carlito"/>
                <a:cs typeface="Carlito"/>
              </a:rPr>
              <a:t> </a:t>
            </a:r>
            <a:r>
              <a:rPr sz="4500" spc="-10" dirty="0">
                <a:latin typeface="Carlito"/>
                <a:cs typeface="Carlito"/>
              </a:rPr>
              <a:t>social </a:t>
            </a:r>
            <a:r>
              <a:rPr sz="4500" spc="-50" dirty="0">
                <a:latin typeface="Carlito"/>
                <a:cs typeface="Carlito"/>
              </a:rPr>
              <a:t>y</a:t>
            </a:r>
            <a:r>
              <a:rPr sz="4500" dirty="0">
                <a:latin typeface="Carlito"/>
                <a:cs typeface="Carlito"/>
              </a:rPr>
              <a:t>	fecha</a:t>
            </a:r>
            <a:r>
              <a:rPr sz="4500" spc="-65" dirty="0">
                <a:latin typeface="Carlito"/>
                <a:cs typeface="Carlito"/>
              </a:rPr>
              <a:t> </a:t>
            </a:r>
            <a:r>
              <a:rPr sz="4500" dirty="0">
                <a:latin typeface="Carlito"/>
                <a:cs typeface="Carlito"/>
              </a:rPr>
              <a:t>de</a:t>
            </a:r>
            <a:r>
              <a:rPr sz="4500" spc="-75" dirty="0">
                <a:latin typeface="Carlito"/>
                <a:cs typeface="Carlito"/>
              </a:rPr>
              <a:t> </a:t>
            </a:r>
            <a:r>
              <a:rPr sz="4500" spc="-10" dirty="0">
                <a:latin typeface="Carlito"/>
                <a:cs typeface="Carlito"/>
              </a:rPr>
              <a:t>inscripción</a:t>
            </a:r>
            <a:endParaRPr sz="4500">
              <a:latin typeface="Carlito"/>
              <a:cs typeface="Carlito"/>
            </a:endParaRPr>
          </a:p>
        </p:txBody>
      </p:sp>
      <p:sp>
        <p:nvSpPr>
          <p:cNvPr id="7" name="object 7"/>
          <p:cNvSpPr/>
          <p:nvPr/>
        </p:nvSpPr>
        <p:spPr>
          <a:xfrm>
            <a:off x="4648580" y="4330827"/>
            <a:ext cx="6901180" cy="0"/>
          </a:xfrm>
          <a:custGeom>
            <a:avLst/>
            <a:gdLst/>
            <a:ahLst/>
            <a:cxnLst/>
            <a:rect l="l" t="t" r="r" b="b"/>
            <a:pathLst>
              <a:path w="6901180">
                <a:moveTo>
                  <a:pt x="0" y="0"/>
                </a:moveTo>
                <a:lnTo>
                  <a:pt x="6900672" y="0"/>
                </a:lnTo>
              </a:path>
            </a:pathLst>
          </a:custGeom>
          <a:ln w="12700">
            <a:solidFill>
              <a:srgbClr val="1D6EA9"/>
            </a:solidFill>
          </a:ln>
        </p:spPr>
        <p:txBody>
          <a:bodyPr wrap="square" lIns="0" tIns="0" rIns="0" bIns="0" rtlCol="0"/>
          <a:lstStyle/>
          <a:p>
            <a:endParaRPr/>
          </a:p>
        </p:txBody>
      </p:sp>
      <p:sp>
        <p:nvSpPr>
          <p:cNvPr id="8" name="object 8"/>
          <p:cNvSpPr txBox="1"/>
          <p:nvPr/>
        </p:nvSpPr>
        <p:spPr>
          <a:xfrm>
            <a:off x="4806772" y="4392663"/>
            <a:ext cx="1169670" cy="711200"/>
          </a:xfrm>
          <a:prstGeom prst="rect">
            <a:avLst/>
          </a:prstGeom>
        </p:spPr>
        <p:txBody>
          <a:bodyPr vert="horz" wrap="square" lIns="0" tIns="12700" rIns="0" bIns="0" rtlCol="0">
            <a:spAutoFit/>
          </a:bodyPr>
          <a:lstStyle/>
          <a:p>
            <a:pPr marL="12700">
              <a:lnSpc>
                <a:spcPct val="100000"/>
              </a:lnSpc>
              <a:spcBef>
                <a:spcPts val="100"/>
              </a:spcBef>
            </a:pPr>
            <a:r>
              <a:rPr sz="4500" spc="-20" dirty="0">
                <a:latin typeface="Carlito"/>
                <a:cs typeface="Carlito"/>
              </a:rPr>
              <a:t>Edad</a:t>
            </a:r>
            <a:endParaRPr sz="4500">
              <a:latin typeface="Carlito"/>
              <a:cs typeface="Carlit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p:txBody>
          <a:bodyPr>
            <a:normAutofit/>
          </a:bodyPr>
          <a:lstStyle/>
          <a:p>
            <a:pPr algn="ctr"/>
            <a:r>
              <a:rPr lang="es-MX" sz="5400" dirty="0"/>
              <a:t>NUEVA MODALIDAD 10</a:t>
            </a:r>
          </a:p>
        </p:txBody>
      </p:sp>
    </p:spTree>
    <p:extLst>
      <p:ext uri="{BB962C8B-B14F-4D97-AF65-F5344CB8AC3E}">
        <p14:creationId xmlns:p14="http://schemas.microsoft.com/office/powerpoint/2010/main" val="911953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5"/>
            <a:ext cx="10515600" cy="4351338"/>
          </a:xfrm>
        </p:spPr>
        <p:txBody>
          <a:bodyPr>
            <a:normAutofit fontScale="62500" lnSpcReduction="20000"/>
          </a:bodyPr>
          <a:lstStyle/>
          <a:p>
            <a:pPr algn="just"/>
            <a:r>
              <a:rPr lang="es-MX" sz="4000" b="0" i="0" dirty="0">
                <a:effectLst/>
                <a:latin typeface="Roboto" panose="02000000000000000000" pitchFamily="2" charset="0"/>
              </a:rPr>
              <a:t>La modalidad 10 del IMSS está diseñada para todos aquellos trabajadores independientes que no cuentan con prestaciones.</a:t>
            </a:r>
          </a:p>
          <a:p>
            <a:pPr algn="just"/>
            <a:endParaRPr lang="es-MX" sz="4000" b="0" i="0" dirty="0">
              <a:effectLst/>
              <a:latin typeface="Roboto" panose="02000000000000000000" pitchFamily="2" charset="0"/>
            </a:endParaRPr>
          </a:p>
          <a:p>
            <a:pPr algn="just"/>
            <a:r>
              <a:rPr lang="es-MX" sz="4000" b="0" i="0" dirty="0">
                <a:effectLst/>
                <a:latin typeface="Roboto" panose="02000000000000000000" pitchFamily="2" charset="0"/>
              </a:rPr>
              <a:t>Para todos los trabajadores independientes, como profesionales, comerciantes, artesanos y personas no asalariadas, el Instituto Mexicano del Seguro Social (IMSS) cuenta con un esquema integral de Seguridad Social simplificado para la incorporación voluntaria al Régimen Obligatorio de este sector de la población.</a:t>
            </a:r>
          </a:p>
          <a:p>
            <a:pPr algn="just"/>
            <a:endParaRPr lang="es-MX" sz="4000" b="0" i="0" dirty="0">
              <a:effectLst/>
              <a:latin typeface="Roboto" panose="02000000000000000000" pitchFamily="2" charset="0"/>
            </a:endParaRPr>
          </a:p>
          <a:p>
            <a:pPr algn="just"/>
            <a:r>
              <a:rPr lang="es-MX" sz="4000" b="0" i="0" dirty="0">
                <a:effectLst/>
                <a:latin typeface="Roboto" panose="02000000000000000000" pitchFamily="2" charset="0"/>
              </a:rPr>
              <a:t>Con este régimen, también conocido como modalidad 10 del IMSS, la dependencia permite a los trabajadores informales y al sector no asalariado obtener distintos beneficios en materia de seguridad social.</a:t>
            </a:r>
          </a:p>
          <a:p>
            <a:pPr algn="ctr"/>
            <a:endParaRPr lang="es-MX" sz="5400" dirty="0"/>
          </a:p>
        </p:txBody>
      </p:sp>
    </p:spTree>
    <p:extLst>
      <p:ext uri="{BB962C8B-B14F-4D97-AF65-F5344CB8AC3E}">
        <p14:creationId xmlns:p14="http://schemas.microsoft.com/office/powerpoint/2010/main" val="33237495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5"/>
            <a:ext cx="10515600" cy="4351338"/>
          </a:xfrm>
        </p:spPr>
        <p:txBody>
          <a:bodyPr>
            <a:normAutofit fontScale="70000" lnSpcReduction="20000"/>
          </a:bodyPr>
          <a:lstStyle/>
          <a:p>
            <a:pPr algn="l"/>
            <a:r>
              <a:rPr lang="es-MX" sz="4000" b="1" i="0" dirty="0">
                <a:effectLst/>
                <a:latin typeface="Roboto" panose="02000000000000000000" pitchFamily="2" charset="0"/>
              </a:rPr>
              <a:t>Seguro de Enfermedades y Maternidad</a:t>
            </a:r>
          </a:p>
          <a:p>
            <a:pPr algn="l"/>
            <a:endParaRPr lang="es-MX" sz="4000" b="0" i="0" dirty="0">
              <a:effectLst/>
              <a:latin typeface="Roboto" panose="02000000000000000000" pitchFamily="2" charset="0"/>
            </a:endParaRPr>
          </a:p>
          <a:p>
            <a:pPr algn="just" fontAlgn="base">
              <a:buFont typeface="Arial" panose="020B0604020202020204" pitchFamily="34" charset="0"/>
              <a:buChar char="•"/>
            </a:pPr>
            <a:r>
              <a:rPr lang="es-MX" sz="4000" b="0" i="0" dirty="0">
                <a:effectLst/>
                <a:latin typeface="Roboto" panose="02000000000000000000" pitchFamily="2" charset="0"/>
              </a:rPr>
              <a:t>Otorga al trabajador y sus beneficiarios, asistencia médica, quirúrgica y farmacéutica, servicio de hospitalización, por enfermedades no profesionales, además del pago de incapacidades.</a:t>
            </a:r>
          </a:p>
          <a:p>
            <a:pPr algn="just" fontAlgn="base">
              <a:buFont typeface="Arial" panose="020B0604020202020204" pitchFamily="34" charset="0"/>
              <a:buChar char="•"/>
            </a:pPr>
            <a:r>
              <a:rPr lang="es-MX" sz="4000" b="0" i="0" dirty="0">
                <a:effectLst/>
                <a:latin typeface="Roboto" panose="02000000000000000000" pitchFamily="2" charset="0"/>
              </a:rPr>
              <a:t>En caso de maternidad, la dependencia otorga asistencia obstétrica para la asegurada, ayuda en especie por 6 meses para lactancia.</a:t>
            </a:r>
          </a:p>
          <a:p>
            <a:pPr algn="just" fontAlgn="base">
              <a:buFont typeface="Arial" panose="020B0604020202020204" pitchFamily="34" charset="0"/>
              <a:buChar char="•"/>
            </a:pPr>
            <a:r>
              <a:rPr lang="es-MX" sz="4000" b="0" i="0" dirty="0">
                <a:effectLst/>
                <a:latin typeface="Roboto" panose="02000000000000000000" pitchFamily="2" charset="0"/>
              </a:rPr>
              <a:t>Este seguro también otorga una ayuda para gastos funerarios, en caso de ser requeridos para la o el asegurado.</a:t>
            </a:r>
          </a:p>
          <a:p>
            <a:pPr algn="ctr"/>
            <a:endParaRPr lang="es-MX" sz="5400" dirty="0"/>
          </a:p>
        </p:txBody>
      </p:sp>
    </p:spTree>
    <p:extLst>
      <p:ext uri="{BB962C8B-B14F-4D97-AF65-F5344CB8AC3E}">
        <p14:creationId xmlns:p14="http://schemas.microsoft.com/office/powerpoint/2010/main" val="14854216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5"/>
            <a:ext cx="10515600" cy="4351338"/>
          </a:xfrm>
        </p:spPr>
        <p:txBody>
          <a:bodyPr>
            <a:normAutofit fontScale="62500" lnSpcReduction="20000"/>
          </a:bodyPr>
          <a:lstStyle/>
          <a:p>
            <a:pPr algn="just"/>
            <a:r>
              <a:rPr lang="es-MX" sz="4000" b="1" i="0" dirty="0">
                <a:effectLst/>
                <a:latin typeface="Roboto" panose="02000000000000000000" pitchFamily="2" charset="0"/>
              </a:rPr>
              <a:t>Seguro de Invalidez y Vida</a:t>
            </a:r>
            <a:endParaRPr lang="es-MX" sz="4000" b="0" i="0" dirty="0">
              <a:effectLst/>
              <a:latin typeface="Roboto" panose="02000000000000000000" pitchFamily="2" charset="0"/>
            </a:endParaRPr>
          </a:p>
          <a:p>
            <a:pPr algn="just" fontAlgn="base">
              <a:buFont typeface="Arial" panose="020B0604020202020204" pitchFamily="34" charset="0"/>
              <a:buChar char="•"/>
            </a:pPr>
            <a:r>
              <a:rPr lang="es-MX" sz="4000" b="0" i="0" dirty="0">
                <a:effectLst/>
                <a:latin typeface="Roboto" panose="02000000000000000000" pitchFamily="2" charset="0"/>
              </a:rPr>
              <a:t>Otorga las prestaciones cuando el trabajador sufre un accidente o enfermedad no laboral que le impide continuar trabajando y obtener más del 50 por ciento del salario que percibía durante su último año laboral, o en caso de muerte del trabajador.</a:t>
            </a:r>
          </a:p>
          <a:p>
            <a:pPr algn="just" fontAlgn="base">
              <a:buFont typeface="Arial" panose="020B0604020202020204" pitchFamily="34" charset="0"/>
              <a:buChar char="•"/>
            </a:pPr>
            <a:endParaRPr lang="es-MX" sz="4000" b="0" i="0" dirty="0">
              <a:effectLst/>
              <a:latin typeface="Roboto" panose="02000000000000000000" pitchFamily="2" charset="0"/>
            </a:endParaRPr>
          </a:p>
          <a:p>
            <a:pPr algn="just"/>
            <a:r>
              <a:rPr lang="es-MX" sz="4000" b="1" i="0" dirty="0">
                <a:effectLst/>
                <a:latin typeface="Roboto" panose="02000000000000000000" pitchFamily="2" charset="0"/>
              </a:rPr>
              <a:t>Seguro de Retiro, Cesantía en Edad Avanzada y Vejez</a:t>
            </a:r>
            <a:endParaRPr lang="es-MX" sz="4000" b="0" i="0" dirty="0">
              <a:effectLst/>
              <a:latin typeface="Roboto" panose="02000000000000000000" pitchFamily="2" charset="0"/>
            </a:endParaRPr>
          </a:p>
          <a:p>
            <a:pPr algn="just" fontAlgn="base">
              <a:buFont typeface="Arial" panose="020B0604020202020204" pitchFamily="34" charset="0"/>
              <a:buChar char="•"/>
            </a:pPr>
            <a:r>
              <a:rPr lang="es-MX" sz="4000" b="0" i="0" dirty="0">
                <a:effectLst/>
                <a:latin typeface="Roboto" panose="02000000000000000000" pitchFamily="2" charset="0"/>
              </a:rPr>
              <a:t>La modalidad 10 del IMSS brinda una pensión para los trabajadores que hayan cumplido los periodos de cotización y la edad que exige la Ley del Seguro Social (cesantía: 60 años; vejez: 65 años o más, con 750 semanas en 2021, con incrementos anuales de 25 semanas hasta llegar a 1000 conforme a la nueva LSS o 500 semanas de cotización para LSS 1973)</a:t>
            </a:r>
          </a:p>
          <a:p>
            <a:pPr algn="ctr"/>
            <a:endParaRPr lang="es-MX" sz="5400" dirty="0"/>
          </a:p>
        </p:txBody>
      </p:sp>
    </p:spTree>
    <p:extLst>
      <p:ext uri="{BB962C8B-B14F-4D97-AF65-F5344CB8AC3E}">
        <p14:creationId xmlns:p14="http://schemas.microsoft.com/office/powerpoint/2010/main" val="2429907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5"/>
            <a:ext cx="10515600" cy="4351338"/>
          </a:xfrm>
        </p:spPr>
        <p:txBody>
          <a:bodyPr>
            <a:normAutofit/>
          </a:bodyPr>
          <a:lstStyle/>
          <a:p>
            <a:pPr algn="l"/>
            <a:r>
              <a:rPr lang="es-MX" sz="4000" b="1" i="0" dirty="0">
                <a:effectLst/>
                <a:latin typeface="Roboto" panose="02000000000000000000" pitchFamily="2" charset="0"/>
              </a:rPr>
              <a:t>Seguro de Guarderías y Prestaciones Sociales</a:t>
            </a:r>
            <a:endParaRPr lang="es-MX" sz="4000" b="0" i="0" dirty="0">
              <a:effectLst/>
              <a:latin typeface="Roboto" panose="02000000000000000000" pitchFamily="2" charset="0"/>
            </a:endParaRPr>
          </a:p>
          <a:p>
            <a:pPr algn="just" fontAlgn="base">
              <a:buFont typeface="Arial" panose="020B0604020202020204" pitchFamily="34" charset="0"/>
              <a:buChar char="•"/>
            </a:pPr>
            <a:r>
              <a:rPr lang="es-MX" sz="4000" b="0" i="0" dirty="0">
                <a:effectLst/>
                <a:latin typeface="Roboto" panose="02000000000000000000" pitchFamily="2" charset="0"/>
              </a:rPr>
              <a:t>El IMSS brinda cuidados de salud, educación y recreación, incluyendo el aseo y la alimentación de los hijos de la mujer trabajadora y del trabajador viudo o divorciado que conserve la custodia de los menores.</a:t>
            </a:r>
          </a:p>
          <a:p>
            <a:pPr algn="ctr"/>
            <a:endParaRPr lang="es-MX" sz="5400" dirty="0"/>
          </a:p>
        </p:txBody>
      </p:sp>
    </p:spTree>
    <p:extLst>
      <p:ext uri="{BB962C8B-B14F-4D97-AF65-F5344CB8AC3E}">
        <p14:creationId xmlns:p14="http://schemas.microsoft.com/office/powerpoint/2010/main" val="20187828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5"/>
            <a:ext cx="10515600" cy="4351338"/>
          </a:xfrm>
        </p:spPr>
        <p:txBody>
          <a:bodyPr>
            <a:normAutofit fontScale="70000" lnSpcReduction="20000"/>
          </a:bodyPr>
          <a:lstStyle/>
          <a:p>
            <a:pPr algn="l"/>
            <a:r>
              <a:rPr lang="es-MX" sz="4000" b="1" i="0" dirty="0">
                <a:effectLst/>
                <a:latin typeface="Roboto" panose="02000000000000000000" pitchFamily="2" charset="0"/>
              </a:rPr>
              <a:t>¿Quiénes pueden ser beneficiarios de la modalidad 10 del IMSS?</a:t>
            </a:r>
            <a:endParaRPr lang="es-MX" sz="4000" b="0" i="0" dirty="0">
              <a:effectLst/>
              <a:latin typeface="Roboto" panose="02000000000000000000" pitchFamily="2" charset="0"/>
            </a:endParaRPr>
          </a:p>
          <a:p>
            <a:pPr algn="l"/>
            <a:r>
              <a:rPr lang="es-MX" sz="4000" b="0" i="0" dirty="0">
                <a:effectLst/>
                <a:latin typeface="Roboto" panose="02000000000000000000" pitchFamily="2" charset="0"/>
              </a:rPr>
              <a:t>Una vez que el trabajador independiente se haya afiliado a la modalidad 10 del IMSS, la dependencia permitirá tener como beneficiarias a los siguientes familiares:</a:t>
            </a:r>
          </a:p>
          <a:p>
            <a:pPr algn="l" fontAlgn="base">
              <a:buFont typeface="Arial" panose="020B0604020202020204" pitchFamily="34" charset="0"/>
              <a:buChar char="•"/>
            </a:pPr>
            <a:r>
              <a:rPr lang="es-MX" sz="4000" b="0" i="0" dirty="0">
                <a:effectLst/>
                <a:latin typeface="Roboto" panose="02000000000000000000" pitchFamily="2" charset="0"/>
              </a:rPr>
              <a:t>Cónyuge o concubina(rio).</a:t>
            </a:r>
          </a:p>
          <a:p>
            <a:pPr algn="l" fontAlgn="base">
              <a:buFont typeface="Arial" panose="020B0604020202020204" pitchFamily="34" charset="0"/>
              <a:buChar char="•"/>
            </a:pPr>
            <a:r>
              <a:rPr lang="es-MX" sz="4000" b="0" i="0" dirty="0">
                <a:effectLst/>
                <a:latin typeface="Roboto" panose="02000000000000000000" pitchFamily="2" charset="0"/>
              </a:rPr>
              <a:t>Hijos.</a:t>
            </a:r>
          </a:p>
          <a:p>
            <a:pPr algn="l" fontAlgn="base">
              <a:buFont typeface="Arial" panose="020B0604020202020204" pitchFamily="34" charset="0"/>
              <a:buChar char="•"/>
            </a:pPr>
            <a:r>
              <a:rPr lang="es-MX" sz="4000" b="0" i="0" dirty="0">
                <a:effectLst/>
                <a:latin typeface="Roboto" panose="02000000000000000000" pitchFamily="2" charset="0"/>
              </a:rPr>
              <a:t>Padre y madre.</a:t>
            </a:r>
          </a:p>
          <a:p>
            <a:pPr algn="l"/>
            <a:r>
              <a:rPr lang="es-MX" sz="4000" b="1" i="0" dirty="0">
                <a:effectLst/>
                <a:latin typeface="Roboto" panose="02000000000000000000" pitchFamily="2" charset="0"/>
              </a:rPr>
              <a:t>¿Cómo me afilio a la modalidad 10 del IMSS?</a:t>
            </a:r>
            <a:r>
              <a:rPr lang="es-MX" sz="4000" b="0" i="0" dirty="0">
                <a:effectLst/>
                <a:latin typeface="Roboto" panose="02000000000000000000" pitchFamily="2" charset="0"/>
              </a:rPr>
              <a:t> Los interesados en registrarse a la modalidad 10 del IMSS, deberán acudir a la Unidad de Medicina Familiar (UMF) que corresponda a su domicilio, o bien, a través del sitio web de la dependencia en el siguiente enlace: </a:t>
            </a:r>
            <a:r>
              <a:rPr lang="es-MX" sz="4000" b="0" i="0" u="none" strike="noStrike" dirty="0">
                <a:solidFill>
                  <a:srgbClr val="CC3366"/>
                </a:solidFill>
                <a:effectLst/>
                <a:latin typeface="Roboto" panose="02000000000000000000" pitchFamily="2" charset="0"/>
                <a:hlinkClick r:id="rId2"/>
              </a:rPr>
              <a:t>https://adodigital.imss.gob.mx/pti/inicio</a:t>
            </a:r>
            <a:r>
              <a:rPr lang="es-MX" sz="4000" b="0" i="0" dirty="0">
                <a:effectLst/>
                <a:latin typeface="Roboto" panose="02000000000000000000" pitchFamily="2" charset="0"/>
              </a:rPr>
              <a:t>. </a:t>
            </a:r>
          </a:p>
          <a:p>
            <a:pPr algn="ctr"/>
            <a:endParaRPr lang="es-MX" sz="5400" dirty="0"/>
          </a:p>
        </p:txBody>
      </p:sp>
    </p:spTree>
    <p:extLst>
      <p:ext uri="{BB962C8B-B14F-4D97-AF65-F5344CB8AC3E}">
        <p14:creationId xmlns:p14="http://schemas.microsoft.com/office/powerpoint/2010/main" val="31360620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5"/>
            <a:ext cx="10515600" cy="4351338"/>
          </a:xfrm>
        </p:spPr>
        <p:txBody>
          <a:bodyPr>
            <a:normAutofit/>
          </a:bodyPr>
          <a:lstStyle/>
          <a:p>
            <a:pPr algn="ctr"/>
            <a:r>
              <a:rPr lang="es-MX" sz="5400" b="1" i="0" dirty="0">
                <a:effectLst/>
                <a:latin typeface="Roboto" panose="02000000000000000000" pitchFamily="2" charset="0"/>
              </a:rPr>
              <a:t>MODALIDAD 35</a:t>
            </a:r>
            <a:endParaRPr lang="es-MX" sz="5400" b="0" i="0" dirty="0">
              <a:effectLst/>
              <a:latin typeface="Roboto" panose="02000000000000000000" pitchFamily="2" charset="0"/>
            </a:endParaRPr>
          </a:p>
          <a:p>
            <a:pPr algn="ctr"/>
            <a:endParaRPr lang="es-MX" sz="5400" dirty="0"/>
          </a:p>
        </p:txBody>
      </p:sp>
    </p:spTree>
    <p:extLst>
      <p:ext uri="{BB962C8B-B14F-4D97-AF65-F5344CB8AC3E}">
        <p14:creationId xmlns:p14="http://schemas.microsoft.com/office/powerpoint/2010/main" val="1772891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5"/>
            <a:ext cx="10515600" cy="4351338"/>
          </a:xfrm>
        </p:spPr>
        <p:txBody>
          <a:bodyPr>
            <a:normAutofit fontScale="55000" lnSpcReduction="20000"/>
          </a:bodyPr>
          <a:lstStyle/>
          <a:p>
            <a:pPr algn="just"/>
            <a:r>
              <a:rPr lang="es-MX" sz="4000" b="0" i="0" dirty="0">
                <a:solidFill>
                  <a:srgbClr val="333333"/>
                </a:solidFill>
                <a:effectLst/>
                <a:latin typeface="-apple-system"/>
              </a:rPr>
              <a:t>Los patrones personas físicas tienen la obligación de proporcionar a sus trabajadores las prestaciones de seguridad social, mas-paradójicamente- no cuentan con ellas; sin embargo, igual que cualquiera de sus empleados están expuestos a riesgos laborales, padecimientos y enfermedades que requieren atención.</a:t>
            </a:r>
          </a:p>
          <a:p>
            <a:pPr algn="just"/>
            <a:endParaRPr lang="es-MX" sz="4000" b="0" i="0" dirty="0">
              <a:solidFill>
                <a:srgbClr val="333333"/>
              </a:solidFill>
              <a:effectLst/>
              <a:latin typeface="-apple-system"/>
            </a:endParaRPr>
          </a:p>
          <a:p>
            <a:pPr algn="just"/>
            <a:r>
              <a:rPr lang="es-MX" sz="4000" b="0" i="0" dirty="0">
                <a:solidFill>
                  <a:srgbClr val="333333"/>
                </a:solidFill>
                <a:effectLst/>
                <a:latin typeface="-apple-system"/>
              </a:rPr>
              <a:t>La posibilidad de que tales personas se incorporaran voluntariamente en el régimen obligatorio obedeció a que gran porcentaje de las empresas mexicanas tiene menos de cinco trabajadores y a que, si bien sus propietarios son considerados patrones, cuentan con ingresos insuficientes para obtener una protección similar mediante seguros particulares.</a:t>
            </a:r>
          </a:p>
          <a:p>
            <a:pPr algn="just"/>
            <a:endParaRPr lang="es-MX" sz="4000" b="0" i="0" dirty="0">
              <a:solidFill>
                <a:srgbClr val="333333"/>
              </a:solidFill>
              <a:effectLst/>
              <a:latin typeface="-apple-system"/>
            </a:endParaRPr>
          </a:p>
          <a:p>
            <a:pPr algn="just"/>
            <a:r>
              <a:rPr lang="es-MX" sz="4000" b="0" i="0" dirty="0">
                <a:solidFill>
                  <a:srgbClr val="333333"/>
                </a:solidFill>
                <a:effectLst/>
                <a:latin typeface="-apple-system"/>
              </a:rPr>
              <a:t>Los artículos </a:t>
            </a:r>
            <a:r>
              <a:rPr lang="es-MX" sz="4000" b="0" i="0" u="none" strike="noStrike" dirty="0">
                <a:solidFill>
                  <a:srgbClr val="127CC1"/>
                </a:solidFill>
                <a:effectLst/>
                <a:latin typeface="-apple-system"/>
                <a:hlinkClick r:id="rId2"/>
              </a:rPr>
              <a:t>13</a:t>
            </a:r>
            <a:r>
              <a:rPr lang="es-MX" sz="4000" b="0" i="0" dirty="0">
                <a:solidFill>
                  <a:srgbClr val="333333"/>
                </a:solidFill>
                <a:effectLst/>
                <a:latin typeface="-apple-system"/>
              </a:rPr>
              <a:t>, fracción </a:t>
            </a:r>
            <a:r>
              <a:rPr lang="es-MX" sz="4000" b="0" i="0" u="none" strike="noStrike" dirty="0">
                <a:solidFill>
                  <a:srgbClr val="127CC1"/>
                </a:solidFill>
                <a:effectLst/>
                <a:latin typeface="-apple-system"/>
                <a:hlinkClick r:id="rId2"/>
              </a:rPr>
              <a:t>IV</a:t>
            </a:r>
            <a:r>
              <a:rPr lang="es-MX" sz="4000" b="0" i="0" dirty="0">
                <a:solidFill>
                  <a:srgbClr val="333333"/>
                </a:solidFill>
                <a:effectLst/>
                <a:latin typeface="-apple-system"/>
              </a:rPr>
              <a:t>, de la </a:t>
            </a:r>
            <a:r>
              <a:rPr lang="es-MX" sz="4000" b="0" i="0" u="none" strike="noStrike" dirty="0">
                <a:solidFill>
                  <a:srgbClr val="127CC1"/>
                </a:solidFill>
                <a:effectLst/>
                <a:latin typeface="-apple-system"/>
                <a:hlinkClick r:id="rId2"/>
              </a:rPr>
              <a:t>LSS</a:t>
            </a:r>
            <a:r>
              <a:rPr lang="es-MX" sz="4000" b="0" i="0" dirty="0">
                <a:solidFill>
                  <a:srgbClr val="333333"/>
                </a:solidFill>
                <a:effectLst/>
                <a:latin typeface="-apple-system"/>
              </a:rPr>
              <a:t> y 78, del </a:t>
            </a:r>
            <a:r>
              <a:rPr lang="es-MX" sz="4000" b="0" i="0" u="none" strike="noStrike" dirty="0">
                <a:solidFill>
                  <a:srgbClr val="127CC1"/>
                </a:solidFill>
                <a:effectLst/>
                <a:latin typeface="-apple-system"/>
                <a:hlinkClick r:id="rId3"/>
              </a:rPr>
              <a:t>RACERF</a:t>
            </a:r>
            <a:r>
              <a:rPr lang="es-MX" sz="4000" b="0" i="0" dirty="0">
                <a:solidFill>
                  <a:srgbClr val="333333"/>
                </a:solidFill>
                <a:effectLst/>
                <a:latin typeface="-apple-system"/>
              </a:rPr>
              <a:t>, actualmente comprenden como sujetos de incorporación voluntaria a los patrones personas físicas con trabajadores a su servicio.</a:t>
            </a:r>
          </a:p>
          <a:p>
            <a:pPr algn="ctr"/>
            <a:endParaRPr lang="es-MX" sz="5400" dirty="0"/>
          </a:p>
        </p:txBody>
      </p:sp>
    </p:spTree>
    <p:extLst>
      <p:ext uri="{BB962C8B-B14F-4D97-AF65-F5344CB8AC3E}">
        <p14:creationId xmlns:p14="http://schemas.microsoft.com/office/powerpoint/2010/main" val="21157053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5"/>
            <a:ext cx="10515600" cy="4351338"/>
          </a:xfrm>
        </p:spPr>
        <p:txBody>
          <a:bodyPr>
            <a:normAutofit fontScale="85000" lnSpcReduction="20000"/>
          </a:bodyPr>
          <a:lstStyle/>
          <a:p>
            <a:pPr algn="just"/>
            <a:r>
              <a:rPr lang="es-MX" sz="4000" b="0" i="0" dirty="0">
                <a:solidFill>
                  <a:srgbClr val="333333"/>
                </a:solidFill>
                <a:effectLst/>
                <a:latin typeface="-apple-system"/>
              </a:rPr>
              <a:t>La calidad de patrón será independiente de su carácter de asegurado incorporado voluntariamente al régimen obligatorio. Ambas figuras se manejan por separado, con las obligaciones y los derechos propios de cada una.</a:t>
            </a:r>
          </a:p>
          <a:p>
            <a:pPr algn="just"/>
            <a:r>
              <a:rPr lang="es-MX" sz="4000" b="0" i="0" dirty="0">
                <a:solidFill>
                  <a:srgbClr val="333333"/>
                </a:solidFill>
                <a:effectLst/>
                <a:latin typeface="-apple-system"/>
              </a:rPr>
              <a:t>Si el patrón persona física ya cuenta con un NSS, por cotizaciones anteriores como sujeto asegurado en el régimen obligatorio, deberá proporcionarlo, a fin de darle continuidad, pues representa la base para otorgar las prestaciones; en caso contrario, se asignará un nuevo número al momento de tramitar el alta.</a:t>
            </a:r>
          </a:p>
          <a:p>
            <a:pPr algn="ctr"/>
            <a:endParaRPr lang="es-MX" sz="5400" dirty="0"/>
          </a:p>
        </p:txBody>
      </p:sp>
    </p:spTree>
    <p:extLst>
      <p:ext uri="{BB962C8B-B14F-4D97-AF65-F5344CB8AC3E}">
        <p14:creationId xmlns:p14="http://schemas.microsoft.com/office/powerpoint/2010/main" val="33732334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5"/>
            <a:ext cx="10515600" cy="4351338"/>
          </a:xfrm>
        </p:spPr>
        <p:txBody>
          <a:bodyPr>
            <a:normAutofit fontScale="77500" lnSpcReduction="20000"/>
          </a:bodyPr>
          <a:lstStyle/>
          <a:p>
            <a:pPr algn="l"/>
            <a:r>
              <a:rPr lang="es-MX" sz="4000" b="1" i="0" dirty="0">
                <a:solidFill>
                  <a:srgbClr val="333333"/>
                </a:solidFill>
                <a:effectLst/>
                <a:latin typeface="-apple-system"/>
              </a:rPr>
              <a:t>Esquema de aseguramiento</a:t>
            </a:r>
            <a:endParaRPr lang="es-MX" sz="4000" b="0" i="0" dirty="0">
              <a:solidFill>
                <a:srgbClr val="333333"/>
              </a:solidFill>
              <a:effectLst/>
              <a:latin typeface="-apple-system"/>
            </a:endParaRPr>
          </a:p>
          <a:p>
            <a:pPr algn="l"/>
            <a:r>
              <a:rPr lang="es-MX" sz="4000" b="0" i="0" dirty="0">
                <a:solidFill>
                  <a:srgbClr val="333333"/>
                </a:solidFill>
                <a:effectLst/>
                <a:latin typeface="-apple-system"/>
              </a:rPr>
              <a:t>El artículo </a:t>
            </a:r>
            <a:r>
              <a:rPr lang="es-MX" sz="4000" b="0" i="0" u="none" strike="noStrike" dirty="0">
                <a:solidFill>
                  <a:srgbClr val="127CC1"/>
                </a:solidFill>
                <a:effectLst/>
                <a:latin typeface="-apple-system"/>
                <a:hlinkClick r:id="rId2"/>
              </a:rPr>
              <a:t>222</a:t>
            </a:r>
            <a:r>
              <a:rPr lang="es-MX" sz="4000" b="0" i="0" dirty="0">
                <a:solidFill>
                  <a:srgbClr val="333333"/>
                </a:solidFill>
                <a:effectLst/>
                <a:latin typeface="-apple-system"/>
              </a:rPr>
              <a:t>, fracción </a:t>
            </a:r>
            <a:r>
              <a:rPr lang="es-MX" sz="4000" b="0" i="0" u="none" strike="noStrike" dirty="0">
                <a:solidFill>
                  <a:srgbClr val="127CC1"/>
                </a:solidFill>
                <a:effectLst/>
                <a:latin typeface="-apple-system"/>
                <a:hlinkClick r:id="rId2"/>
              </a:rPr>
              <a:t>II</a:t>
            </a:r>
            <a:r>
              <a:rPr lang="es-MX" sz="4000" b="0" i="0" dirty="0">
                <a:solidFill>
                  <a:srgbClr val="333333"/>
                </a:solidFill>
                <a:effectLst/>
                <a:latin typeface="-apple-system"/>
              </a:rPr>
              <a:t>, incisos </a:t>
            </a:r>
            <a:r>
              <a:rPr lang="es-MX" sz="4000" b="0" i="0" u="none" strike="noStrike" dirty="0">
                <a:solidFill>
                  <a:srgbClr val="127CC1"/>
                </a:solidFill>
                <a:effectLst/>
                <a:latin typeface="-apple-system"/>
                <a:hlinkClick r:id="rId2"/>
              </a:rPr>
              <a:t>c)</a:t>
            </a:r>
            <a:r>
              <a:rPr lang="es-MX" sz="4000" b="0" i="0" dirty="0">
                <a:solidFill>
                  <a:srgbClr val="333333"/>
                </a:solidFill>
                <a:effectLst/>
                <a:latin typeface="-apple-system"/>
              </a:rPr>
              <a:t> ye), de la </a:t>
            </a:r>
            <a:r>
              <a:rPr lang="es-MX" sz="4000" b="0" i="0" u="none" strike="noStrike" dirty="0">
                <a:solidFill>
                  <a:srgbClr val="127CC1"/>
                </a:solidFill>
                <a:effectLst/>
                <a:latin typeface="-apple-system"/>
                <a:hlinkClick r:id="rId2"/>
              </a:rPr>
              <a:t>LSS</a:t>
            </a:r>
            <a:r>
              <a:rPr lang="es-MX" sz="4000" b="0" i="0" dirty="0">
                <a:solidFill>
                  <a:srgbClr val="333333"/>
                </a:solidFill>
                <a:effectLst/>
                <a:latin typeface="-apple-system"/>
              </a:rPr>
              <a:t> enumera las prestaciones siguientes en el esquema de aseguramiento para dichos sujetos de incorporación al régimen obligatorio:</a:t>
            </a:r>
          </a:p>
          <a:p>
            <a:pPr algn="l"/>
            <a:r>
              <a:rPr lang="es-MX" sz="4000" b="1" i="0" dirty="0">
                <a:solidFill>
                  <a:srgbClr val="333333"/>
                </a:solidFill>
                <a:effectLst/>
                <a:latin typeface="-apple-system"/>
              </a:rPr>
              <a:t>a)</a:t>
            </a:r>
            <a:r>
              <a:rPr lang="es-MX" sz="4000" b="0" i="0" dirty="0">
                <a:solidFill>
                  <a:srgbClr val="333333"/>
                </a:solidFill>
                <a:effectLst/>
                <a:latin typeface="-apple-system"/>
              </a:rPr>
              <a:t> Todas las del seguro de riesgos de trabajo.</a:t>
            </a:r>
          </a:p>
          <a:p>
            <a:pPr algn="l"/>
            <a:r>
              <a:rPr lang="es-MX" sz="4000" b="1" i="0" dirty="0">
                <a:solidFill>
                  <a:srgbClr val="333333"/>
                </a:solidFill>
                <a:effectLst/>
                <a:latin typeface="-apple-system"/>
              </a:rPr>
              <a:t>b)</a:t>
            </a:r>
            <a:r>
              <a:rPr lang="es-MX" sz="4000" b="0" i="0" dirty="0">
                <a:solidFill>
                  <a:srgbClr val="333333"/>
                </a:solidFill>
                <a:effectLst/>
                <a:latin typeface="-apple-system"/>
              </a:rPr>
              <a:t> Tanto las proporcionadas en especie mediante el seguro de enfermedades y maternidad como la ayuda para gastos funerarios.</a:t>
            </a:r>
          </a:p>
          <a:p>
            <a:pPr algn="l"/>
            <a:r>
              <a:rPr lang="es-MX" sz="4000" b="1" i="0" dirty="0">
                <a:solidFill>
                  <a:srgbClr val="333333"/>
                </a:solidFill>
                <a:effectLst/>
                <a:latin typeface="-apple-system"/>
              </a:rPr>
              <a:t>c)</a:t>
            </a:r>
            <a:r>
              <a:rPr lang="es-MX" sz="4000" b="0" i="0" dirty="0">
                <a:solidFill>
                  <a:srgbClr val="333333"/>
                </a:solidFill>
                <a:effectLst/>
                <a:latin typeface="-apple-system"/>
              </a:rPr>
              <a:t> Las del seguro de invalidez y vida.</a:t>
            </a:r>
          </a:p>
          <a:p>
            <a:pPr algn="l"/>
            <a:r>
              <a:rPr lang="es-MX" sz="4000" b="1" i="0" dirty="0">
                <a:solidFill>
                  <a:srgbClr val="333333"/>
                </a:solidFill>
                <a:effectLst/>
                <a:latin typeface="-apple-system"/>
              </a:rPr>
              <a:t>d)</a:t>
            </a:r>
            <a:r>
              <a:rPr lang="es-MX" sz="4000" b="0" i="0" dirty="0">
                <a:solidFill>
                  <a:srgbClr val="333333"/>
                </a:solidFill>
                <a:effectLst/>
                <a:latin typeface="-apple-system"/>
              </a:rPr>
              <a:t> Las de los ramos de retiro y vejez.</a:t>
            </a:r>
          </a:p>
          <a:p>
            <a:pPr algn="ctr"/>
            <a:endParaRPr lang="es-MX" sz="5400" dirty="0"/>
          </a:p>
        </p:txBody>
      </p:sp>
    </p:spTree>
    <p:extLst>
      <p:ext uri="{BB962C8B-B14F-4D97-AF65-F5344CB8AC3E}">
        <p14:creationId xmlns:p14="http://schemas.microsoft.com/office/powerpoint/2010/main" val="32516075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4"/>
            <a:ext cx="10515600" cy="6137275"/>
          </a:xfrm>
        </p:spPr>
        <p:txBody>
          <a:bodyPr>
            <a:normAutofit fontScale="40000" lnSpcReduction="20000"/>
          </a:bodyPr>
          <a:lstStyle/>
          <a:p>
            <a:pPr algn="l"/>
            <a:r>
              <a:rPr lang="es-MX" sz="5000" b="1" i="0" dirty="0">
                <a:solidFill>
                  <a:srgbClr val="333333"/>
                </a:solidFill>
                <a:effectLst/>
                <a:latin typeface="-apple-system"/>
              </a:rPr>
              <a:t>Sujetos amparados</a:t>
            </a:r>
            <a:endParaRPr lang="es-MX" sz="5000" b="0" i="0" dirty="0">
              <a:solidFill>
                <a:srgbClr val="333333"/>
              </a:solidFill>
              <a:effectLst/>
              <a:latin typeface="-apple-system"/>
            </a:endParaRPr>
          </a:p>
          <a:p>
            <a:pPr algn="l"/>
            <a:r>
              <a:rPr lang="es-MX" sz="5000" b="0" i="0" dirty="0">
                <a:solidFill>
                  <a:srgbClr val="333333"/>
                </a:solidFill>
                <a:effectLst/>
                <a:latin typeface="-apple-system"/>
              </a:rPr>
              <a:t>Como asegurados, los patrones personas tísicas que se incorporen voluntariamente al régimen obligatorio del IMSS estarán protegidos y gozarán de las prestaciones incluidas en los seguros en comento.</a:t>
            </a:r>
          </a:p>
          <a:p>
            <a:pPr algn="l"/>
            <a:r>
              <a:rPr lang="es-MX" sz="5000" b="0" i="0" dirty="0">
                <a:solidFill>
                  <a:srgbClr val="333333"/>
                </a:solidFill>
                <a:effectLst/>
                <a:latin typeface="-apple-system"/>
              </a:rPr>
              <a:t>Estarán protegidos también los beneficiarios siguientes de los mismos asegurados:</a:t>
            </a:r>
          </a:p>
          <a:p>
            <a:pPr algn="l"/>
            <a:r>
              <a:rPr lang="es-MX" sz="5000" b="1" i="0" dirty="0">
                <a:solidFill>
                  <a:srgbClr val="333333"/>
                </a:solidFill>
                <a:effectLst/>
                <a:latin typeface="-apple-system"/>
              </a:rPr>
              <a:t>1.</a:t>
            </a:r>
            <a:r>
              <a:rPr lang="es-MX" sz="5000" b="0" i="0" dirty="0">
                <a:solidFill>
                  <a:srgbClr val="333333"/>
                </a:solidFill>
                <a:effectLst/>
                <a:latin typeface="-apple-system"/>
              </a:rPr>
              <a:t> Esposa(o)</a:t>
            </a:r>
            <a:r>
              <a:rPr lang="es-MX" sz="5000" b="0" i="0" dirty="0" err="1">
                <a:solidFill>
                  <a:srgbClr val="333333"/>
                </a:solidFill>
                <a:effectLst/>
                <a:latin typeface="-apple-system"/>
              </a:rPr>
              <a:t>oconcubina</a:t>
            </a:r>
            <a:r>
              <a:rPr lang="es-MX" sz="5000" b="0" i="0" dirty="0">
                <a:solidFill>
                  <a:srgbClr val="333333"/>
                </a:solidFill>
                <a:effectLst/>
                <a:latin typeface="-apple-system"/>
              </a:rPr>
              <a:t>(rio). Conviene citar al respecto el artículo </a:t>
            </a:r>
            <a:r>
              <a:rPr lang="es-MX" sz="5000" b="0" i="0" u="none" strike="noStrike" dirty="0">
                <a:solidFill>
                  <a:srgbClr val="127CC1"/>
                </a:solidFill>
                <a:effectLst/>
                <a:latin typeface="-apple-system"/>
                <a:hlinkClick r:id="rId2"/>
              </a:rPr>
              <a:t>84</a:t>
            </a:r>
            <a:r>
              <a:rPr lang="es-MX" sz="5000" b="0" i="0" dirty="0">
                <a:solidFill>
                  <a:srgbClr val="333333"/>
                </a:solidFill>
                <a:effectLst/>
                <a:latin typeface="-apple-system"/>
              </a:rPr>
              <a:t>, fracción </a:t>
            </a:r>
            <a:r>
              <a:rPr lang="es-MX" sz="5000" b="0" i="0" u="none" strike="noStrike" dirty="0">
                <a:solidFill>
                  <a:srgbClr val="127CC1"/>
                </a:solidFill>
                <a:effectLst/>
                <a:latin typeface="-apple-system"/>
                <a:hlinkClick r:id="rId2"/>
              </a:rPr>
              <a:t>III</a:t>
            </a:r>
            <a:r>
              <a:rPr lang="es-MX" sz="5000" b="0" i="0" dirty="0">
                <a:solidFill>
                  <a:srgbClr val="333333"/>
                </a:solidFill>
                <a:effectLst/>
                <a:latin typeface="-apple-system"/>
              </a:rPr>
              <a:t>, de la </a:t>
            </a:r>
            <a:r>
              <a:rPr lang="es-MX" sz="5000" b="0" i="0" u="none" strike="noStrike" dirty="0">
                <a:solidFill>
                  <a:srgbClr val="127CC1"/>
                </a:solidFill>
                <a:effectLst/>
                <a:latin typeface="-apple-system"/>
                <a:hlinkClick r:id="rId2"/>
              </a:rPr>
              <a:t>LSS</a:t>
            </a:r>
            <a:r>
              <a:rPr lang="es-MX" sz="5000" b="0" i="0" dirty="0">
                <a:solidFill>
                  <a:srgbClr val="333333"/>
                </a:solidFill>
                <a:effectLst/>
                <a:latin typeface="-apple-system"/>
              </a:rPr>
              <a:t> para identificar los requisitos que tales beneficiarias(os) cumplirán:</a:t>
            </a:r>
          </a:p>
          <a:p>
            <a:pPr algn="l"/>
            <a:r>
              <a:rPr lang="es-MX" sz="5000" b="0" i="1" dirty="0">
                <a:solidFill>
                  <a:srgbClr val="333333"/>
                </a:solidFill>
                <a:effectLst/>
                <a:latin typeface="-apple-system"/>
              </a:rPr>
              <a:t>III. La esposa del asegurado o, a falta de ésta, la mujer con quien ha hecho vida marital durante los cinco años anteriores a la enfermedad, o con la que haya procreado hijos, siempre que ambos permanezcan libres de matrimonio. Si el asegurado tiene varias concubinas, ninguna de ellas tendrá derecho a la protección.</a:t>
            </a:r>
            <a:endParaRPr lang="es-MX" sz="5000" b="0" i="0" dirty="0">
              <a:solidFill>
                <a:srgbClr val="333333"/>
              </a:solidFill>
              <a:effectLst/>
              <a:latin typeface="-apple-system"/>
            </a:endParaRPr>
          </a:p>
          <a:p>
            <a:pPr algn="l"/>
            <a:r>
              <a:rPr lang="es-MX" sz="5000" b="0" i="1" dirty="0">
                <a:solidFill>
                  <a:srgbClr val="333333"/>
                </a:solidFill>
                <a:effectLst/>
                <a:latin typeface="-apple-system"/>
              </a:rPr>
              <a:t>Del mismo derecho gozará el esposo de la asegurada o, a falta de éste, el concubinario, siempre que hubiera dependido económicamente de la asegurada y reúnan, en su caso, los requisitos del párrafo anterior.</a:t>
            </a:r>
            <a:endParaRPr lang="es-MX" sz="5000" b="0" i="0" dirty="0">
              <a:solidFill>
                <a:srgbClr val="333333"/>
              </a:solidFill>
              <a:effectLst/>
              <a:latin typeface="-apple-system"/>
            </a:endParaRPr>
          </a:p>
          <a:p>
            <a:pPr algn="l"/>
            <a:r>
              <a:rPr lang="es-MX" sz="5000" b="1" i="0" dirty="0">
                <a:solidFill>
                  <a:srgbClr val="333333"/>
                </a:solidFill>
                <a:effectLst/>
                <a:latin typeface="-apple-system"/>
              </a:rPr>
              <a:t>2.</a:t>
            </a:r>
            <a:r>
              <a:rPr lang="es-MX" sz="5000" b="0" i="0" dirty="0">
                <a:solidFill>
                  <a:srgbClr val="333333"/>
                </a:solidFill>
                <a:effectLst/>
                <a:latin typeface="-apple-system"/>
              </a:rPr>
              <a:t> Hijos:</a:t>
            </a:r>
          </a:p>
          <a:p>
            <a:pPr algn="l"/>
            <a:r>
              <a:rPr lang="es-MX" sz="5000" b="1" i="0" dirty="0">
                <a:solidFill>
                  <a:srgbClr val="333333"/>
                </a:solidFill>
                <a:effectLst/>
                <a:latin typeface="-apple-system"/>
              </a:rPr>
              <a:t>a)</a:t>
            </a:r>
            <a:r>
              <a:rPr lang="es-MX" sz="5000" b="0" i="0" dirty="0">
                <a:solidFill>
                  <a:srgbClr val="333333"/>
                </a:solidFill>
                <a:effectLst/>
                <a:latin typeface="-apple-system"/>
              </a:rPr>
              <a:t> Menores de 16 años de edad.</a:t>
            </a:r>
          </a:p>
          <a:p>
            <a:pPr algn="l"/>
            <a:r>
              <a:rPr lang="es-MX" sz="5000" b="1" i="0" dirty="0">
                <a:solidFill>
                  <a:srgbClr val="333333"/>
                </a:solidFill>
                <a:effectLst/>
                <a:latin typeface="-apple-system"/>
              </a:rPr>
              <a:t>b)</a:t>
            </a:r>
            <a:r>
              <a:rPr lang="es-MX" sz="5000" b="0" i="0" dirty="0">
                <a:solidFill>
                  <a:srgbClr val="333333"/>
                </a:solidFill>
                <a:effectLst/>
                <a:latin typeface="-apple-system"/>
              </a:rPr>
              <a:t> Hasta los 25 años, si realizan estudios en planteles del sistema educativo nacional.</a:t>
            </a:r>
          </a:p>
          <a:p>
            <a:pPr algn="l"/>
            <a:r>
              <a:rPr lang="es-MX" sz="5000" b="1" i="0" dirty="0">
                <a:solidFill>
                  <a:srgbClr val="333333"/>
                </a:solidFill>
                <a:effectLst/>
                <a:latin typeface="-apple-system"/>
              </a:rPr>
              <a:t>c)</a:t>
            </a:r>
            <a:r>
              <a:rPr lang="es-MX" sz="5000" b="0" i="0" dirty="0">
                <a:solidFill>
                  <a:srgbClr val="333333"/>
                </a:solidFill>
                <a:effectLst/>
                <a:latin typeface="-apple-system"/>
              </a:rPr>
              <a:t> Incapacitados para mantenerse por su propio trabajo, debido a una enfermedad crónica o a un defecto físico o psíquico, mientras la incapacidad que padecen no desaparezca.</a:t>
            </a:r>
          </a:p>
          <a:p>
            <a:pPr algn="l"/>
            <a:r>
              <a:rPr lang="es-MX" sz="5000" b="1" i="0" dirty="0">
                <a:solidFill>
                  <a:srgbClr val="333333"/>
                </a:solidFill>
                <a:effectLst/>
                <a:latin typeface="-apple-system"/>
              </a:rPr>
              <a:t>3.</a:t>
            </a:r>
            <a:r>
              <a:rPr lang="es-MX" sz="5000" b="0" i="0" dirty="0">
                <a:solidFill>
                  <a:srgbClr val="333333"/>
                </a:solidFill>
                <a:effectLst/>
                <a:latin typeface="-apple-system"/>
              </a:rPr>
              <a:t> Padres del asegurado, si conviven y dependen económicamente del asegurado.</a:t>
            </a:r>
          </a:p>
          <a:p>
            <a:pPr algn="ctr"/>
            <a:endParaRPr lang="es-MX" sz="5400" dirty="0"/>
          </a:p>
        </p:txBody>
      </p:sp>
    </p:spTree>
    <p:extLst>
      <p:ext uri="{BB962C8B-B14F-4D97-AF65-F5344CB8AC3E}">
        <p14:creationId xmlns:p14="http://schemas.microsoft.com/office/powerpoint/2010/main" val="19241560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4"/>
            <a:ext cx="10515600" cy="6137275"/>
          </a:xfrm>
        </p:spPr>
        <p:txBody>
          <a:bodyPr>
            <a:normAutofit fontScale="85000" lnSpcReduction="20000"/>
          </a:bodyPr>
          <a:lstStyle/>
          <a:p>
            <a:pPr algn="just"/>
            <a:r>
              <a:rPr lang="es-MX" sz="4000" b="1" i="0" dirty="0">
                <a:solidFill>
                  <a:srgbClr val="333333"/>
                </a:solidFill>
                <a:effectLst/>
                <a:latin typeface="-apple-system"/>
              </a:rPr>
              <a:t>Periodo de inscripción y fecha de inicio de servicios</a:t>
            </a:r>
            <a:endParaRPr lang="es-MX" sz="4000" b="0" i="0" dirty="0">
              <a:solidFill>
                <a:srgbClr val="333333"/>
              </a:solidFill>
              <a:effectLst/>
              <a:latin typeface="-apple-system"/>
            </a:endParaRPr>
          </a:p>
          <a:p>
            <a:pPr algn="just"/>
            <a:r>
              <a:rPr lang="es-MX" sz="4000" b="0" i="0" dirty="0">
                <a:solidFill>
                  <a:srgbClr val="333333"/>
                </a:solidFill>
                <a:effectLst/>
                <a:latin typeface="-apple-system"/>
              </a:rPr>
              <a:t>Los patrones personas físicas se podrán inscribir cualquier día hábil del año.</a:t>
            </a:r>
          </a:p>
          <a:p>
            <a:pPr algn="just"/>
            <a:r>
              <a:rPr lang="es-MX" sz="4000" b="0" i="0" dirty="0">
                <a:solidFill>
                  <a:srgbClr val="333333"/>
                </a:solidFill>
                <a:effectLst/>
                <a:latin typeface="-apple-system"/>
              </a:rPr>
              <a:t>Los servicios institucionales comenzarán a prestarse el día primero del mes de calendario siguiente al de la inscripción (artículo </a:t>
            </a:r>
            <a:r>
              <a:rPr lang="es-MX" sz="4000" b="0" i="0" u="none" strike="noStrike" dirty="0">
                <a:solidFill>
                  <a:srgbClr val="127CC1"/>
                </a:solidFill>
                <a:effectLst/>
                <a:latin typeface="-apple-system"/>
                <a:hlinkClick r:id="rId2"/>
              </a:rPr>
              <a:t>77</a:t>
            </a:r>
            <a:r>
              <a:rPr lang="es-MX" sz="4000" b="0" i="0" dirty="0">
                <a:solidFill>
                  <a:srgbClr val="333333"/>
                </a:solidFill>
                <a:effectLst/>
                <a:latin typeface="-apple-system"/>
              </a:rPr>
              <a:t> del </a:t>
            </a:r>
            <a:r>
              <a:rPr lang="es-MX" sz="4000" b="0" i="0" u="none" strike="noStrike" dirty="0">
                <a:solidFill>
                  <a:srgbClr val="127CC1"/>
                </a:solidFill>
                <a:effectLst/>
                <a:latin typeface="-apple-system"/>
                <a:hlinkClick r:id="rId2"/>
              </a:rPr>
              <a:t>RACERF</a:t>
            </a:r>
            <a:r>
              <a:rPr lang="es-MX" sz="4000" b="0" i="0" dirty="0">
                <a:solidFill>
                  <a:srgbClr val="333333"/>
                </a:solidFill>
                <a:effectLst/>
                <a:latin typeface="-apple-system"/>
              </a:rPr>
              <a:t>).</a:t>
            </a:r>
          </a:p>
          <a:p>
            <a:pPr algn="just"/>
            <a:r>
              <a:rPr lang="es-MX" sz="4000" b="1" i="0" dirty="0">
                <a:solidFill>
                  <a:srgbClr val="333333"/>
                </a:solidFill>
                <a:effectLst/>
                <a:latin typeface="-apple-system"/>
              </a:rPr>
              <a:t>Base de cotización para calcular y pagar cuotas</a:t>
            </a:r>
            <a:endParaRPr lang="es-MX" sz="4000" b="0" i="0" dirty="0">
              <a:solidFill>
                <a:srgbClr val="333333"/>
              </a:solidFill>
              <a:effectLst/>
              <a:latin typeface="-apple-system"/>
            </a:endParaRPr>
          </a:p>
          <a:p>
            <a:pPr algn="just"/>
            <a:r>
              <a:rPr lang="es-MX" sz="4000" b="0" i="0" dirty="0">
                <a:solidFill>
                  <a:srgbClr val="333333"/>
                </a:solidFill>
                <a:effectLst/>
                <a:latin typeface="-apple-system"/>
              </a:rPr>
              <a:t>De conformidad con el </a:t>
            </a:r>
            <a:r>
              <a:rPr lang="es-MX" sz="4000" b="0" i="0" u="none" strike="noStrike" dirty="0">
                <a:solidFill>
                  <a:srgbClr val="127CC1"/>
                </a:solidFill>
                <a:effectLst/>
                <a:latin typeface="-apple-system"/>
                <a:hlinkClick r:id="rId3"/>
              </a:rPr>
              <a:t>artículo 227</a:t>
            </a:r>
            <a:r>
              <a:rPr lang="es-MX" sz="4000" b="0" i="0" dirty="0">
                <a:solidFill>
                  <a:srgbClr val="333333"/>
                </a:solidFill>
                <a:effectLst/>
                <a:latin typeface="-apple-system"/>
              </a:rPr>
              <a:t> de la </a:t>
            </a:r>
            <a:r>
              <a:rPr lang="es-MX" sz="4000" b="0" i="0" u="none" strike="noStrike" dirty="0">
                <a:solidFill>
                  <a:srgbClr val="127CC1"/>
                </a:solidFill>
                <a:effectLst/>
                <a:latin typeface="-apple-system"/>
                <a:hlinkClick r:id="rId3"/>
              </a:rPr>
              <a:t>LSS</a:t>
            </a:r>
            <a:r>
              <a:rPr lang="es-MX" sz="4000" b="0" i="0" dirty="0">
                <a:solidFill>
                  <a:srgbClr val="333333"/>
                </a:solidFill>
                <a:effectLst/>
                <a:latin typeface="-apple-system"/>
              </a:rPr>
              <a:t>, el SMGVDF, al momento de la incorporación voluntaria o de la renovación anual, será la base de cotización para aplicar las primas de financiamiento.</a:t>
            </a:r>
          </a:p>
          <a:p>
            <a:pPr algn="just"/>
            <a:r>
              <a:rPr lang="es-MX" sz="4000" b="0" i="0" dirty="0">
                <a:solidFill>
                  <a:srgbClr val="333333"/>
                </a:solidFill>
                <a:effectLst/>
                <a:latin typeface="-apple-system"/>
              </a:rPr>
              <a:t>Invariablemente, las cuotas de patrones personas físicas se pagarán por anualidad anticipada, según el artículo 224 del mismo ordenamiento.</a:t>
            </a:r>
          </a:p>
          <a:p>
            <a:pPr algn="ctr"/>
            <a:endParaRPr lang="es-MX" sz="5400" dirty="0"/>
          </a:p>
        </p:txBody>
      </p:sp>
    </p:spTree>
    <p:extLst>
      <p:ext uri="{BB962C8B-B14F-4D97-AF65-F5344CB8AC3E}">
        <p14:creationId xmlns:p14="http://schemas.microsoft.com/office/powerpoint/2010/main" val="4070959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3342DF-E0F9-38C7-9DBF-F0199E36B75A}"/>
              </a:ext>
            </a:extLst>
          </p:cNvPr>
          <p:cNvSpPr>
            <a:spLocks noGrp="1"/>
          </p:cNvSpPr>
          <p:nvPr>
            <p:ph idx="1"/>
          </p:nvPr>
        </p:nvSpPr>
        <p:spPr>
          <a:xfrm>
            <a:off x="838200" y="352424"/>
            <a:ext cx="10515600" cy="6137275"/>
          </a:xfrm>
        </p:spPr>
        <p:txBody>
          <a:bodyPr>
            <a:normAutofit fontScale="77500" lnSpcReduction="20000"/>
          </a:bodyPr>
          <a:lstStyle/>
          <a:p>
            <a:pPr algn="just"/>
            <a:r>
              <a:rPr lang="es-MX" sz="4000" b="1" i="0" dirty="0">
                <a:solidFill>
                  <a:srgbClr val="333333"/>
                </a:solidFill>
                <a:effectLst/>
                <a:latin typeface="-apple-system"/>
              </a:rPr>
              <a:t>Primas de financiamiento aplicables</a:t>
            </a:r>
            <a:endParaRPr lang="es-MX" sz="4000" b="0" i="0" dirty="0">
              <a:solidFill>
                <a:srgbClr val="333333"/>
              </a:solidFill>
              <a:effectLst/>
              <a:latin typeface="-apple-system"/>
            </a:endParaRPr>
          </a:p>
          <a:p>
            <a:pPr algn="just"/>
            <a:r>
              <a:rPr lang="es-MX" sz="4000" b="0" i="0" dirty="0">
                <a:solidFill>
                  <a:srgbClr val="333333"/>
                </a:solidFill>
                <a:effectLst/>
                <a:latin typeface="-apple-system"/>
              </a:rPr>
              <a:t>Con fundamento en el </a:t>
            </a:r>
            <a:r>
              <a:rPr lang="es-MX" sz="4000" b="0" i="0" u="none" strike="noStrike" dirty="0">
                <a:solidFill>
                  <a:srgbClr val="127CC1"/>
                </a:solidFill>
                <a:effectLst/>
                <a:latin typeface="-apple-system"/>
                <a:hlinkClick r:id="rId2"/>
              </a:rPr>
              <a:t>artículo 228</a:t>
            </a:r>
            <a:r>
              <a:rPr lang="es-MX" sz="4000" b="0" i="0" dirty="0">
                <a:solidFill>
                  <a:srgbClr val="333333"/>
                </a:solidFill>
                <a:effectLst/>
                <a:latin typeface="-apple-system"/>
              </a:rPr>
              <a:t>, fracción </a:t>
            </a:r>
            <a:r>
              <a:rPr lang="es-MX" sz="4000" b="1" i="0" dirty="0">
                <a:solidFill>
                  <a:srgbClr val="333333"/>
                </a:solidFill>
                <a:effectLst/>
                <a:latin typeface="-apple-system"/>
              </a:rPr>
              <a:t>II, </a:t>
            </a:r>
            <a:r>
              <a:rPr lang="es-MX" sz="4000" b="0" i="0" dirty="0">
                <a:solidFill>
                  <a:srgbClr val="333333"/>
                </a:solidFill>
                <a:effectLst/>
                <a:latin typeface="-apple-system"/>
              </a:rPr>
              <a:t>de la </a:t>
            </a:r>
            <a:r>
              <a:rPr lang="es-MX" sz="4000" b="0" i="0" u="none" strike="noStrike" dirty="0">
                <a:solidFill>
                  <a:srgbClr val="127CC1"/>
                </a:solidFill>
                <a:effectLst/>
                <a:latin typeface="-apple-system"/>
                <a:hlinkClick r:id="rId2"/>
              </a:rPr>
              <a:t>LSS</a:t>
            </a:r>
            <a:r>
              <a:rPr lang="es-MX" sz="4000" b="0" i="0" dirty="0">
                <a:solidFill>
                  <a:srgbClr val="333333"/>
                </a:solidFill>
                <a:effectLst/>
                <a:latin typeface="-apple-system"/>
              </a:rPr>
              <a:t>, las primas de financiamiento para los patrones personas físicas que se incorporen voluntariamente al régimen obligatorio, serán las correspondientes a los seguros que el esquema de protección comprende, menos la parte proporcional de las prestaciones que se excluyen.</a:t>
            </a:r>
          </a:p>
          <a:p>
            <a:pPr algn="just"/>
            <a:r>
              <a:rPr lang="es-MX" sz="4000" b="0" i="0" dirty="0">
                <a:solidFill>
                  <a:srgbClr val="333333"/>
                </a:solidFill>
                <a:effectLst/>
                <a:latin typeface="-apple-system"/>
              </a:rPr>
              <a:t>En este caso, dichas personas cubrirán íntegramente las cuotas obrero-patronales y el gobierno federal contribuirá con las que le correspondan por ramo de seguro, así como con la de carácter social.</a:t>
            </a:r>
          </a:p>
          <a:p>
            <a:pPr algn="just"/>
            <a:r>
              <a:rPr lang="es-MX" sz="4000" b="0" i="0" dirty="0">
                <a:solidFill>
                  <a:srgbClr val="333333"/>
                </a:solidFill>
                <a:effectLst/>
                <a:latin typeface="-apple-system"/>
              </a:rPr>
              <a:t>Para cubrir el seguro de riesgos de trabajo, las personas físicas referidas pagarán la cuota correspondiente a la prima y a la clase en que su actividad patronal esté catalogada, según el </a:t>
            </a:r>
            <a:r>
              <a:rPr lang="es-MX" sz="4000" b="0" i="0" u="none" strike="noStrike" dirty="0">
                <a:solidFill>
                  <a:srgbClr val="127CC1"/>
                </a:solidFill>
                <a:effectLst/>
                <a:latin typeface="-apple-system"/>
                <a:hlinkClick r:id="rId3"/>
              </a:rPr>
              <a:t>artículo 196</a:t>
            </a:r>
            <a:r>
              <a:rPr lang="es-MX" sz="4000" b="0" i="0" dirty="0">
                <a:solidFill>
                  <a:srgbClr val="333333"/>
                </a:solidFill>
                <a:effectLst/>
                <a:latin typeface="-apple-system"/>
              </a:rPr>
              <a:t> del </a:t>
            </a:r>
            <a:r>
              <a:rPr lang="es-MX" sz="4000" b="0" i="0" u="none" strike="noStrike" dirty="0">
                <a:solidFill>
                  <a:srgbClr val="127CC1"/>
                </a:solidFill>
                <a:effectLst/>
                <a:latin typeface="-apple-system"/>
                <a:hlinkClick r:id="rId3"/>
              </a:rPr>
              <a:t>RACERF</a:t>
            </a:r>
            <a:endParaRPr lang="es-MX" sz="4000" b="0" i="0" dirty="0">
              <a:solidFill>
                <a:srgbClr val="333333"/>
              </a:solidFill>
              <a:effectLst/>
              <a:latin typeface="-apple-system"/>
            </a:endParaRPr>
          </a:p>
          <a:p>
            <a:pPr algn="ctr"/>
            <a:endParaRPr lang="es-MX" sz="5400" dirty="0"/>
          </a:p>
        </p:txBody>
      </p:sp>
    </p:spTree>
    <p:extLst>
      <p:ext uri="{BB962C8B-B14F-4D97-AF65-F5344CB8AC3E}">
        <p14:creationId xmlns:p14="http://schemas.microsoft.com/office/powerpoint/2010/main" val="35087967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06A01D3B-683C-3096-F3C5-7D527BA56A88}"/>
              </a:ext>
            </a:extLst>
          </p:cNvPr>
          <p:cNvPicPr>
            <a:picLocks noGrp="1" noChangeAspect="1"/>
          </p:cNvPicPr>
          <p:nvPr>
            <p:ph idx="1"/>
          </p:nvPr>
        </p:nvPicPr>
        <p:blipFill>
          <a:blip r:embed="rId2"/>
          <a:stretch>
            <a:fillRect/>
          </a:stretch>
        </p:blipFill>
        <p:spPr>
          <a:xfrm>
            <a:off x="1028701" y="533400"/>
            <a:ext cx="9423400" cy="5067300"/>
          </a:xfrm>
        </p:spPr>
      </p:pic>
    </p:spTree>
    <p:extLst>
      <p:ext uri="{BB962C8B-B14F-4D97-AF65-F5344CB8AC3E}">
        <p14:creationId xmlns:p14="http://schemas.microsoft.com/office/powerpoint/2010/main" val="3714093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89535" rIns="0" bIns="0" rtlCol="0">
            <a:spAutoFit/>
          </a:bodyPr>
          <a:lstStyle/>
          <a:p>
            <a:pPr marL="12700" marR="5080">
              <a:lnSpc>
                <a:spcPts val="4750"/>
              </a:lnSpc>
              <a:spcBef>
                <a:spcPts val="705"/>
              </a:spcBef>
            </a:pPr>
            <a:r>
              <a:rPr sz="4400" spc="550" dirty="0">
                <a:latin typeface="Trebuchet MS"/>
                <a:cs typeface="Trebuchet MS"/>
              </a:rPr>
              <a:t>FONDO</a:t>
            </a:r>
            <a:r>
              <a:rPr sz="4400" spc="-140" dirty="0">
                <a:latin typeface="Trebuchet MS"/>
                <a:cs typeface="Trebuchet MS"/>
              </a:rPr>
              <a:t> </a:t>
            </a:r>
            <a:r>
              <a:rPr sz="4400" spc="610" dirty="0">
                <a:latin typeface="Trebuchet MS"/>
                <a:cs typeface="Trebuchet MS"/>
              </a:rPr>
              <a:t>DE</a:t>
            </a:r>
            <a:r>
              <a:rPr sz="4400" spc="-110" dirty="0">
                <a:latin typeface="Trebuchet MS"/>
                <a:cs typeface="Trebuchet MS"/>
              </a:rPr>
              <a:t> </a:t>
            </a:r>
            <a:r>
              <a:rPr sz="4400" spc="480" dirty="0">
                <a:latin typeface="Trebuchet MS"/>
                <a:cs typeface="Trebuchet MS"/>
              </a:rPr>
              <a:t>PENSIONES </a:t>
            </a:r>
            <a:r>
              <a:rPr sz="4400" spc="515" dirty="0">
                <a:latin typeface="Trebuchet MS"/>
                <a:cs typeface="Trebuchet MS"/>
              </a:rPr>
              <a:t>PARA</a:t>
            </a:r>
            <a:r>
              <a:rPr sz="4400" spc="-114" dirty="0">
                <a:latin typeface="Trebuchet MS"/>
                <a:cs typeface="Trebuchet MS"/>
              </a:rPr>
              <a:t> </a:t>
            </a:r>
            <a:r>
              <a:rPr sz="4400" spc="320" dirty="0">
                <a:latin typeface="Trebuchet MS"/>
                <a:cs typeface="Trebuchet MS"/>
              </a:rPr>
              <a:t>EL</a:t>
            </a:r>
            <a:r>
              <a:rPr sz="4400" spc="-114" dirty="0">
                <a:latin typeface="Trebuchet MS"/>
                <a:cs typeface="Trebuchet MS"/>
              </a:rPr>
              <a:t> </a:t>
            </a:r>
            <a:r>
              <a:rPr sz="4400" spc="409" dirty="0">
                <a:latin typeface="Trebuchet MS"/>
                <a:cs typeface="Trebuchet MS"/>
              </a:rPr>
              <a:t>BIENESTAR</a:t>
            </a:r>
            <a:endParaRPr sz="4400">
              <a:latin typeface="Trebuchet MS"/>
              <a:cs typeface="Trebuchet MS"/>
            </a:endParaRPr>
          </a:p>
        </p:txBody>
      </p:sp>
      <p:sp>
        <p:nvSpPr>
          <p:cNvPr id="3" name="object 3"/>
          <p:cNvSpPr txBox="1"/>
          <p:nvPr/>
        </p:nvSpPr>
        <p:spPr>
          <a:xfrm>
            <a:off x="764540" y="3113659"/>
            <a:ext cx="2916555"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400" b="1" i="0" u="none" strike="noStrike" kern="0" cap="none" spc="-165" normalizeH="0" baseline="0" noProof="0" dirty="0">
                <a:ln>
                  <a:noFill/>
                </a:ln>
                <a:solidFill>
                  <a:srgbClr val="DDC8A2"/>
                </a:solidFill>
                <a:effectLst/>
                <a:uLnTx/>
                <a:uFillTx/>
                <a:latin typeface="Trebuchet MS"/>
                <a:cs typeface="Trebuchet MS"/>
              </a:rPr>
              <a:t>01</a:t>
            </a:r>
            <a:r>
              <a:rPr kumimoji="0" sz="2400" b="1" i="0" u="none" strike="noStrike" kern="0" cap="none" spc="-20" normalizeH="0" baseline="0" noProof="0" dirty="0">
                <a:ln>
                  <a:noFill/>
                </a:ln>
                <a:solidFill>
                  <a:srgbClr val="DDC8A2"/>
                </a:solidFill>
                <a:effectLst/>
                <a:uLnTx/>
                <a:uFillTx/>
                <a:latin typeface="Trebuchet MS"/>
                <a:cs typeface="Trebuchet MS"/>
              </a:rPr>
              <a:t> </a:t>
            </a:r>
            <a:r>
              <a:rPr kumimoji="0" sz="2400" b="1" i="0" u="none" strike="noStrike" kern="0" cap="none" spc="175" normalizeH="0" baseline="0" noProof="0" dirty="0">
                <a:ln>
                  <a:noFill/>
                </a:ln>
                <a:solidFill>
                  <a:srgbClr val="DDC8A2"/>
                </a:solidFill>
                <a:effectLst/>
                <a:uLnTx/>
                <a:uFillTx/>
                <a:latin typeface="Trebuchet MS"/>
                <a:cs typeface="Trebuchet MS"/>
              </a:rPr>
              <a:t>de</a:t>
            </a:r>
            <a:r>
              <a:rPr kumimoji="0" sz="2400" b="1" i="0" u="none" strike="noStrike" kern="0" cap="none" spc="-30" normalizeH="0" baseline="0" noProof="0" dirty="0">
                <a:ln>
                  <a:noFill/>
                </a:ln>
                <a:solidFill>
                  <a:srgbClr val="DDC8A2"/>
                </a:solidFill>
                <a:effectLst/>
                <a:uLnTx/>
                <a:uFillTx/>
                <a:latin typeface="Trebuchet MS"/>
                <a:cs typeface="Trebuchet MS"/>
              </a:rPr>
              <a:t> </a:t>
            </a:r>
            <a:r>
              <a:rPr kumimoji="0" sz="2400" b="1" i="0" u="none" strike="noStrike" kern="0" cap="none" spc="0" normalizeH="0" baseline="0" noProof="0" dirty="0">
                <a:ln>
                  <a:noFill/>
                </a:ln>
                <a:solidFill>
                  <a:srgbClr val="DDC8A2"/>
                </a:solidFill>
                <a:effectLst/>
                <a:uLnTx/>
                <a:uFillTx/>
                <a:latin typeface="Trebuchet MS"/>
                <a:cs typeface="Trebuchet MS"/>
              </a:rPr>
              <a:t>julio</a:t>
            </a:r>
            <a:r>
              <a:rPr kumimoji="0" sz="2400" b="1" i="0" u="none" strike="noStrike" kern="0" cap="none" spc="-15" normalizeH="0" baseline="0" noProof="0" dirty="0">
                <a:ln>
                  <a:noFill/>
                </a:ln>
                <a:solidFill>
                  <a:srgbClr val="DDC8A2"/>
                </a:solidFill>
                <a:effectLst/>
                <a:uLnTx/>
                <a:uFillTx/>
                <a:latin typeface="Trebuchet MS"/>
                <a:cs typeface="Trebuchet MS"/>
              </a:rPr>
              <a:t> </a:t>
            </a:r>
            <a:r>
              <a:rPr kumimoji="0" sz="2400" b="1" i="0" u="none" strike="noStrike" kern="0" cap="none" spc="170" normalizeH="0" baseline="0" noProof="0" dirty="0">
                <a:ln>
                  <a:noFill/>
                </a:ln>
                <a:solidFill>
                  <a:srgbClr val="DDC8A2"/>
                </a:solidFill>
                <a:effectLst/>
                <a:uLnTx/>
                <a:uFillTx/>
                <a:latin typeface="Trebuchet MS"/>
                <a:cs typeface="Trebuchet MS"/>
              </a:rPr>
              <a:t>de</a:t>
            </a:r>
            <a:r>
              <a:rPr kumimoji="0" sz="2400" b="1" i="0" u="none" strike="noStrike" kern="0" cap="none" spc="-15" normalizeH="0" baseline="0" noProof="0" dirty="0">
                <a:ln>
                  <a:noFill/>
                </a:ln>
                <a:solidFill>
                  <a:srgbClr val="DDC8A2"/>
                </a:solidFill>
                <a:effectLst/>
                <a:uLnTx/>
                <a:uFillTx/>
                <a:latin typeface="Trebuchet MS"/>
                <a:cs typeface="Trebuchet MS"/>
              </a:rPr>
              <a:t> </a:t>
            </a:r>
            <a:r>
              <a:rPr kumimoji="0" sz="2400" b="1" i="0" u="none" strike="noStrike" kern="0" cap="none" spc="60" normalizeH="0" baseline="0" noProof="0" dirty="0">
                <a:ln>
                  <a:noFill/>
                </a:ln>
                <a:solidFill>
                  <a:srgbClr val="DDC8A2"/>
                </a:solidFill>
                <a:effectLst/>
                <a:uLnTx/>
                <a:uFillTx/>
                <a:latin typeface="Trebuchet MS"/>
                <a:cs typeface="Trebuchet MS"/>
              </a:rPr>
              <a:t>2024</a:t>
            </a:r>
            <a:endParaRPr kumimoji="0" sz="2400" b="0" i="0" u="none" strike="noStrike" kern="0" cap="none" spc="0" normalizeH="0" baseline="0" noProof="0">
              <a:ln>
                <a:noFill/>
              </a:ln>
              <a:solidFill>
                <a:sysClr val="windowText" lastClr="000000"/>
              </a:solidFill>
              <a:effectLst/>
              <a:uLnTx/>
              <a:uFillTx/>
              <a:latin typeface="Trebuchet MS"/>
              <a:cs typeface="Trebuchet MS"/>
            </a:endParaRPr>
          </a:p>
        </p:txBody>
      </p:sp>
      <p:pic>
        <p:nvPicPr>
          <p:cNvPr id="4" name="object 4"/>
          <p:cNvPicPr/>
          <p:nvPr/>
        </p:nvPicPr>
        <p:blipFill>
          <a:blip r:embed="rId2" cstate="print"/>
          <a:stretch>
            <a:fillRect/>
          </a:stretch>
        </p:blipFill>
        <p:spPr>
          <a:xfrm>
            <a:off x="0" y="4779264"/>
            <a:ext cx="12191999" cy="1354836"/>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01041" rIns="0" bIns="0" rtlCol="0">
            <a:spAutoFit/>
          </a:bodyPr>
          <a:lstStyle/>
          <a:p>
            <a:pPr marL="814069">
              <a:lnSpc>
                <a:spcPct val="100000"/>
              </a:lnSpc>
              <a:spcBef>
                <a:spcPts val="100"/>
              </a:spcBef>
            </a:pPr>
            <a:r>
              <a:rPr sz="3200" spc="-210" dirty="0"/>
              <a:t>SISTEMAS</a:t>
            </a:r>
            <a:r>
              <a:rPr sz="3200" spc="-220" dirty="0"/>
              <a:t> </a:t>
            </a:r>
            <a:r>
              <a:rPr sz="3200" spc="-200" dirty="0"/>
              <a:t>PENSIONARIOS</a:t>
            </a:r>
            <a:endParaRPr sz="3200"/>
          </a:p>
        </p:txBody>
      </p:sp>
      <p:grpSp>
        <p:nvGrpSpPr>
          <p:cNvPr id="3" name="object 3"/>
          <p:cNvGrpSpPr/>
          <p:nvPr/>
        </p:nvGrpSpPr>
        <p:grpSpPr>
          <a:xfrm>
            <a:off x="137160" y="0"/>
            <a:ext cx="12054840" cy="6845934"/>
            <a:chOff x="137160" y="0"/>
            <a:chExt cx="12054840" cy="6845934"/>
          </a:xfrm>
        </p:grpSpPr>
        <p:pic>
          <p:nvPicPr>
            <p:cNvPr id="4" name="object 4"/>
            <p:cNvPicPr/>
            <p:nvPr/>
          </p:nvPicPr>
          <p:blipFill>
            <a:blip r:embed="rId2" cstate="print"/>
            <a:stretch>
              <a:fillRect/>
            </a:stretch>
          </p:blipFill>
          <p:spPr>
            <a:xfrm>
              <a:off x="8508491" y="0"/>
              <a:ext cx="3683507" cy="6845806"/>
            </a:xfrm>
            <a:prstGeom prst="rect">
              <a:avLst/>
            </a:prstGeom>
          </p:spPr>
        </p:pic>
        <p:pic>
          <p:nvPicPr>
            <p:cNvPr id="5" name="object 5"/>
            <p:cNvPicPr/>
            <p:nvPr/>
          </p:nvPicPr>
          <p:blipFill>
            <a:blip r:embed="rId3" cstate="print"/>
            <a:stretch>
              <a:fillRect/>
            </a:stretch>
          </p:blipFill>
          <p:spPr>
            <a:xfrm>
              <a:off x="137160" y="1080516"/>
              <a:ext cx="4098036" cy="3663696"/>
            </a:xfrm>
            <a:prstGeom prst="rect">
              <a:avLst/>
            </a:prstGeom>
          </p:spPr>
        </p:pic>
        <p:pic>
          <p:nvPicPr>
            <p:cNvPr id="6" name="object 6"/>
            <p:cNvPicPr/>
            <p:nvPr/>
          </p:nvPicPr>
          <p:blipFill>
            <a:blip r:embed="rId4" cstate="print"/>
            <a:stretch>
              <a:fillRect/>
            </a:stretch>
          </p:blipFill>
          <p:spPr>
            <a:xfrm>
              <a:off x="190500" y="1095755"/>
              <a:ext cx="3995928" cy="3561588"/>
            </a:xfrm>
            <a:prstGeom prst="rect">
              <a:avLst/>
            </a:prstGeom>
          </p:spPr>
        </p:pic>
        <p:pic>
          <p:nvPicPr>
            <p:cNvPr id="7" name="object 7"/>
            <p:cNvPicPr/>
            <p:nvPr/>
          </p:nvPicPr>
          <p:blipFill>
            <a:blip r:embed="rId5" cstate="print"/>
            <a:stretch>
              <a:fillRect/>
            </a:stretch>
          </p:blipFill>
          <p:spPr>
            <a:xfrm>
              <a:off x="137160" y="1072870"/>
              <a:ext cx="4098036" cy="605053"/>
            </a:xfrm>
            <a:prstGeom prst="rect">
              <a:avLst/>
            </a:prstGeom>
          </p:spPr>
        </p:pic>
      </p:grpSp>
      <p:sp>
        <p:nvSpPr>
          <p:cNvPr id="8" name="object 8"/>
          <p:cNvSpPr txBox="1"/>
          <p:nvPr/>
        </p:nvSpPr>
        <p:spPr>
          <a:xfrm>
            <a:off x="190500" y="1095755"/>
            <a:ext cx="3996054" cy="495300"/>
          </a:xfrm>
          <a:prstGeom prst="rect">
            <a:avLst/>
          </a:prstGeom>
          <a:solidFill>
            <a:srgbClr val="BB9458"/>
          </a:solidFill>
        </p:spPr>
        <p:txBody>
          <a:bodyPr vert="horz" wrap="square" lIns="0" tIns="66040" rIns="0" bIns="0" rtlCol="0">
            <a:spAutoFit/>
          </a:bodyPr>
          <a:lstStyle/>
          <a:p>
            <a:pPr marL="251460" marR="0" lvl="0" indent="0" defTabSz="914400" eaLnBrk="1" fontAlgn="auto" latinLnBrk="0" hangingPunct="1">
              <a:lnSpc>
                <a:spcPct val="100000"/>
              </a:lnSpc>
              <a:spcBef>
                <a:spcPts val="520"/>
              </a:spcBef>
              <a:spcAft>
                <a:spcPts val="0"/>
              </a:spcAft>
              <a:buClrTx/>
              <a:buSzTx/>
              <a:buFontTx/>
              <a:buNone/>
              <a:tabLst/>
              <a:defRPr/>
            </a:pPr>
            <a:r>
              <a:rPr kumimoji="0" sz="2200" b="1" i="0" u="none" strike="noStrike" kern="0" cap="none" spc="-105" normalizeH="0" baseline="0" noProof="0" dirty="0">
                <a:ln>
                  <a:noFill/>
                </a:ln>
                <a:solidFill>
                  <a:srgbClr val="FFFFFF"/>
                </a:solidFill>
                <a:effectLst/>
                <a:uLnTx/>
                <a:uFillTx/>
                <a:latin typeface="Verdana"/>
                <a:cs typeface="Verdana"/>
              </a:rPr>
              <a:t>ANTES</a:t>
            </a:r>
            <a:r>
              <a:rPr kumimoji="0" sz="2200" b="1" i="0" u="none" strike="noStrike" kern="0" cap="none" spc="-114" normalizeH="0" baseline="0" noProof="0" dirty="0">
                <a:ln>
                  <a:noFill/>
                </a:ln>
                <a:solidFill>
                  <a:srgbClr val="FFFFFF"/>
                </a:solidFill>
                <a:effectLst/>
                <a:uLnTx/>
                <a:uFillTx/>
                <a:latin typeface="Verdana"/>
                <a:cs typeface="Verdana"/>
              </a:rPr>
              <a:t> </a:t>
            </a:r>
            <a:r>
              <a:rPr kumimoji="0" sz="2200" b="1" i="0" u="none" strike="noStrike" kern="0" cap="none" spc="-20" normalizeH="0" baseline="0" noProof="0" dirty="0">
                <a:ln>
                  <a:noFill/>
                </a:ln>
                <a:solidFill>
                  <a:srgbClr val="FFFFFF"/>
                </a:solidFill>
                <a:effectLst/>
                <a:uLnTx/>
                <a:uFillTx/>
                <a:latin typeface="Verdana"/>
                <a:cs typeface="Verdana"/>
              </a:rPr>
              <a:t>DE</a:t>
            </a:r>
            <a:r>
              <a:rPr kumimoji="0" sz="2200" b="1" i="0" u="none" strike="noStrike" kern="0" cap="none" spc="-125" normalizeH="0" baseline="0" noProof="0" dirty="0">
                <a:ln>
                  <a:noFill/>
                </a:ln>
                <a:solidFill>
                  <a:srgbClr val="FFFFFF"/>
                </a:solidFill>
                <a:effectLst/>
                <a:uLnTx/>
                <a:uFillTx/>
                <a:latin typeface="Verdana"/>
                <a:cs typeface="Verdana"/>
              </a:rPr>
              <a:t> </a:t>
            </a:r>
            <a:r>
              <a:rPr kumimoji="0" sz="2200" b="1" i="0" u="none" strike="noStrike" kern="0" cap="none" spc="-315" normalizeH="0" baseline="0" noProof="0" dirty="0">
                <a:ln>
                  <a:noFill/>
                </a:ln>
                <a:solidFill>
                  <a:srgbClr val="FFFFFF"/>
                </a:solidFill>
                <a:effectLst/>
                <a:uLnTx/>
                <a:uFillTx/>
                <a:latin typeface="Verdana"/>
                <a:cs typeface="Verdana"/>
              </a:rPr>
              <a:t>1997</a:t>
            </a:r>
            <a:r>
              <a:rPr kumimoji="0" sz="2200" b="1" i="0" u="none" strike="noStrike" kern="0" cap="none" spc="-125" normalizeH="0" baseline="0" noProof="0" dirty="0">
                <a:ln>
                  <a:noFill/>
                </a:ln>
                <a:solidFill>
                  <a:srgbClr val="FFFFFF"/>
                </a:solidFill>
                <a:effectLst/>
                <a:uLnTx/>
                <a:uFillTx/>
                <a:latin typeface="Verdana"/>
                <a:cs typeface="Verdana"/>
              </a:rPr>
              <a:t> </a:t>
            </a:r>
            <a:r>
              <a:rPr kumimoji="0" sz="2200" b="1" i="0" u="none" strike="noStrike" kern="0" cap="none" spc="-155" normalizeH="0" baseline="0" noProof="0" dirty="0">
                <a:ln>
                  <a:noFill/>
                </a:ln>
                <a:solidFill>
                  <a:srgbClr val="FFFFFF"/>
                </a:solidFill>
                <a:effectLst/>
                <a:uLnTx/>
                <a:uFillTx/>
                <a:latin typeface="Verdana"/>
                <a:cs typeface="Verdana"/>
              </a:rPr>
              <a:t>Y</a:t>
            </a:r>
            <a:r>
              <a:rPr kumimoji="0" sz="2200" b="1" i="0" u="none" strike="noStrike" kern="0" cap="none" spc="-120" normalizeH="0" baseline="0" noProof="0" dirty="0">
                <a:ln>
                  <a:noFill/>
                </a:ln>
                <a:solidFill>
                  <a:srgbClr val="FFFFFF"/>
                </a:solidFill>
                <a:effectLst/>
                <a:uLnTx/>
                <a:uFillTx/>
                <a:latin typeface="Verdana"/>
                <a:cs typeface="Verdana"/>
              </a:rPr>
              <a:t> </a:t>
            </a:r>
            <a:r>
              <a:rPr kumimoji="0" sz="2200" b="1" i="0" u="none" strike="noStrike" kern="0" cap="none" spc="-20" normalizeH="0" baseline="0" noProof="0" dirty="0">
                <a:ln>
                  <a:noFill/>
                </a:ln>
                <a:solidFill>
                  <a:srgbClr val="FFFFFF"/>
                </a:solidFill>
                <a:effectLst/>
                <a:uLnTx/>
                <a:uFillTx/>
                <a:latin typeface="Verdana"/>
                <a:cs typeface="Verdana"/>
              </a:rPr>
              <a:t>2007</a:t>
            </a:r>
            <a:endParaRPr kumimoji="0" sz="2200" b="0" i="0" u="none" strike="noStrike" kern="0" cap="none" spc="0" normalizeH="0" baseline="0" noProof="0">
              <a:ln>
                <a:noFill/>
              </a:ln>
              <a:solidFill>
                <a:sysClr val="windowText" lastClr="000000"/>
              </a:solidFill>
              <a:effectLst/>
              <a:uLnTx/>
              <a:uFillTx/>
              <a:latin typeface="Verdana"/>
              <a:cs typeface="Verdana"/>
            </a:endParaRPr>
          </a:p>
        </p:txBody>
      </p:sp>
      <p:sp>
        <p:nvSpPr>
          <p:cNvPr id="9" name="object 9"/>
          <p:cNvSpPr txBox="1"/>
          <p:nvPr/>
        </p:nvSpPr>
        <p:spPr>
          <a:xfrm>
            <a:off x="190500" y="1812288"/>
            <a:ext cx="3996054" cy="1667510"/>
          </a:xfrm>
          <a:prstGeom prst="rect">
            <a:avLst/>
          </a:prstGeom>
        </p:spPr>
        <p:txBody>
          <a:bodyPr vert="horz" wrap="square" lIns="0" tIns="99060" rIns="0" bIns="0" rtlCol="0">
            <a:spAutoFit/>
          </a:bodyPr>
          <a:lstStyle/>
          <a:p>
            <a:pPr marL="457834" marR="0" lvl="0" indent="-342900" defTabSz="914400" eaLnBrk="1" fontAlgn="auto" latinLnBrk="0" hangingPunct="1">
              <a:lnSpc>
                <a:spcPct val="100000"/>
              </a:lnSpc>
              <a:spcBef>
                <a:spcPts val="780"/>
              </a:spcBef>
              <a:spcAft>
                <a:spcPts val="0"/>
              </a:spcAft>
              <a:buClrTx/>
              <a:buSzTx/>
              <a:buFont typeface="Arial"/>
              <a:buChar char="•"/>
              <a:tabLst>
                <a:tab pos="457834" algn="l"/>
              </a:tabLst>
              <a:defRPr/>
            </a:pPr>
            <a:r>
              <a:rPr kumimoji="0" sz="2000" b="0" i="0" u="none" strike="noStrike" kern="0" cap="none" spc="-45" normalizeH="0" baseline="0" noProof="0" dirty="0">
                <a:ln>
                  <a:noFill/>
                </a:ln>
                <a:solidFill>
                  <a:sysClr val="windowText" lastClr="000000"/>
                </a:solidFill>
                <a:effectLst/>
                <a:uLnTx/>
                <a:uFillTx/>
                <a:latin typeface="Verdana"/>
                <a:cs typeface="Verdana"/>
              </a:rPr>
              <a:t>SISTEMA</a:t>
            </a:r>
            <a:r>
              <a:rPr kumimoji="0" sz="2000" b="0" i="0" u="none" strike="noStrike" kern="0" cap="none" spc="-170" normalizeH="0" baseline="0" noProof="0" dirty="0">
                <a:ln>
                  <a:noFill/>
                </a:ln>
                <a:solidFill>
                  <a:sysClr val="windowText" lastClr="000000"/>
                </a:solidFill>
                <a:effectLst/>
                <a:uLnTx/>
                <a:uFillTx/>
                <a:latin typeface="Verdana"/>
                <a:cs typeface="Verdana"/>
              </a:rPr>
              <a:t> </a:t>
            </a:r>
            <a:r>
              <a:rPr kumimoji="0" sz="2000" b="1" i="0" u="none" strike="noStrike" kern="0" cap="none" spc="-25" normalizeH="0" baseline="0" noProof="0" dirty="0">
                <a:ln>
                  <a:noFill/>
                </a:ln>
                <a:solidFill>
                  <a:sysClr val="windowText" lastClr="000000"/>
                </a:solidFill>
                <a:effectLst/>
                <a:uLnTx/>
                <a:uFillTx/>
                <a:latin typeface="Verdana"/>
                <a:cs typeface="Verdana"/>
              </a:rPr>
              <a:t>SOLIDARIO</a:t>
            </a:r>
            <a:endParaRPr kumimoji="0" sz="2000" b="0" i="0" u="none" strike="noStrike" kern="0" cap="none" spc="0" normalizeH="0" baseline="0" noProof="0">
              <a:ln>
                <a:noFill/>
              </a:ln>
              <a:solidFill>
                <a:sysClr val="windowText" lastClr="000000"/>
              </a:solidFill>
              <a:effectLst/>
              <a:uLnTx/>
              <a:uFillTx/>
              <a:latin typeface="Verdana"/>
              <a:cs typeface="Verdana"/>
            </a:endParaRPr>
          </a:p>
          <a:p>
            <a:pPr marL="457834" marR="0" lvl="0" indent="-342900" defTabSz="914400" eaLnBrk="1" fontAlgn="auto" latinLnBrk="0" hangingPunct="1">
              <a:lnSpc>
                <a:spcPct val="100000"/>
              </a:lnSpc>
              <a:spcBef>
                <a:spcPts val="605"/>
              </a:spcBef>
              <a:spcAft>
                <a:spcPts val="0"/>
              </a:spcAft>
              <a:buClrTx/>
              <a:buSzTx/>
              <a:buFont typeface="Arial"/>
              <a:buChar char="•"/>
              <a:tabLst>
                <a:tab pos="457834" algn="l"/>
              </a:tabLst>
              <a:defRPr/>
            </a:pPr>
            <a:r>
              <a:rPr kumimoji="0" sz="1800" b="1" i="0" u="none" strike="noStrike" kern="0" cap="none" spc="-65" normalizeH="0" baseline="0" noProof="0" dirty="0">
                <a:ln>
                  <a:noFill/>
                </a:ln>
                <a:solidFill>
                  <a:sysClr val="windowText" lastClr="000000"/>
                </a:solidFill>
                <a:effectLst/>
                <a:uLnTx/>
                <a:uFillTx/>
                <a:latin typeface="Verdana"/>
                <a:cs typeface="Verdana"/>
              </a:rPr>
              <a:t>Cuentas</a:t>
            </a:r>
            <a:r>
              <a:rPr kumimoji="0" sz="1800" b="1" i="0" u="none" strike="noStrike" kern="0" cap="none" spc="-30" normalizeH="0" baseline="0" noProof="0" dirty="0">
                <a:ln>
                  <a:noFill/>
                </a:ln>
                <a:solidFill>
                  <a:sysClr val="windowText" lastClr="000000"/>
                </a:solidFill>
                <a:effectLst/>
                <a:uLnTx/>
                <a:uFillTx/>
                <a:latin typeface="Verdana"/>
                <a:cs typeface="Verdana"/>
              </a:rPr>
              <a:t> </a:t>
            </a:r>
            <a:r>
              <a:rPr kumimoji="0" sz="1800" b="1" i="0" u="none" strike="noStrike" kern="0" cap="none" spc="-75" normalizeH="0" baseline="0" noProof="0" dirty="0">
                <a:ln>
                  <a:noFill/>
                </a:ln>
                <a:solidFill>
                  <a:sysClr val="windowText" lastClr="000000"/>
                </a:solidFill>
                <a:effectLst/>
                <a:uLnTx/>
                <a:uFillTx/>
                <a:latin typeface="Verdana"/>
                <a:cs typeface="Verdana"/>
              </a:rPr>
              <a:t>administradas</a:t>
            </a:r>
            <a:r>
              <a:rPr kumimoji="0" sz="1800" b="1" i="0" u="none" strike="noStrike" kern="0" cap="none" spc="-55" normalizeH="0" baseline="0" noProof="0" dirty="0">
                <a:ln>
                  <a:noFill/>
                </a:ln>
                <a:solidFill>
                  <a:sysClr val="windowText" lastClr="000000"/>
                </a:solidFill>
                <a:effectLst/>
                <a:uLnTx/>
                <a:uFillTx/>
                <a:latin typeface="Verdana"/>
                <a:cs typeface="Verdana"/>
              </a:rPr>
              <a:t> </a:t>
            </a:r>
            <a:r>
              <a:rPr kumimoji="0" sz="1800" b="0" i="0" u="none" strike="noStrike" kern="0" cap="none" spc="-25" normalizeH="0" baseline="0" noProof="0" dirty="0">
                <a:ln>
                  <a:noFill/>
                </a:ln>
                <a:solidFill>
                  <a:sysClr val="windowText" lastClr="000000"/>
                </a:solidFill>
                <a:effectLst/>
                <a:uLnTx/>
                <a:uFillTx/>
                <a:latin typeface="Verdana"/>
                <a:cs typeface="Verdana"/>
              </a:rPr>
              <a:t>por</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457834" marR="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Verdana"/>
                <a:cs typeface="Verdana"/>
              </a:rPr>
              <a:t>el</a:t>
            </a:r>
            <a:r>
              <a:rPr kumimoji="0" sz="1800" b="0" i="0" u="none" strike="noStrike" kern="0" cap="none" spc="-145" normalizeH="0" baseline="0" noProof="0" dirty="0">
                <a:ln>
                  <a:noFill/>
                </a:ln>
                <a:solidFill>
                  <a:sysClr val="windowText" lastClr="000000"/>
                </a:solidFill>
                <a:effectLst/>
                <a:uLnTx/>
                <a:uFillTx/>
                <a:latin typeface="Verdana"/>
                <a:cs typeface="Verdana"/>
              </a:rPr>
              <a:t> </a:t>
            </a:r>
            <a:r>
              <a:rPr kumimoji="0" sz="1800" b="0" i="0" u="none" strike="noStrike" kern="0" cap="none" spc="-75" normalizeH="0" baseline="0" noProof="0" dirty="0">
                <a:ln>
                  <a:noFill/>
                </a:ln>
                <a:solidFill>
                  <a:sysClr val="windowText" lastClr="000000"/>
                </a:solidFill>
                <a:effectLst/>
                <a:uLnTx/>
                <a:uFillTx/>
                <a:latin typeface="Verdana"/>
                <a:cs typeface="Verdana"/>
              </a:rPr>
              <a:t>IMSS</a:t>
            </a:r>
            <a:r>
              <a:rPr kumimoji="0" sz="1800" b="0" i="0" u="none" strike="noStrike" kern="0" cap="none" spc="-135" normalizeH="0" baseline="0" noProof="0" dirty="0">
                <a:ln>
                  <a:noFill/>
                </a:ln>
                <a:solidFill>
                  <a:sysClr val="windowText" lastClr="000000"/>
                </a:solidFill>
                <a:effectLst/>
                <a:uLnTx/>
                <a:uFillTx/>
                <a:latin typeface="Verdana"/>
                <a:cs typeface="Verdana"/>
              </a:rPr>
              <a:t> </a:t>
            </a:r>
            <a:r>
              <a:rPr kumimoji="0" sz="1800" b="0" i="0" u="none" strike="noStrike" kern="0" cap="none" spc="0" normalizeH="0" baseline="0" noProof="0" dirty="0">
                <a:ln>
                  <a:noFill/>
                </a:ln>
                <a:solidFill>
                  <a:sysClr val="windowText" lastClr="000000"/>
                </a:solidFill>
                <a:effectLst/>
                <a:uLnTx/>
                <a:uFillTx/>
                <a:latin typeface="Verdana"/>
                <a:cs typeface="Verdana"/>
              </a:rPr>
              <a:t>o</a:t>
            </a:r>
            <a:r>
              <a:rPr kumimoji="0" sz="1800" b="0" i="0" u="none" strike="noStrike" kern="0" cap="none" spc="-140" normalizeH="0" baseline="0" noProof="0" dirty="0">
                <a:ln>
                  <a:noFill/>
                </a:ln>
                <a:solidFill>
                  <a:sysClr val="windowText" lastClr="000000"/>
                </a:solidFill>
                <a:effectLst/>
                <a:uLnTx/>
                <a:uFillTx/>
                <a:latin typeface="Verdana"/>
                <a:cs typeface="Verdana"/>
              </a:rPr>
              <a:t> </a:t>
            </a:r>
            <a:r>
              <a:rPr kumimoji="0" sz="1800" b="0" i="0" u="none" strike="noStrike" kern="0" cap="none" spc="-10" normalizeH="0" baseline="0" noProof="0" dirty="0">
                <a:ln>
                  <a:noFill/>
                </a:ln>
                <a:solidFill>
                  <a:sysClr val="windowText" lastClr="000000"/>
                </a:solidFill>
                <a:effectLst/>
                <a:uLnTx/>
                <a:uFillTx/>
                <a:latin typeface="Verdana"/>
                <a:cs typeface="Verdana"/>
              </a:rPr>
              <a:t>ISSSTE</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457834" marR="0" lvl="0" indent="-342900" defTabSz="914400" eaLnBrk="1" fontAlgn="auto" latinLnBrk="0" hangingPunct="1">
              <a:lnSpc>
                <a:spcPct val="100000"/>
              </a:lnSpc>
              <a:spcBef>
                <a:spcPts val="605"/>
              </a:spcBef>
              <a:spcAft>
                <a:spcPts val="0"/>
              </a:spcAft>
              <a:buClrTx/>
              <a:buSzTx/>
              <a:buFont typeface="Arial"/>
              <a:buChar char="•"/>
              <a:tabLst>
                <a:tab pos="457834" algn="l"/>
              </a:tabLst>
              <a:defRPr/>
            </a:pPr>
            <a:r>
              <a:rPr kumimoji="0" sz="1800" b="0" i="0" u="none" strike="noStrike" kern="0" cap="none" spc="-20" normalizeH="0" baseline="0" noProof="0" dirty="0">
                <a:ln>
                  <a:noFill/>
                </a:ln>
                <a:solidFill>
                  <a:sysClr val="windowText" lastClr="000000"/>
                </a:solidFill>
                <a:effectLst/>
                <a:uLnTx/>
                <a:uFillTx/>
                <a:latin typeface="Verdana"/>
                <a:cs typeface="Verdana"/>
              </a:rPr>
              <a:t>60</a:t>
            </a:r>
            <a:r>
              <a:rPr kumimoji="0" sz="1800" b="0" i="0" u="none" strike="noStrike" kern="0" cap="none" spc="-110" normalizeH="0" baseline="0" noProof="0" dirty="0">
                <a:ln>
                  <a:noFill/>
                </a:ln>
                <a:solidFill>
                  <a:sysClr val="windowText" lastClr="000000"/>
                </a:solidFill>
                <a:effectLst/>
                <a:uLnTx/>
                <a:uFillTx/>
                <a:latin typeface="Verdana"/>
                <a:cs typeface="Verdana"/>
              </a:rPr>
              <a:t> </a:t>
            </a:r>
            <a:r>
              <a:rPr kumimoji="0" sz="1800" b="0" i="0" u="none" strike="noStrike" kern="0" cap="none" spc="0" normalizeH="0" baseline="0" noProof="0" dirty="0">
                <a:ln>
                  <a:noFill/>
                </a:ln>
                <a:solidFill>
                  <a:sysClr val="windowText" lastClr="000000"/>
                </a:solidFill>
                <a:effectLst/>
                <a:uLnTx/>
                <a:uFillTx/>
                <a:latin typeface="Verdana"/>
                <a:cs typeface="Verdana"/>
              </a:rPr>
              <a:t>años</a:t>
            </a:r>
            <a:r>
              <a:rPr kumimoji="0" sz="1800" b="0" i="0" u="none" strike="noStrike" kern="0" cap="none" spc="-135" normalizeH="0" baseline="0" noProof="0" dirty="0">
                <a:ln>
                  <a:noFill/>
                </a:ln>
                <a:solidFill>
                  <a:sysClr val="windowText" lastClr="000000"/>
                </a:solidFill>
                <a:effectLst/>
                <a:uLnTx/>
                <a:uFillTx/>
                <a:latin typeface="Verdana"/>
                <a:cs typeface="Verdana"/>
              </a:rPr>
              <a:t> </a:t>
            </a:r>
            <a:r>
              <a:rPr kumimoji="0" sz="1800" b="0" i="0" u="none" strike="noStrike" kern="0" cap="none" spc="0" normalizeH="0" baseline="0" noProof="0" dirty="0">
                <a:ln>
                  <a:noFill/>
                </a:ln>
                <a:solidFill>
                  <a:sysClr val="windowText" lastClr="000000"/>
                </a:solidFill>
                <a:effectLst/>
                <a:uLnTx/>
                <a:uFillTx/>
                <a:latin typeface="Verdana"/>
                <a:cs typeface="Verdana"/>
              </a:rPr>
              <a:t>de</a:t>
            </a:r>
            <a:r>
              <a:rPr kumimoji="0" sz="1800" b="0" i="0" u="none" strike="noStrike" kern="0" cap="none" spc="-105" normalizeH="0" baseline="0" noProof="0" dirty="0">
                <a:ln>
                  <a:noFill/>
                </a:ln>
                <a:solidFill>
                  <a:sysClr val="windowText" lastClr="000000"/>
                </a:solidFill>
                <a:effectLst/>
                <a:uLnTx/>
                <a:uFillTx/>
                <a:latin typeface="Verdana"/>
                <a:cs typeface="Verdana"/>
              </a:rPr>
              <a:t> </a:t>
            </a:r>
            <a:r>
              <a:rPr kumimoji="0" sz="1800" b="0" i="0" u="none" strike="noStrike" kern="0" cap="none" spc="0" normalizeH="0" baseline="0" noProof="0" dirty="0">
                <a:ln>
                  <a:noFill/>
                </a:ln>
                <a:solidFill>
                  <a:sysClr val="windowText" lastClr="000000"/>
                </a:solidFill>
                <a:effectLst/>
                <a:uLnTx/>
                <a:uFillTx/>
                <a:latin typeface="Verdana"/>
                <a:cs typeface="Verdana"/>
              </a:rPr>
              <a:t>edad</a:t>
            </a:r>
            <a:r>
              <a:rPr kumimoji="0" sz="1800" b="0" i="0" u="none" strike="noStrike" kern="0" cap="none" spc="-105" normalizeH="0" baseline="0" noProof="0" dirty="0">
                <a:ln>
                  <a:noFill/>
                </a:ln>
                <a:solidFill>
                  <a:sysClr val="windowText" lastClr="000000"/>
                </a:solidFill>
                <a:effectLst/>
                <a:uLnTx/>
                <a:uFillTx/>
                <a:latin typeface="Verdana"/>
                <a:cs typeface="Verdana"/>
              </a:rPr>
              <a:t> y </a:t>
            </a:r>
            <a:r>
              <a:rPr kumimoji="0" sz="1800" b="1" i="0" u="none" strike="noStrike" kern="0" cap="none" spc="-320" normalizeH="0" baseline="0" noProof="0" dirty="0">
                <a:ln>
                  <a:noFill/>
                </a:ln>
                <a:solidFill>
                  <a:sysClr val="windowText" lastClr="000000"/>
                </a:solidFill>
                <a:effectLst/>
                <a:uLnTx/>
                <a:uFillTx/>
                <a:latin typeface="Verdana"/>
                <a:cs typeface="Verdana"/>
              </a:rPr>
              <a:t>10</a:t>
            </a:r>
            <a:r>
              <a:rPr kumimoji="0" sz="1800" b="1" i="0" u="none" strike="noStrike" kern="0" cap="none" spc="-55" normalizeH="0" baseline="0" noProof="0" dirty="0">
                <a:ln>
                  <a:noFill/>
                </a:ln>
                <a:solidFill>
                  <a:sysClr val="windowText" lastClr="000000"/>
                </a:solidFill>
                <a:effectLst/>
                <a:uLnTx/>
                <a:uFillTx/>
                <a:latin typeface="Verdana"/>
                <a:cs typeface="Verdana"/>
              </a:rPr>
              <a:t> </a:t>
            </a:r>
            <a:r>
              <a:rPr kumimoji="0" sz="1800" b="1" i="0" u="none" strike="noStrike" kern="0" cap="none" spc="-20" normalizeH="0" baseline="0" noProof="0" dirty="0">
                <a:ln>
                  <a:noFill/>
                </a:ln>
                <a:solidFill>
                  <a:sysClr val="windowText" lastClr="000000"/>
                </a:solidFill>
                <a:effectLst/>
                <a:uLnTx/>
                <a:uFillTx/>
                <a:latin typeface="Verdana"/>
                <a:cs typeface="Verdana"/>
              </a:rPr>
              <a:t>años</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457834" marR="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Verdana"/>
                <a:cs typeface="Verdana"/>
              </a:rPr>
              <a:t>cotizados</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10" name="object 10"/>
          <p:cNvSpPr txBox="1"/>
          <p:nvPr/>
        </p:nvSpPr>
        <p:spPr>
          <a:xfrm>
            <a:off x="4317491" y="1783840"/>
            <a:ext cx="3996054" cy="1667510"/>
          </a:xfrm>
          <a:prstGeom prst="rect">
            <a:avLst/>
          </a:prstGeom>
        </p:spPr>
        <p:txBody>
          <a:bodyPr vert="horz" wrap="square" lIns="0" tIns="99060" rIns="0" bIns="0" rtlCol="0">
            <a:spAutoFit/>
          </a:bodyPr>
          <a:lstStyle/>
          <a:p>
            <a:pPr marL="462280" marR="0" lvl="0" indent="-286385" defTabSz="914400" eaLnBrk="1" fontAlgn="auto" latinLnBrk="0" hangingPunct="1">
              <a:lnSpc>
                <a:spcPct val="100000"/>
              </a:lnSpc>
              <a:spcBef>
                <a:spcPts val="780"/>
              </a:spcBef>
              <a:spcAft>
                <a:spcPts val="0"/>
              </a:spcAft>
              <a:buClrTx/>
              <a:buSzTx/>
              <a:buFont typeface="Arial"/>
              <a:buChar char="•"/>
              <a:tabLst>
                <a:tab pos="462280" algn="l"/>
              </a:tabLst>
              <a:defRPr/>
            </a:pPr>
            <a:r>
              <a:rPr kumimoji="0" sz="2000" b="0" i="0" u="none" strike="noStrike" kern="0" cap="none" spc="-45" normalizeH="0" baseline="0" noProof="0" dirty="0">
                <a:ln>
                  <a:noFill/>
                </a:ln>
                <a:solidFill>
                  <a:sysClr val="windowText" lastClr="000000"/>
                </a:solidFill>
                <a:effectLst/>
                <a:uLnTx/>
                <a:uFillTx/>
                <a:latin typeface="Verdana"/>
                <a:cs typeface="Verdana"/>
              </a:rPr>
              <a:t>SISTEMA</a:t>
            </a:r>
            <a:r>
              <a:rPr kumimoji="0" sz="2000" b="0" i="0" u="none" strike="noStrike" kern="0" cap="none" spc="-170" normalizeH="0" baseline="0" noProof="0" dirty="0">
                <a:ln>
                  <a:noFill/>
                </a:ln>
                <a:solidFill>
                  <a:sysClr val="windowText" lastClr="000000"/>
                </a:solidFill>
                <a:effectLst/>
                <a:uLnTx/>
                <a:uFillTx/>
                <a:latin typeface="Verdana"/>
                <a:cs typeface="Verdana"/>
              </a:rPr>
              <a:t> </a:t>
            </a:r>
            <a:r>
              <a:rPr kumimoji="0" sz="2000" b="1" i="0" u="none" strike="noStrike" kern="0" cap="none" spc="-60" normalizeH="0" baseline="0" noProof="0" dirty="0">
                <a:ln>
                  <a:noFill/>
                </a:ln>
                <a:solidFill>
                  <a:sysClr val="windowText" lastClr="000000"/>
                </a:solidFill>
                <a:effectLst/>
                <a:uLnTx/>
                <a:uFillTx/>
                <a:latin typeface="Verdana"/>
                <a:cs typeface="Verdana"/>
              </a:rPr>
              <a:t>INDIVIDUAL</a:t>
            </a:r>
            <a:endParaRPr kumimoji="0" sz="2000" b="0" i="0" u="none" strike="noStrike" kern="0" cap="none" spc="0" normalizeH="0" baseline="0" noProof="0">
              <a:ln>
                <a:noFill/>
              </a:ln>
              <a:solidFill>
                <a:sysClr val="windowText" lastClr="000000"/>
              </a:solidFill>
              <a:effectLst/>
              <a:uLnTx/>
              <a:uFillTx/>
              <a:latin typeface="Verdana"/>
              <a:cs typeface="Verdana"/>
            </a:endParaRPr>
          </a:p>
          <a:p>
            <a:pPr marL="462280" marR="424180" lvl="0" indent="-287020" defTabSz="914400" eaLnBrk="1" fontAlgn="auto" latinLnBrk="0" hangingPunct="1">
              <a:lnSpc>
                <a:spcPct val="100000"/>
              </a:lnSpc>
              <a:spcBef>
                <a:spcPts val="605"/>
              </a:spcBef>
              <a:spcAft>
                <a:spcPts val="0"/>
              </a:spcAft>
              <a:buClrTx/>
              <a:buSzTx/>
              <a:buFont typeface="Arial"/>
              <a:buChar char="•"/>
              <a:tabLst>
                <a:tab pos="462280" algn="l"/>
              </a:tabLst>
              <a:defRPr/>
            </a:pPr>
            <a:r>
              <a:rPr kumimoji="0" sz="1800" b="0" i="0" u="none" strike="noStrike" kern="0" cap="none" spc="0" normalizeH="0" baseline="0" noProof="0" dirty="0">
                <a:ln>
                  <a:noFill/>
                </a:ln>
                <a:solidFill>
                  <a:sysClr val="windowText" lastClr="000000"/>
                </a:solidFill>
                <a:effectLst/>
                <a:uLnTx/>
                <a:uFillTx/>
                <a:latin typeface="Verdana"/>
                <a:cs typeface="Verdana"/>
              </a:rPr>
              <a:t>Cuentas</a:t>
            </a:r>
            <a:r>
              <a:rPr kumimoji="0" sz="1800" b="0" i="0" u="none" strike="noStrike" kern="0" cap="none" spc="-55" normalizeH="0" baseline="0" noProof="0" dirty="0">
                <a:ln>
                  <a:noFill/>
                </a:ln>
                <a:solidFill>
                  <a:sysClr val="windowText" lastClr="000000"/>
                </a:solidFill>
                <a:effectLst/>
                <a:uLnTx/>
                <a:uFillTx/>
                <a:latin typeface="Verdana"/>
                <a:cs typeface="Verdana"/>
              </a:rPr>
              <a:t> </a:t>
            </a:r>
            <a:r>
              <a:rPr kumimoji="0" sz="1800" b="0" i="0" u="none" strike="noStrike" kern="0" cap="none" spc="0" normalizeH="0" baseline="0" noProof="0" dirty="0">
                <a:ln>
                  <a:noFill/>
                </a:ln>
                <a:solidFill>
                  <a:sysClr val="windowText" lastClr="000000"/>
                </a:solidFill>
                <a:effectLst/>
                <a:uLnTx/>
                <a:uFillTx/>
                <a:latin typeface="Verdana"/>
                <a:cs typeface="Verdana"/>
              </a:rPr>
              <a:t>administradas</a:t>
            </a:r>
            <a:r>
              <a:rPr kumimoji="0" sz="1800" b="0" i="0" u="none" strike="noStrike" kern="0" cap="none" spc="-25" normalizeH="0" baseline="0" noProof="0" dirty="0">
                <a:ln>
                  <a:noFill/>
                </a:ln>
                <a:solidFill>
                  <a:sysClr val="windowText" lastClr="000000"/>
                </a:solidFill>
                <a:effectLst/>
                <a:uLnTx/>
                <a:uFillTx/>
                <a:latin typeface="Verdana"/>
                <a:cs typeface="Verdana"/>
              </a:rPr>
              <a:t> por </a:t>
            </a:r>
            <a:r>
              <a:rPr kumimoji="0" sz="1800" b="0" i="0" u="none" strike="noStrike" kern="0" cap="none" spc="-40" normalizeH="0" baseline="0" noProof="0" dirty="0">
                <a:ln>
                  <a:noFill/>
                </a:ln>
                <a:solidFill>
                  <a:sysClr val="windowText" lastClr="000000"/>
                </a:solidFill>
                <a:effectLst/>
                <a:uLnTx/>
                <a:uFillTx/>
                <a:latin typeface="Verdana"/>
                <a:cs typeface="Verdana"/>
              </a:rPr>
              <a:t>las</a:t>
            </a:r>
            <a:r>
              <a:rPr kumimoji="0" sz="1800" b="0" i="0" u="none" strike="noStrike" kern="0" cap="none" spc="-145" normalizeH="0" baseline="0" noProof="0" dirty="0">
                <a:ln>
                  <a:noFill/>
                </a:ln>
                <a:solidFill>
                  <a:sysClr val="windowText" lastClr="000000"/>
                </a:solidFill>
                <a:effectLst/>
                <a:uLnTx/>
                <a:uFillTx/>
                <a:latin typeface="Verdana"/>
                <a:cs typeface="Verdana"/>
              </a:rPr>
              <a:t> </a:t>
            </a:r>
            <a:r>
              <a:rPr kumimoji="0" sz="1800" b="1" i="0" u="none" strike="noStrike" kern="0" cap="none" spc="-10" normalizeH="0" baseline="0" noProof="0" dirty="0">
                <a:ln>
                  <a:noFill/>
                </a:ln>
                <a:solidFill>
                  <a:sysClr val="windowText" lastClr="000000"/>
                </a:solidFill>
                <a:effectLst/>
                <a:uLnTx/>
                <a:uFillTx/>
                <a:latin typeface="Verdana"/>
                <a:cs typeface="Verdana"/>
              </a:rPr>
              <a:t>Afores</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462280" marR="0" lvl="0" indent="-286385" defTabSz="914400" eaLnBrk="1" fontAlgn="auto" latinLnBrk="0" hangingPunct="1">
              <a:lnSpc>
                <a:spcPct val="100000"/>
              </a:lnSpc>
              <a:spcBef>
                <a:spcPts val="600"/>
              </a:spcBef>
              <a:spcAft>
                <a:spcPts val="0"/>
              </a:spcAft>
              <a:buClrTx/>
              <a:buSzTx/>
              <a:buFont typeface="Arial"/>
              <a:buChar char="•"/>
              <a:tabLst>
                <a:tab pos="462280" algn="l"/>
              </a:tabLst>
              <a:defRPr/>
            </a:pPr>
            <a:r>
              <a:rPr kumimoji="0" sz="1800" b="0" i="0" u="none" strike="noStrike" kern="0" cap="none" spc="-20" normalizeH="0" baseline="0" noProof="0" dirty="0">
                <a:ln>
                  <a:noFill/>
                </a:ln>
                <a:solidFill>
                  <a:sysClr val="windowText" lastClr="000000"/>
                </a:solidFill>
                <a:effectLst/>
                <a:uLnTx/>
                <a:uFillTx/>
                <a:latin typeface="Verdana"/>
                <a:cs typeface="Verdana"/>
              </a:rPr>
              <a:t>60</a:t>
            </a:r>
            <a:r>
              <a:rPr kumimoji="0" sz="1800" b="0" i="0" u="none" strike="noStrike" kern="0" cap="none" spc="-130" normalizeH="0" baseline="0" noProof="0" dirty="0">
                <a:ln>
                  <a:noFill/>
                </a:ln>
                <a:solidFill>
                  <a:sysClr val="windowText" lastClr="000000"/>
                </a:solidFill>
                <a:effectLst/>
                <a:uLnTx/>
                <a:uFillTx/>
                <a:latin typeface="Verdana"/>
                <a:cs typeface="Verdana"/>
              </a:rPr>
              <a:t> </a:t>
            </a:r>
            <a:r>
              <a:rPr kumimoji="0" sz="1800" b="0" i="0" u="none" strike="noStrike" kern="0" cap="none" spc="0" normalizeH="0" baseline="0" noProof="0" dirty="0">
                <a:ln>
                  <a:noFill/>
                </a:ln>
                <a:solidFill>
                  <a:sysClr val="windowText" lastClr="000000"/>
                </a:solidFill>
                <a:effectLst/>
                <a:uLnTx/>
                <a:uFillTx/>
                <a:latin typeface="Verdana"/>
                <a:cs typeface="Verdana"/>
              </a:rPr>
              <a:t>años</a:t>
            </a:r>
            <a:r>
              <a:rPr kumimoji="0" sz="1800" b="0" i="0" u="none" strike="noStrike" kern="0" cap="none" spc="-150" normalizeH="0" baseline="0" noProof="0" dirty="0">
                <a:ln>
                  <a:noFill/>
                </a:ln>
                <a:solidFill>
                  <a:sysClr val="windowText" lastClr="000000"/>
                </a:solidFill>
                <a:effectLst/>
                <a:uLnTx/>
                <a:uFillTx/>
                <a:latin typeface="Verdana"/>
                <a:cs typeface="Verdana"/>
              </a:rPr>
              <a:t> </a:t>
            </a:r>
            <a:r>
              <a:rPr kumimoji="0" sz="1800" b="0" i="0" u="none" strike="noStrike" kern="0" cap="none" spc="0" normalizeH="0" baseline="0" noProof="0" dirty="0">
                <a:ln>
                  <a:noFill/>
                </a:ln>
                <a:solidFill>
                  <a:sysClr val="windowText" lastClr="000000"/>
                </a:solidFill>
                <a:effectLst/>
                <a:uLnTx/>
                <a:uFillTx/>
                <a:latin typeface="Verdana"/>
                <a:cs typeface="Verdana"/>
              </a:rPr>
              <a:t>de</a:t>
            </a:r>
            <a:r>
              <a:rPr kumimoji="0" sz="1800" b="0" i="0" u="none" strike="noStrike" kern="0" cap="none" spc="-120" normalizeH="0" baseline="0" noProof="0" dirty="0">
                <a:ln>
                  <a:noFill/>
                </a:ln>
                <a:solidFill>
                  <a:sysClr val="windowText" lastClr="000000"/>
                </a:solidFill>
                <a:effectLst/>
                <a:uLnTx/>
                <a:uFillTx/>
                <a:latin typeface="Verdana"/>
                <a:cs typeface="Verdana"/>
              </a:rPr>
              <a:t> </a:t>
            </a:r>
            <a:r>
              <a:rPr kumimoji="0" sz="1800" b="0" i="0" u="none" strike="noStrike" kern="0" cap="none" spc="-55" normalizeH="0" baseline="0" noProof="0" dirty="0">
                <a:ln>
                  <a:noFill/>
                </a:ln>
                <a:solidFill>
                  <a:sysClr val="windowText" lastClr="000000"/>
                </a:solidFill>
                <a:effectLst/>
                <a:uLnTx/>
                <a:uFillTx/>
                <a:latin typeface="Verdana"/>
                <a:cs typeface="Verdana"/>
              </a:rPr>
              <a:t>edad</a:t>
            </a:r>
            <a:r>
              <a:rPr kumimoji="0" sz="1600" b="0" i="0" u="none" strike="noStrike" kern="0" cap="none" spc="-55" normalizeH="0" baseline="0" noProof="0" dirty="0">
                <a:ln>
                  <a:noFill/>
                </a:ln>
                <a:solidFill>
                  <a:sysClr val="windowText" lastClr="000000"/>
                </a:solidFill>
                <a:effectLst/>
                <a:uLnTx/>
                <a:uFillTx/>
                <a:latin typeface="Verdana"/>
                <a:cs typeface="Verdana"/>
              </a:rPr>
              <a:t>*</a:t>
            </a:r>
            <a:r>
              <a:rPr kumimoji="0" sz="1600" b="0" i="0" u="none" strike="noStrike" kern="0" cap="none" spc="-65" normalizeH="0" baseline="0" noProof="0" dirty="0">
                <a:ln>
                  <a:noFill/>
                </a:ln>
                <a:solidFill>
                  <a:sysClr val="windowText" lastClr="000000"/>
                </a:solidFill>
                <a:effectLst/>
                <a:uLnTx/>
                <a:uFillTx/>
                <a:latin typeface="Verdana"/>
                <a:cs typeface="Verdana"/>
              </a:rPr>
              <a:t> </a:t>
            </a:r>
            <a:r>
              <a:rPr kumimoji="0" sz="1800" b="0" i="0" u="none" strike="noStrike" kern="0" cap="none" spc="-105" normalizeH="0" baseline="0" noProof="0" dirty="0">
                <a:ln>
                  <a:noFill/>
                </a:ln>
                <a:solidFill>
                  <a:sysClr val="windowText" lastClr="000000"/>
                </a:solidFill>
                <a:effectLst/>
                <a:uLnTx/>
                <a:uFillTx/>
                <a:latin typeface="Verdana"/>
                <a:cs typeface="Verdana"/>
              </a:rPr>
              <a:t>y</a:t>
            </a:r>
            <a:r>
              <a:rPr kumimoji="0" sz="1800" b="0" i="0" u="none" strike="noStrike" kern="0" cap="none" spc="-125" normalizeH="0" baseline="0" noProof="0" dirty="0">
                <a:ln>
                  <a:noFill/>
                </a:ln>
                <a:solidFill>
                  <a:sysClr val="windowText" lastClr="000000"/>
                </a:solidFill>
                <a:effectLst/>
                <a:uLnTx/>
                <a:uFillTx/>
                <a:latin typeface="Verdana"/>
                <a:cs typeface="Verdana"/>
              </a:rPr>
              <a:t> </a:t>
            </a:r>
            <a:r>
              <a:rPr kumimoji="0" sz="1800" b="1" i="0" u="none" strike="noStrike" kern="0" cap="none" spc="-220" normalizeH="0" baseline="0" noProof="0" dirty="0">
                <a:ln>
                  <a:noFill/>
                </a:ln>
                <a:solidFill>
                  <a:sysClr val="windowText" lastClr="000000"/>
                </a:solidFill>
                <a:effectLst/>
                <a:uLnTx/>
                <a:uFillTx/>
                <a:latin typeface="Verdana"/>
                <a:cs typeface="Verdana"/>
              </a:rPr>
              <a:t>25</a:t>
            </a:r>
            <a:r>
              <a:rPr kumimoji="0" sz="1800" b="1" i="0" u="none" strike="noStrike" kern="0" cap="none" spc="-75" normalizeH="0" baseline="0" noProof="0" dirty="0">
                <a:ln>
                  <a:noFill/>
                </a:ln>
                <a:solidFill>
                  <a:sysClr val="windowText" lastClr="000000"/>
                </a:solidFill>
                <a:effectLst/>
                <a:uLnTx/>
                <a:uFillTx/>
                <a:latin typeface="Verdana"/>
                <a:cs typeface="Verdana"/>
              </a:rPr>
              <a:t> </a:t>
            </a:r>
            <a:r>
              <a:rPr kumimoji="0" sz="1800" b="1" i="0" u="none" strike="noStrike" kern="0" cap="none" spc="-20" normalizeH="0" baseline="0" noProof="0" dirty="0">
                <a:ln>
                  <a:noFill/>
                </a:ln>
                <a:solidFill>
                  <a:sysClr val="windowText" lastClr="000000"/>
                </a:solidFill>
                <a:effectLst/>
                <a:uLnTx/>
                <a:uFillTx/>
                <a:latin typeface="Verdana"/>
                <a:cs typeface="Verdana"/>
              </a:rPr>
              <a:t>años</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462280" marR="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Verdana"/>
                <a:cs typeface="Verdana"/>
              </a:rPr>
              <a:t>cotizados</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11" name="object 11"/>
          <p:cNvSpPr txBox="1"/>
          <p:nvPr/>
        </p:nvSpPr>
        <p:spPr>
          <a:xfrm>
            <a:off x="4317491" y="1094232"/>
            <a:ext cx="3996054" cy="485140"/>
          </a:xfrm>
          <a:prstGeom prst="rect">
            <a:avLst/>
          </a:prstGeom>
          <a:solidFill>
            <a:srgbClr val="9F2140"/>
          </a:solidFill>
        </p:spPr>
        <p:txBody>
          <a:bodyPr vert="horz" wrap="square" lIns="0" tIns="55244" rIns="0" bIns="0" rtlCol="0">
            <a:spAutoFit/>
          </a:bodyPr>
          <a:lstStyle/>
          <a:p>
            <a:pPr marL="161290" marR="0" lvl="0" indent="0" defTabSz="914400" eaLnBrk="1" fontAlgn="auto" latinLnBrk="0" hangingPunct="1">
              <a:lnSpc>
                <a:spcPct val="100000"/>
              </a:lnSpc>
              <a:spcBef>
                <a:spcPts val="434"/>
              </a:spcBef>
              <a:spcAft>
                <a:spcPts val="0"/>
              </a:spcAft>
              <a:buClrTx/>
              <a:buSzTx/>
              <a:buFontTx/>
              <a:buNone/>
              <a:tabLst/>
              <a:defRPr/>
            </a:pPr>
            <a:r>
              <a:rPr kumimoji="0" sz="2200" b="1" i="0" u="none" strike="noStrike" kern="0" cap="none" spc="-65" normalizeH="0" baseline="0" noProof="0" dirty="0">
                <a:ln>
                  <a:noFill/>
                </a:ln>
                <a:solidFill>
                  <a:srgbClr val="DDC8A2"/>
                </a:solidFill>
                <a:effectLst/>
                <a:uLnTx/>
                <a:uFillTx/>
                <a:latin typeface="Verdana"/>
                <a:cs typeface="Verdana"/>
              </a:rPr>
              <a:t>DESPUÉS</a:t>
            </a:r>
            <a:r>
              <a:rPr kumimoji="0" sz="2200" b="1" i="0" u="none" strike="noStrike" kern="0" cap="none" spc="-130" normalizeH="0" baseline="0" noProof="0" dirty="0">
                <a:ln>
                  <a:noFill/>
                </a:ln>
                <a:solidFill>
                  <a:srgbClr val="DDC8A2"/>
                </a:solidFill>
                <a:effectLst/>
                <a:uLnTx/>
                <a:uFillTx/>
                <a:latin typeface="Verdana"/>
                <a:cs typeface="Verdana"/>
              </a:rPr>
              <a:t> </a:t>
            </a:r>
            <a:r>
              <a:rPr kumimoji="0" sz="2200" b="1" i="0" u="none" strike="noStrike" kern="0" cap="none" spc="0" normalizeH="0" baseline="0" noProof="0" dirty="0">
                <a:ln>
                  <a:noFill/>
                </a:ln>
                <a:solidFill>
                  <a:srgbClr val="DDC8A2"/>
                </a:solidFill>
                <a:effectLst/>
                <a:uLnTx/>
                <a:uFillTx/>
                <a:latin typeface="Verdana"/>
                <a:cs typeface="Verdana"/>
              </a:rPr>
              <a:t>DE</a:t>
            </a:r>
            <a:r>
              <a:rPr kumimoji="0" sz="2200" b="1" i="0" u="none" strike="noStrike" kern="0" cap="none" spc="-165" normalizeH="0" baseline="0" noProof="0" dirty="0">
                <a:ln>
                  <a:noFill/>
                </a:ln>
                <a:solidFill>
                  <a:srgbClr val="DDC8A2"/>
                </a:solidFill>
                <a:effectLst/>
                <a:uLnTx/>
                <a:uFillTx/>
                <a:latin typeface="Verdana"/>
                <a:cs typeface="Verdana"/>
              </a:rPr>
              <a:t> </a:t>
            </a:r>
            <a:r>
              <a:rPr kumimoji="0" sz="2200" b="1" i="0" u="none" strike="noStrike" kern="0" cap="none" spc="-315" normalizeH="0" baseline="0" noProof="0" dirty="0">
                <a:ln>
                  <a:noFill/>
                </a:ln>
                <a:solidFill>
                  <a:srgbClr val="DDC8A2"/>
                </a:solidFill>
                <a:effectLst/>
                <a:uLnTx/>
                <a:uFillTx/>
                <a:latin typeface="Verdana"/>
                <a:cs typeface="Verdana"/>
              </a:rPr>
              <a:t>1997</a:t>
            </a:r>
            <a:r>
              <a:rPr kumimoji="0" sz="2200" b="1" i="0" u="none" strike="noStrike" kern="0" cap="none" spc="-140" normalizeH="0" baseline="0" noProof="0" dirty="0">
                <a:ln>
                  <a:noFill/>
                </a:ln>
                <a:solidFill>
                  <a:srgbClr val="DDC8A2"/>
                </a:solidFill>
                <a:effectLst/>
                <a:uLnTx/>
                <a:uFillTx/>
                <a:latin typeface="Verdana"/>
                <a:cs typeface="Verdana"/>
              </a:rPr>
              <a:t> </a:t>
            </a:r>
            <a:r>
              <a:rPr kumimoji="0" sz="2200" b="1" i="0" u="none" strike="noStrike" kern="0" cap="none" spc="-155" normalizeH="0" baseline="0" noProof="0" dirty="0">
                <a:ln>
                  <a:noFill/>
                </a:ln>
                <a:solidFill>
                  <a:srgbClr val="DDC8A2"/>
                </a:solidFill>
                <a:effectLst/>
                <a:uLnTx/>
                <a:uFillTx/>
                <a:latin typeface="Verdana"/>
                <a:cs typeface="Verdana"/>
              </a:rPr>
              <a:t>Y</a:t>
            </a:r>
            <a:r>
              <a:rPr kumimoji="0" sz="2200" b="1" i="0" u="none" strike="noStrike" kern="0" cap="none" spc="-135" normalizeH="0" baseline="0" noProof="0" dirty="0">
                <a:ln>
                  <a:noFill/>
                </a:ln>
                <a:solidFill>
                  <a:srgbClr val="DDC8A2"/>
                </a:solidFill>
                <a:effectLst/>
                <a:uLnTx/>
                <a:uFillTx/>
                <a:latin typeface="Verdana"/>
                <a:cs typeface="Verdana"/>
              </a:rPr>
              <a:t> </a:t>
            </a:r>
            <a:r>
              <a:rPr kumimoji="0" sz="2200" b="1" i="0" u="none" strike="noStrike" kern="0" cap="none" spc="-20" normalizeH="0" baseline="0" noProof="0" dirty="0">
                <a:ln>
                  <a:noFill/>
                </a:ln>
                <a:solidFill>
                  <a:srgbClr val="DDC8A2"/>
                </a:solidFill>
                <a:effectLst/>
                <a:uLnTx/>
                <a:uFillTx/>
                <a:latin typeface="Verdana"/>
                <a:cs typeface="Verdana"/>
              </a:rPr>
              <a:t>2007</a:t>
            </a:r>
            <a:endParaRPr kumimoji="0" sz="2200" b="0" i="0" u="none" strike="noStrike" kern="0" cap="none" spc="0" normalizeH="0" baseline="0" noProof="0">
              <a:ln>
                <a:noFill/>
              </a:ln>
              <a:solidFill>
                <a:sysClr val="windowText" lastClr="000000"/>
              </a:solidFill>
              <a:effectLst/>
              <a:uLnTx/>
              <a:uFillTx/>
              <a:latin typeface="Verdana"/>
              <a:cs typeface="Verdana"/>
            </a:endParaRPr>
          </a:p>
        </p:txBody>
      </p:sp>
      <p:grpSp>
        <p:nvGrpSpPr>
          <p:cNvPr id="12" name="object 12"/>
          <p:cNvGrpSpPr/>
          <p:nvPr/>
        </p:nvGrpSpPr>
        <p:grpSpPr>
          <a:xfrm>
            <a:off x="475487" y="-18288"/>
            <a:ext cx="8076565" cy="6896100"/>
            <a:chOff x="475487" y="-18288"/>
            <a:chExt cx="8076565" cy="6896100"/>
          </a:xfrm>
        </p:grpSpPr>
        <p:sp>
          <p:nvSpPr>
            <p:cNvPr id="13" name="object 13"/>
            <p:cNvSpPr/>
            <p:nvPr/>
          </p:nvSpPr>
          <p:spPr>
            <a:xfrm>
              <a:off x="8515349" y="761"/>
              <a:ext cx="17145" cy="6858000"/>
            </a:xfrm>
            <a:custGeom>
              <a:avLst/>
              <a:gdLst/>
              <a:ahLst/>
              <a:cxnLst/>
              <a:rect l="l" t="t" r="r" b="b"/>
              <a:pathLst>
                <a:path w="17145" h="6858000">
                  <a:moveTo>
                    <a:pt x="17145" y="6857999"/>
                  </a:moveTo>
                  <a:lnTo>
                    <a:pt x="0" y="0"/>
                  </a:lnTo>
                </a:path>
              </a:pathLst>
            </a:custGeom>
            <a:ln w="38100">
              <a:solidFill>
                <a:srgbClr val="DEC8A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p:nvPr/>
          </p:nvSpPr>
          <p:spPr>
            <a:xfrm>
              <a:off x="494537" y="6198870"/>
              <a:ext cx="7734300" cy="3175"/>
            </a:xfrm>
            <a:custGeom>
              <a:avLst/>
              <a:gdLst/>
              <a:ahLst/>
              <a:cxnLst/>
              <a:rect l="l" t="t" r="r" b="b"/>
              <a:pathLst>
                <a:path w="7734300" h="3175">
                  <a:moveTo>
                    <a:pt x="0" y="0"/>
                  </a:moveTo>
                  <a:lnTo>
                    <a:pt x="3692525" y="2641"/>
                  </a:lnTo>
                </a:path>
                <a:path w="7734300" h="3175">
                  <a:moveTo>
                    <a:pt x="4041648" y="0"/>
                  </a:moveTo>
                  <a:lnTo>
                    <a:pt x="7734173" y="2641"/>
                  </a:lnTo>
                </a:path>
              </a:pathLst>
            </a:custGeom>
            <a:ln w="38100">
              <a:solidFill>
                <a:srgbClr val="DEC8A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5" name="object 15"/>
          <p:cNvSpPr txBox="1"/>
          <p:nvPr/>
        </p:nvSpPr>
        <p:spPr>
          <a:xfrm>
            <a:off x="2008885" y="4921377"/>
            <a:ext cx="347980" cy="696595"/>
          </a:xfrm>
          <a:prstGeom prst="rect">
            <a:avLst/>
          </a:prstGeom>
        </p:spPr>
        <p:txBody>
          <a:bodyPr vert="horz" wrap="square" lIns="0" tIns="12700" rIns="0" bIns="0" rtlCol="0">
            <a:spAutoFit/>
          </a:bodyPr>
          <a:lstStyle/>
          <a:p>
            <a:pPr marL="0" marR="0" lvl="0" indent="0" defTabSz="914400" eaLnBrk="1" fontAlgn="auto" latinLnBrk="0" hangingPunct="1">
              <a:lnSpc>
                <a:spcPct val="100000"/>
              </a:lnSpc>
              <a:spcBef>
                <a:spcPts val="100"/>
              </a:spcBef>
              <a:spcAft>
                <a:spcPts val="0"/>
              </a:spcAft>
              <a:buClrTx/>
              <a:buSzTx/>
              <a:buFontTx/>
              <a:buNone/>
              <a:tabLst/>
              <a:defRPr/>
            </a:pPr>
            <a:r>
              <a:rPr kumimoji="0" sz="4400" b="1" i="0" u="none" strike="noStrike" kern="0" cap="none" spc="-1235" normalizeH="0" baseline="0" noProof="0" dirty="0">
                <a:ln>
                  <a:noFill/>
                </a:ln>
                <a:solidFill>
                  <a:srgbClr val="B0935F"/>
                </a:solidFill>
                <a:effectLst/>
                <a:uLnTx/>
                <a:uFillTx/>
                <a:latin typeface="Verdana"/>
                <a:cs typeface="Verdana"/>
              </a:rPr>
              <a:t>=</a:t>
            </a:r>
            <a:endParaRPr kumimoji="0" sz="4400" b="0" i="0" u="none" strike="noStrike" kern="0" cap="none" spc="0" normalizeH="0" baseline="0" noProof="0">
              <a:ln>
                <a:noFill/>
              </a:ln>
              <a:solidFill>
                <a:sysClr val="windowText" lastClr="000000"/>
              </a:solidFill>
              <a:effectLst/>
              <a:uLnTx/>
              <a:uFillTx/>
              <a:latin typeface="Verdana"/>
              <a:cs typeface="Verdana"/>
            </a:endParaRPr>
          </a:p>
        </p:txBody>
      </p:sp>
      <p:sp>
        <p:nvSpPr>
          <p:cNvPr id="16" name="object 16"/>
          <p:cNvSpPr txBox="1"/>
          <p:nvPr/>
        </p:nvSpPr>
        <p:spPr>
          <a:xfrm>
            <a:off x="6377178" y="6152718"/>
            <a:ext cx="2091055" cy="569595"/>
          </a:xfrm>
          <a:prstGeom prst="rect">
            <a:avLst/>
          </a:prstGeom>
        </p:spPr>
        <p:txBody>
          <a:bodyPr vert="horz" wrap="square" lIns="0" tIns="85725" rIns="0" bIns="0" rtlCol="0">
            <a:spAutoFit/>
          </a:bodyPr>
          <a:lstStyle/>
          <a:p>
            <a:pPr marL="373380" marR="0" lvl="0" indent="0" defTabSz="914400" eaLnBrk="1" fontAlgn="auto" latinLnBrk="0" hangingPunct="1">
              <a:lnSpc>
                <a:spcPct val="100000"/>
              </a:lnSpc>
              <a:spcBef>
                <a:spcPts val="675"/>
              </a:spcBef>
              <a:spcAft>
                <a:spcPts val="0"/>
              </a:spcAft>
              <a:buClrTx/>
              <a:buSzTx/>
              <a:buFontTx/>
              <a:buNone/>
              <a:tabLst/>
              <a:defRPr/>
            </a:pPr>
            <a:r>
              <a:rPr kumimoji="0" sz="1500" b="1" i="0" u="none" strike="noStrike" kern="0" cap="none" spc="-10" normalizeH="0" baseline="0" noProof="0" dirty="0">
                <a:ln>
                  <a:noFill/>
                </a:ln>
                <a:solidFill>
                  <a:sysClr val="windowText" lastClr="000000"/>
                </a:solidFill>
                <a:effectLst/>
                <a:uLnTx/>
                <a:uFillTx/>
                <a:latin typeface="Verdana"/>
                <a:cs typeface="Verdana"/>
              </a:rPr>
              <a:t>PENSIÓN</a:t>
            </a:r>
            <a:endParaRPr kumimoji="0" sz="15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465"/>
              </a:spcBef>
              <a:spcAft>
                <a:spcPts val="0"/>
              </a:spcAft>
              <a:buClrTx/>
              <a:buSzTx/>
              <a:buFontTx/>
              <a:buNone/>
              <a:tabLst/>
              <a:defRPr/>
            </a:pPr>
            <a:r>
              <a:rPr kumimoji="0" sz="1200" b="1" i="0" u="none" strike="noStrike" kern="0" cap="none" spc="-335" normalizeH="0" baseline="0" noProof="0" dirty="0">
                <a:ln>
                  <a:noFill/>
                </a:ln>
                <a:solidFill>
                  <a:srgbClr val="741F36"/>
                </a:solidFill>
                <a:effectLst/>
                <a:uLnTx/>
                <a:uFillTx/>
                <a:latin typeface="Verdana"/>
                <a:cs typeface="Verdana"/>
              </a:rPr>
              <a:t>*</a:t>
            </a:r>
            <a:r>
              <a:rPr kumimoji="0" sz="1200" b="1" i="0" u="none" strike="noStrike" kern="0" cap="none" spc="-50" normalizeH="0" baseline="0" noProof="0" dirty="0">
                <a:ln>
                  <a:noFill/>
                </a:ln>
                <a:solidFill>
                  <a:srgbClr val="741F36"/>
                </a:solidFill>
                <a:effectLst/>
                <a:uLnTx/>
                <a:uFillTx/>
                <a:latin typeface="Verdana"/>
                <a:cs typeface="Verdana"/>
              </a:rPr>
              <a:t> </a:t>
            </a:r>
            <a:r>
              <a:rPr kumimoji="0" sz="1200" b="1" i="0" u="none" strike="noStrike" kern="0" cap="none" spc="-114" normalizeH="0" baseline="0" noProof="0" dirty="0">
                <a:ln>
                  <a:noFill/>
                </a:ln>
                <a:solidFill>
                  <a:srgbClr val="741F36"/>
                </a:solidFill>
                <a:effectLst/>
                <a:uLnTx/>
                <a:uFillTx/>
                <a:latin typeface="Verdana"/>
                <a:cs typeface="Verdana"/>
              </a:rPr>
              <a:t>65</a:t>
            </a:r>
            <a:r>
              <a:rPr kumimoji="0" sz="1200" b="1" i="0" u="none" strike="noStrike" kern="0" cap="none" spc="-60" normalizeH="0" baseline="0" noProof="0" dirty="0">
                <a:ln>
                  <a:noFill/>
                </a:ln>
                <a:solidFill>
                  <a:srgbClr val="741F36"/>
                </a:solidFill>
                <a:effectLst/>
                <a:uLnTx/>
                <a:uFillTx/>
                <a:latin typeface="Verdana"/>
                <a:cs typeface="Verdana"/>
              </a:rPr>
              <a:t> </a:t>
            </a:r>
            <a:r>
              <a:rPr kumimoji="0" sz="1200" b="1" i="0" u="none" strike="noStrike" kern="0" cap="none" spc="-55" normalizeH="0" baseline="0" noProof="0" dirty="0">
                <a:ln>
                  <a:noFill/>
                </a:ln>
                <a:solidFill>
                  <a:srgbClr val="741F36"/>
                </a:solidFill>
                <a:effectLst/>
                <a:uLnTx/>
                <a:uFillTx/>
                <a:latin typeface="Verdana"/>
                <a:cs typeface="Verdana"/>
              </a:rPr>
              <a:t>años</a:t>
            </a:r>
            <a:r>
              <a:rPr kumimoji="0" sz="1200" b="1" i="0" u="none" strike="noStrike" kern="0" cap="none" spc="-70" normalizeH="0" baseline="0" noProof="0" dirty="0">
                <a:ln>
                  <a:noFill/>
                </a:ln>
                <a:solidFill>
                  <a:srgbClr val="741F36"/>
                </a:solidFill>
                <a:effectLst/>
                <a:uLnTx/>
                <a:uFillTx/>
                <a:latin typeface="Verdana"/>
                <a:cs typeface="Verdana"/>
              </a:rPr>
              <a:t> </a:t>
            </a:r>
            <a:r>
              <a:rPr kumimoji="0" sz="1200" b="1" i="0" u="none" strike="noStrike" kern="0" cap="none" spc="-65" normalizeH="0" baseline="0" noProof="0" dirty="0">
                <a:ln>
                  <a:noFill/>
                </a:ln>
                <a:solidFill>
                  <a:srgbClr val="741F36"/>
                </a:solidFill>
                <a:effectLst/>
                <a:uLnTx/>
                <a:uFillTx/>
                <a:latin typeface="Verdana"/>
                <a:cs typeface="Verdana"/>
              </a:rPr>
              <a:t>para</a:t>
            </a:r>
            <a:r>
              <a:rPr kumimoji="0" sz="1200" b="1" i="0" u="none" strike="noStrike" kern="0" cap="none" spc="-80" normalizeH="0" baseline="0" noProof="0" dirty="0">
                <a:ln>
                  <a:noFill/>
                </a:ln>
                <a:solidFill>
                  <a:srgbClr val="741F36"/>
                </a:solidFill>
                <a:effectLst/>
                <a:uLnTx/>
                <a:uFillTx/>
                <a:latin typeface="Verdana"/>
                <a:cs typeface="Verdana"/>
              </a:rPr>
              <a:t> </a:t>
            </a:r>
            <a:r>
              <a:rPr kumimoji="0" sz="1200" b="1" i="0" u="none" strike="noStrike" kern="0" cap="none" spc="-50" normalizeH="0" baseline="0" noProof="0" dirty="0">
                <a:ln>
                  <a:noFill/>
                </a:ln>
                <a:solidFill>
                  <a:srgbClr val="741F36"/>
                </a:solidFill>
                <a:effectLst/>
                <a:uLnTx/>
                <a:uFillTx/>
                <a:latin typeface="Verdana"/>
                <a:cs typeface="Verdana"/>
              </a:rPr>
              <a:t>Apartado</a:t>
            </a:r>
            <a:r>
              <a:rPr kumimoji="0" sz="1200" b="1" i="0" u="none" strike="noStrike" kern="0" cap="none" spc="-80" normalizeH="0" baseline="0" noProof="0" dirty="0">
                <a:ln>
                  <a:noFill/>
                </a:ln>
                <a:solidFill>
                  <a:srgbClr val="741F36"/>
                </a:solidFill>
                <a:effectLst/>
                <a:uLnTx/>
                <a:uFillTx/>
                <a:latin typeface="Verdana"/>
                <a:cs typeface="Verdana"/>
              </a:rPr>
              <a:t> </a:t>
            </a:r>
            <a:r>
              <a:rPr kumimoji="0" sz="1200" b="1" i="0" u="none" strike="noStrike" kern="0" cap="none" spc="-50" normalizeH="0" baseline="0" noProof="0" dirty="0">
                <a:ln>
                  <a:noFill/>
                </a:ln>
                <a:solidFill>
                  <a:srgbClr val="741F36"/>
                </a:solidFill>
                <a:effectLst/>
                <a:uLnTx/>
                <a:uFillTx/>
                <a:latin typeface="Verdana"/>
                <a:cs typeface="Verdana"/>
              </a:rPr>
              <a:t>B</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17" name="object 17"/>
          <p:cNvSpPr txBox="1"/>
          <p:nvPr/>
        </p:nvSpPr>
        <p:spPr>
          <a:xfrm>
            <a:off x="5016500" y="6233261"/>
            <a:ext cx="918844" cy="25400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500" b="1" i="0" u="none" strike="noStrike" kern="0" cap="none" spc="-85" normalizeH="0" baseline="0" noProof="0" dirty="0">
                <a:ln>
                  <a:noFill/>
                </a:ln>
                <a:solidFill>
                  <a:sysClr val="windowText" lastClr="000000"/>
                </a:solidFill>
                <a:effectLst/>
                <a:uLnTx/>
                <a:uFillTx/>
                <a:latin typeface="Verdana"/>
                <a:cs typeface="Verdana"/>
              </a:rPr>
              <a:t>SALARIO</a:t>
            </a:r>
            <a:endParaRPr kumimoji="0" sz="1500" b="0" i="0" u="none" strike="noStrike" kern="0" cap="none" spc="0" normalizeH="0" baseline="0" noProof="0">
              <a:ln>
                <a:noFill/>
              </a:ln>
              <a:solidFill>
                <a:sysClr val="windowText" lastClr="000000"/>
              </a:solidFill>
              <a:effectLst/>
              <a:uLnTx/>
              <a:uFillTx/>
              <a:latin typeface="Verdana"/>
              <a:cs typeface="Verdana"/>
            </a:endParaRPr>
          </a:p>
        </p:txBody>
      </p:sp>
      <p:sp>
        <p:nvSpPr>
          <p:cNvPr id="18" name="object 18"/>
          <p:cNvSpPr txBox="1"/>
          <p:nvPr/>
        </p:nvSpPr>
        <p:spPr>
          <a:xfrm>
            <a:off x="6143625" y="4921377"/>
            <a:ext cx="360680" cy="6965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4400" b="1" i="0" u="none" strike="noStrike" kern="0" cap="none" spc="-1235" normalizeH="0" baseline="0" noProof="0" dirty="0">
                <a:ln>
                  <a:noFill/>
                </a:ln>
                <a:solidFill>
                  <a:srgbClr val="B0935F"/>
                </a:solidFill>
                <a:effectLst/>
                <a:uLnTx/>
                <a:uFillTx/>
                <a:latin typeface="Verdana"/>
                <a:cs typeface="Verdana"/>
              </a:rPr>
              <a:t>=</a:t>
            </a:r>
            <a:endParaRPr kumimoji="0" sz="4400" b="0" i="0" u="none" strike="noStrike" kern="0" cap="none" spc="0" normalizeH="0" baseline="0" noProof="0">
              <a:ln>
                <a:noFill/>
              </a:ln>
              <a:solidFill>
                <a:sysClr val="windowText" lastClr="000000"/>
              </a:solidFill>
              <a:effectLst/>
              <a:uLnTx/>
              <a:uFillTx/>
              <a:latin typeface="Verdana"/>
              <a:cs typeface="Verdana"/>
            </a:endParaRPr>
          </a:p>
        </p:txBody>
      </p:sp>
      <p:sp>
        <p:nvSpPr>
          <p:cNvPr id="19" name="object 19"/>
          <p:cNvSpPr txBox="1"/>
          <p:nvPr/>
        </p:nvSpPr>
        <p:spPr>
          <a:xfrm>
            <a:off x="6589776" y="5184647"/>
            <a:ext cx="1170940" cy="1005840"/>
          </a:xfrm>
          <a:prstGeom prst="rect">
            <a:avLst/>
          </a:prstGeom>
          <a:solidFill>
            <a:srgbClr val="235C4F"/>
          </a:solidFill>
        </p:spPr>
        <p:txBody>
          <a:bodyPr vert="horz" wrap="square" lIns="0" tIns="42545" rIns="0" bIns="0" rtlCol="0">
            <a:spAutoFit/>
          </a:bodyPr>
          <a:lstStyle/>
          <a:p>
            <a:pPr marL="0" marR="0" lvl="0" indent="0" defTabSz="914400" eaLnBrk="1" fontAlgn="auto" latinLnBrk="0" hangingPunct="1">
              <a:lnSpc>
                <a:spcPct val="100000"/>
              </a:lnSpc>
              <a:spcBef>
                <a:spcPts val="335"/>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91135"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10" normalizeH="0" baseline="0" noProof="0" dirty="0">
                <a:ln>
                  <a:noFill/>
                </a:ln>
                <a:solidFill>
                  <a:srgbClr val="DDC8A2"/>
                </a:solidFill>
                <a:effectLst/>
                <a:uLnTx/>
                <a:uFillTx/>
                <a:latin typeface="Verdana"/>
                <a:cs typeface="Verdana"/>
              </a:rPr>
              <a:t>$2,700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grpSp>
        <p:nvGrpSpPr>
          <p:cNvPr id="20" name="object 20"/>
          <p:cNvGrpSpPr/>
          <p:nvPr/>
        </p:nvGrpSpPr>
        <p:grpSpPr>
          <a:xfrm>
            <a:off x="723900" y="3633215"/>
            <a:ext cx="6683375" cy="2567940"/>
            <a:chOff x="723900" y="3633215"/>
            <a:chExt cx="6683375" cy="2567940"/>
          </a:xfrm>
        </p:grpSpPr>
        <p:sp>
          <p:nvSpPr>
            <p:cNvPr id="21" name="object 21"/>
            <p:cNvSpPr/>
            <p:nvPr/>
          </p:nvSpPr>
          <p:spPr>
            <a:xfrm>
              <a:off x="6114160" y="3834637"/>
              <a:ext cx="1293495" cy="1187450"/>
            </a:xfrm>
            <a:custGeom>
              <a:avLst/>
              <a:gdLst/>
              <a:ahLst/>
              <a:cxnLst/>
              <a:rect l="l" t="t" r="r" b="b"/>
              <a:pathLst>
                <a:path w="1293495" h="1187450">
                  <a:moveTo>
                    <a:pt x="1235440" y="1101871"/>
                  </a:moveTo>
                  <a:lnTo>
                    <a:pt x="1207389" y="1102995"/>
                  </a:lnTo>
                  <a:lnTo>
                    <a:pt x="1253616" y="1186942"/>
                  </a:lnTo>
                  <a:lnTo>
                    <a:pt x="1285319" y="1116584"/>
                  </a:lnTo>
                  <a:lnTo>
                    <a:pt x="1236471" y="1116584"/>
                  </a:lnTo>
                  <a:lnTo>
                    <a:pt x="1235440" y="1101871"/>
                  </a:lnTo>
                  <a:close/>
                </a:path>
                <a:path w="1293495" h="1187450">
                  <a:moveTo>
                    <a:pt x="1264065" y="1100724"/>
                  </a:moveTo>
                  <a:lnTo>
                    <a:pt x="1235440" y="1101871"/>
                  </a:lnTo>
                  <a:lnTo>
                    <a:pt x="1236471" y="1116584"/>
                  </a:lnTo>
                  <a:lnTo>
                    <a:pt x="1265046" y="1114552"/>
                  </a:lnTo>
                  <a:lnTo>
                    <a:pt x="1264065" y="1100724"/>
                  </a:lnTo>
                  <a:close/>
                </a:path>
                <a:path w="1293495" h="1187450">
                  <a:moveTo>
                    <a:pt x="1292987" y="1099566"/>
                  </a:moveTo>
                  <a:lnTo>
                    <a:pt x="1264065" y="1100724"/>
                  </a:lnTo>
                  <a:lnTo>
                    <a:pt x="1265046" y="1114552"/>
                  </a:lnTo>
                  <a:lnTo>
                    <a:pt x="1236471" y="1116584"/>
                  </a:lnTo>
                  <a:lnTo>
                    <a:pt x="1285319" y="1116584"/>
                  </a:lnTo>
                  <a:lnTo>
                    <a:pt x="1292987" y="1099566"/>
                  </a:lnTo>
                  <a:close/>
                </a:path>
                <a:path w="1293495" h="1187450">
                  <a:moveTo>
                    <a:pt x="296575" y="28575"/>
                  </a:moveTo>
                  <a:lnTo>
                    <a:pt x="31876" y="28575"/>
                  </a:lnTo>
                  <a:lnTo>
                    <a:pt x="63118" y="29082"/>
                  </a:lnTo>
                  <a:lnTo>
                    <a:pt x="94106" y="30353"/>
                  </a:lnTo>
                  <a:lnTo>
                    <a:pt x="155575" y="35179"/>
                  </a:lnTo>
                  <a:lnTo>
                    <a:pt x="216153" y="42799"/>
                  </a:lnTo>
                  <a:lnTo>
                    <a:pt x="275589" y="53339"/>
                  </a:lnTo>
                  <a:lnTo>
                    <a:pt x="334137" y="66548"/>
                  </a:lnTo>
                  <a:lnTo>
                    <a:pt x="391667" y="82295"/>
                  </a:lnTo>
                  <a:lnTo>
                    <a:pt x="447929" y="100837"/>
                  </a:lnTo>
                  <a:lnTo>
                    <a:pt x="502792" y="121793"/>
                  </a:lnTo>
                  <a:lnTo>
                    <a:pt x="556387" y="145161"/>
                  </a:lnTo>
                  <a:lnTo>
                    <a:pt x="608584" y="170942"/>
                  </a:lnTo>
                  <a:lnTo>
                    <a:pt x="659384" y="199009"/>
                  </a:lnTo>
                  <a:lnTo>
                    <a:pt x="732409" y="245491"/>
                  </a:lnTo>
                  <a:lnTo>
                    <a:pt x="779017" y="279019"/>
                  </a:lnTo>
                  <a:lnTo>
                    <a:pt x="823975" y="314579"/>
                  </a:lnTo>
                  <a:lnTo>
                    <a:pt x="866774" y="352170"/>
                  </a:lnTo>
                  <a:lnTo>
                    <a:pt x="907795" y="391668"/>
                  </a:lnTo>
                  <a:lnTo>
                    <a:pt x="946912" y="432943"/>
                  </a:lnTo>
                  <a:lnTo>
                    <a:pt x="983741" y="475995"/>
                  </a:lnTo>
                  <a:lnTo>
                    <a:pt x="1018539" y="520826"/>
                  </a:lnTo>
                  <a:lnTo>
                    <a:pt x="1051052" y="567055"/>
                  </a:lnTo>
                  <a:lnTo>
                    <a:pt x="1081278" y="615061"/>
                  </a:lnTo>
                  <a:lnTo>
                    <a:pt x="1109090" y="664463"/>
                  </a:lnTo>
                  <a:lnTo>
                    <a:pt x="1134490" y="715263"/>
                  </a:lnTo>
                  <a:lnTo>
                    <a:pt x="1157223" y="767461"/>
                  </a:lnTo>
                  <a:lnTo>
                    <a:pt x="1177416" y="820801"/>
                  </a:lnTo>
                  <a:lnTo>
                    <a:pt x="1194942" y="875538"/>
                  </a:lnTo>
                  <a:lnTo>
                    <a:pt x="1209547" y="931163"/>
                  </a:lnTo>
                  <a:lnTo>
                    <a:pt x="1221359" y="987932"/>
                  </a:lnTo>
                  <a:lnTo>
                    <a:pt x="1230248" y="1045718"/>
                  </a:lnTo>
                  <a:lnTo>
                    <a:pt x="1235440" y="1101871"/>
                  </a:lnTo>
                  <a:lnTo>
                    <a:pt x="1264065" y="1100724"/>
                  </a:lnTo>
                  <a:lnTo>
                    <a:pt x="1258569" y="1041654"/>
                  </a:lnTo>
                  <a:lnTo>
                    <a:pt x="1249425" y="982472"/>
                  </a:lnTo>
                  <a:lnTo>
                    <a:pt x="1237234" y="924179"/>
                  </a:lnTo>
                  <a:lnTo>
                    <a:pt x="1222247" y="867029"/>
                  </a:lnTo>
                  <a:lnTo>
                    <a:pt x="1204214" y="811022"/>
                  </a:lnTo>
                  <a:lnTo>
                    <a:pt x="1183513" y="756285"/>
                  </a:lnTo>
                  <a:lnTo>
                    <a:pt x="1160144" y="702818"/>
                  </a:lnTo>
                  <a:lnTo>
                    <a:pt x="1134110" y="650620"/>
                  </a:lnTo>
                  <a:lnTo>
                    <a:pt x="1105535" y="600075"/>
                  </a:lnTo>
                  <a:lnTo>
                    <a:pt x="1074673" y="551053"/>
                  </a:lnTo>
                  <a:lnTo>
                    <a:pt x="1041145" y="503300"/>
                  </a:lnTo>
                  <a:lnTo>
                    <a:pt x="1005459" y="457454"/>
                  </a:lnTo>
                  <a:lnTo>
                    <a:pt x="967613" y="413257"/>
                  </a:lnTo>
                  <a:lnTo>
                    <a:pt x="927735" y="371094"/>
                  </a:lnTo>
                  <a:lnTo>
                    <a:pt x="885697" y="330707"/>
                  </a:lnTo>
                  <a:lnTo>
                    <a:pt x="841629" y="292226"/>
                  </a:lnTo>
                  <a:lnTo>
                    <a:pt x="795655" y="255778"/>
                  </a:lnTo>
                  <a:lnTo>
                    <a:pt x="748030" y="221487"/>
                  </a:lnTo>
                  <a:lnTo>
                    <a:pt x="698881" y="189484"/>
                  </a:lnTo>
                  <a:lnTo>
                    <a:pt x="647699" y="159512"/>
                  </a:lnTo>
                  <a:lnTo>
                    <a:pt x="594994" y="132080"/>
                  </a:lnTo>
                  <a:lnTo>
                    <a:pt x="540892" y="106934"/>
                  </a:lnTo>
                  <a:lnTo>
                    <a:pt x="485266" y="84200"/>
                  </a:lnTo>
                  <a:lnTo>
                    <a:pt x="428497" y="64007"/>
                  </a:lnTo>
                  <a:lnTo>
                    <a:pt x="370331" y="46481"/>
                  </a:lnTo>
                  <a:lnTo>
                    <a:pt x="311023" y="31623"/>
                  </a:lnTo>
                  <a:lnTo>
                    <a:pt x="296575" y="28575"/>
                  </a:lnTo>
                  <a:close/>
                </a:path>
                <a:path w="1293495" h="1187450">
                  <a:moveTo>
                    <a:pt x="31750" y="0"/>
                  </a:moveTo>
                  <a:lnTo>
                    <a:pt x="0" y="254"/>
                  </a:lnTo>
                  <a:lnTo>
                    <a:pt x="253" y="28829"/>
                  </a:lnTo>
                  <a:lnTo>
                    <a:pt x="296575" y="28575"/>
                  </a:lnTo>
                  <a:lnTo>
                    <a:pt x="250698" y="19557"/>
                  </a:lnTo>
                  <a:lnTo>
                    <a:pt x="189229" y="10287"/>
                  </a:lnTo>
                  <a:lnTo>
                    <a:pt x="126873" y="3937"/>
                  </a:lnTo>
                  <a:lnTo>
                    <a:pt x="63626" y="507"/>
                  </a:lnTo>
                  <a:lnTo>
                    <a:pt x="31750" y="0"/>
                  </a:lnTo>
                  <a:close/>
                </a:path>
              </a:pathLst>
            </a:custGeom>
            <a:solidFill>
              <a:srgbClr val="C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2" name="object 22"/>
            <p:cNvSpPr/>
            <p:nvPr/>
          </p:nvSpPr>
          <p:spPr>
            <a:xfrm>
              <a:off x="723900" y="3633215"/>
              <a:ext cx="2889885" cy="2567940"/>
            </a:xfrm>
            <a:custGeom>
              <a:avLst/>
              <a:gdLst/>
              <a:ahLst/>
              <a:cxnLst/>
              <a:rect l="l" t="t" r="r" b="b"/>
              <a:pathLst>
                <a:path w="2889885" h="2567940">
                  <a:moveTo>
                    <a:pt x="1170432" y="0"/>
                  </a:moveTo>
                  <a:lnTo>
                    <a:pt x="0" y="0"/>
                  </a:lnTo>
                  <a:lnTo>
                    <a:pt x="0" y="2567940"/>
                  </a:lnTo>
                  <a:lnTo>
                    <a:pt x="1170432" y="2567940"/>
                  </a:lnTo>
                  <a:lnTo>
                    <a:pt x="1170432" y="0"/>
                  </a:lnTo>
                  <a:close/>
                </a:path>
                <a:path w="2889885" h="2567940">
                  <a:moveTo>
                    <a:pt x="2889504" y="0"/>
                  </a:moveTo>
                  <a:lnTo>
                    <a:pt x="1717548" y="0"/>
                  </a:lnTo>
                  <a:lnTo>
                    <a:pt x="1717548" y="2557272"/>
                  </a:lnTo>
                  <a:lnTo>
                    <a:pt x="2889504" y="2557272"/>
                  </a:lnTo>
                  <a:lnTo>
                    <a:pt x="2889504" y="0"/>
                  </a:lnTo>
                  <a:close/>
                </a:path>
              </a:pathLst>
            </a:custGeom>
            <a:solidFill>
              <a:srgbClr val="235C4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3" name="object 23"/>
          <p:cNvSpPr txBox="1"/>
          <p:nvPr/>
        </p:nvSpPr>
        <p:spPr>
          <a:xfrm>
            <a:off x="723900" y="4657344"/>
            <a:ext cx="1170940" cy="1522730"/>
          </a:xfrm>
          <a:prstGeom prst="rect">
            <a:avLst/>
          </a:prstGeom>
          <a:solidFill>
            <a:srgbClr val="235C4F"/>
          </a:solidFill>
        </p:spPr>
        <p:txBody>
          <a:bodyPr vert="horz" wrap="square" lIns="0" tIns="35560" rIns="0" bIns="0" rtlCol="0">
            <a:spAutoFit/>
          </a:bodyPr>
          <a:lstStyle/>
          <a:p>
            <a:pPr marL="0" marR="0" lvl="0" indent="0" defTabSz="914400" eaLnBrk="1" fontAlgn="auto" latinLnBrk="0" hangingPunct="1">
              <a:lnSpc>
                <a:spcPct val="100000"/>
              </a:lnSpc>
              <a:spcBef>
                <a:spcPts val="28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22555"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20" normalizeH="0" baseline="0" noProof="0" dirty="0">
                <a:ln>
                  <a:noFill/>
                </a:ln>
                <a:solidFill>
                  <a:srgbClr val="DDC8A2"/>
                </a:solidFill>
                <a:effectLst/>
                <a:uLnTx/>
                <a:uFillTx/>
                <a:latin typeface="Verdana"/>
                <a:cs typeface="Verdana"/>
              </a:rPr>
              <a:t>$10,000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24" name="object 24"/>
          <p:cNvSpPr txBox="1"/>
          <p:nvPr/>
        </p:nvSpPr>
        <p:spPr>
          <a:xfrm>
            <a:off x="883107" y="6182359"/>
            <a:ext cx="861694" cy="2393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0" u="none" strike="noStrike" kern="0" cap="none" spc="-75" normalizeH="0" baseline="0" noProof="0" dirty="0">
                <a:ln>
                  <a:noFill/>
                </a:ln>
                <a:solidFill>
                  <a:sysClr val="windowText" lastClr="000000"/>
                </a:solidFill>
                <a:effectLst/>
                <a:uLnTx/>
                <a:uFillTx/>
                <a:latin typeface="Verdana"/>
                <a:cs typeface="Verdana"/>
              </a:rPr>
              <a:t>SALARIO</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5" name="object 25"/>
          <p:cNvSpPr txBox="1"/>
          <p:nvPr/>
        </p:nvSpPr>
        <p:spPr>
          <a:xfrm>
            <a:off x="2591689" y="4943347"/>
            <a:ext cx="944880" cy="299720"/>
          </a:xfrm>
          <a:prstGeom prst="rect">
            <a:avLst/>
          </a:prstGeom>
        </p:spPr>
        <p:txBody>
          <a:bodyPr vert="horz" wrap="square" lIns="0" tIns="12700" rIns="0" bIns="0" rtlCol="0">
            <a:spAutoFit/>
          </a:bodyPr>
          <a:lstStyle/>
          <a:p>
            <a:pPr marL="0" marR="0" lvl="0" indent="0"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130" normalizeH="0" baseline="0" noProof="0" dirty="0">
                <a:ln>
                  <a:noFill/>
                </a:ln>
                <a:solidFill>
                  <a:srgbClr val="DDC8A2"/>
                </a:solidFill>
                <a:effectLst/>
                <a:uLnTx/>
                <a:uFillTx/>
                <a:latin typeface="Verdana"/>
                <a:cs typeface="Verdana"/>
              </a:rPr>
              <a:t>$10,000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26" name="object 26"/>
          <p:cNvSpPr txBox="1"/>
          <p:nvPr/>
        </p:nvSpPr>
        <p:spPr>
          <a:xfrm>
            <a:off x="2615564" y="6223508"/>
            <a:ext cx="886460" cy="2393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0" u="none" strike="noStrike" kern="0" cap="none" spc="-75" normalizeH="0" baseline="0" noProof="0" dirty="0">
                <a:ln>
                  <a:noFill/>
                </a:ln>
                <a:solidFill>
                  <a:sysClr val="windowText" lastClr="000000"/>
                </a:solidFill>
                <a:effectLst/>
                <a:uLnTx/>
                <a:uFillTx/>
                <a:latin typeface="Verdana"/>
                <a:cs typeface="Verdana"/>
              </a:rPr>
              <a:t>PENSIÓN</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7" name="object 27"/>
          <p:cNvSpPr/>
          <p:nvPr/>
        </p:nvSpPr>
        <p:spPr>
          <a:xfrm>
            <a:off x="4863084" y="3633215"/>
            <a:ext cx="1170940" cy="2567940"/>
          </a:xfrm>
          <a:custGeom>
            <a:avLst/>
            <a:gdLst/>
            <a:ahLst/>
            <a:cxnLst/>
            <a:rect l="l" t="t" r="r" b="b"/>
            <a:pathLst>
              <a:path w="1170939" h="2567940">
                <a:moveTo>
                  <a:pt x="1170432" y="0"/>
                </a:moveTo>
                <a:lnTo>
                  <a:pt x="0" y="0"/>
                </a:lnTo>
                <a:lnTo>
                  <a:pt x="0" y="2567939"/>
                </a:lnTo>
                <a:lnTo>
                  <a:pt x="1170432" y="2567939"/>
                </a:lnTo>
                <a:lnTo>
                  <a:pt x="1170432" y="0"/>
                </a:lnTo>
                <a:close/>
              </a:path>
            </a:pathLst>
          </a:custGeom>
          <a:solidFill>
            <a:srgbClr val="235C4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object 28"/>
          <p:cNvSpPr txBox="1"/>
          <p:nvPr/>
        </p:nvSpPr>
        <p:spPr>
          <a:xfrm>
            <a:off x="4863084" y="4572000"/>
            <a:ext cx="1170940" cy="1607820"/>
          </a:xfrm>
          <a:prstGeom prst="rect">
            <a:avLst/>
          </a:prstGeom>
          <a:solidFill>
            <a:srgbClr val="235C4F"/>
          </a:solidFill>
        </p:spPr>
        <p:txBody>
          <a:bodyPr vert="horz" wrap="square" lIns="0" tIns="120650" rIns="0" bIns="0" rtlCol="0">
            <a:spAutoFit/>
          </a:bodyPr>
          <a:lstStyle/>
          <a:p>
            <a:pPr marL="0" marR="0" lvl="0" indent="0" defTabSz="914400" eaLnBrk="1" fontAlgn="auto" latinLnBrk="0" hangingPunct="1">
              <a:lnSpc>
                <a:spcPct val="100000"/>
              </a:lnSpc>
              <a:spcBef>
                <a:spcPts val="95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11125" marR="0" lvl="0" indent="0" defTabSz="914400" eaLnBrk="1" fontAlgn="auto" latinLnBrk="0" hangingPunct="1">
              <a:lnSpc>
                <a:spcPct val="100000"/>
              </a:lnSpc>
              <a:spcBef>
                <a:spcPts val="5"/>
              </a:spcBef>
              <a:spcAft>
                <a:spcPts val="0"/>
              </a:spcAft>
              <a:buClrTx/>
              <a:buSzTx/>
              <a:buFontTx/>
              <a:buNone/>
              <a:tabLst/>
              <a:defRPr/>
            </a:pPr>
            <a:r>
              <a:rPr kumimoji="0" sz="1800" b="1" i="0" u="none" strike="noStrike" kern="0" cap="none" spc="-10" normalizeH="0" baseline="0" noProof="0" dirty="0">
                <a:ln>
                  <a:noFill/>
                </a:ln>
                <a:solidFill>
                  <a:srgbClr val="DDC8A2"/>
                </a:solidFill>
                <a:effectLst/>
                <a:uLnTx/>
                <a:uFillTx/>
                <a:latin typeface="Verdana"/>
                <a:cs typeface="Verdana"/>
              </a:rPr>
              <a:t>$10,000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955548"/>
          </a:xfrm>
          <a:prstGeom prst="rect">
            <a:avLst/>
          </a:prstGeom>
        </p:spPr>
      </p:pic>
      <p:sp>
        <p:nvSpPr>
          <p:cNvPr id="3" name="object 3"/>
          <p:cNvSpPr txBox="1">
            <a:spLocks noGrp="1"/>
          </p:cNvSpPr>
          <p:nvPr>
            <p:ph type="title"/>
          </p:nvPr>
        </p:nvSpPr>
        <p:spPr>
          <a:xfrm>
            <a:off x="605791" y="66040"/>
            <a:ext cx="8950960" cy="695960"/>
          </a:xfrm>
          <a:prstGeom prst="rect">
            <a:avLst/>
          </a:prstGeom>
        </p:spPr>
        <p:txBody>
          <a:bodyPr vert="horz" wrap="square" lIns="0" tIns="189814" rIns="0" bIns="0" rtlCol="0">
            <a:spAutoFit/>
          </a:bodyPr>
          <a:lstStyle/>
          <a:p>
            <a:pPr marL="653415">
              <a:lnSpc>
                <a:spcPct val="100000"/>
              </a:lnSpc>
              <a:spcBef>
                <a:spcPts val="105"/>
              </a:spcBef>
            </a:pPr>
            <a:r>
              <a:rPr sz="3200" spc="-170" dirty="0"/>
              <a:t>PRIMERA</a:t>
            </a:r>
            <a:r>
              <a:rPr sz="3200" spc="-200" dirty="0"/>
              <a:t> </a:t>
            </a:r>
            <a:r>
              <a:rPr sz="3200" spc="-75" dirty="0"/>
              <a:t>REFORMA</a:t>
            </a:r>
            <a:r>
              <a:rPr sz="3200" spc="-190" dirty="0"/>
              <a:t> </a:t>
            </a:r>
            <a:r>
              <a:rPr sz="3200" spc="-75" dirty="0"/>
              <a:t>DEL</a:t>
            </a:r>
            <a:r>
              <a:rPr sz="3200" spc="-160" dirty="0"/>
              <a:t> </a:t>
            </a:r>
            <a:r>
              <a:rPr sz="3200" spc="-170" dirty="0"/>
              <a:t>PRESIDENTE</a:t>
            </a:r>
            <a:r>
              <a:rPr sz="3200" spc="-204" dirty="0"/>
              <a:t> </a:t>
            </a:r>
            <a:r>
              <a:rPr sz="3200" spc="-390" dirty="0"/>
              <a:t>(2020)</a:t>
            </a:r>
            <a:endParaRPr sz="3200" dirty="0"/>
          </a:p>
        </p:txBody>
      </p:sp>
      <p:sp>
        <p:nvSpPr>
          <p:cNvPr id="4" name="object 4"/>
          <p:cNvSpPr txBox="1"/>
          <p:nvPr/>
        </p:nvSpPr>
        <p:spPr>
          <a:xfrm>
            <a:off x="404875" y="1187577"/>
            <a:ext cx="7388859" cy="1397635"/>
          </a:xfrm>
          <a:prstGeom prst="rect">
            <a:avLst/>
          </a:prstGeom>
        </p:spPr>
        <p:txBody>
          <a:bodyPr vert="horz" wrap="square" lIns="0" tIns="12700" rIns="0" bIns="0" rtlCol="0">
            <a:spAutoFit/>
          </a:bodyPr>
          <a:lstStyle/>
          <a:p>
            <a:pPr marL="354965" marR="0" lvl="0" indent="-342265" defTabSz="914400" eaLnBrk="1" fontAlgn="auto" latinLnBrk="0" hangingPunct="1">
              <a:lnSpc>
                <a:spcPct val="100000"/>
              </a:lnSpc>
              <a:spcBef>
                <a:spcPts val="100"/>
              </a:spcBef>
              <a:spcAft>
                <a:spcPts val="0"/>
              </a:spcAft>
              <a:buClr>
                <a:srgbClr val="000000"/>
              </a:buClr>
              <a:buSzTx/>
              <a:buFontTx/>
              <a:buAutoNum type="arabicPeriod"/>
              <a:tabLst>
                <a:tab pos="354965" algn="l"/>
              </a:tabLst>
              <a:defRPr/>
            </a:pPr>
            <a:r>
              <a:rPr kumimoji="0" sz="1800" b="1" i="0" u="none" strike="noStrike" kern="0" cap="none" spc="-60" normalizeH="0" baseline="0" noProof="0" dirty="0">
                <a:ln>
                  <a:noFill/>
                </a:ln>
                <a:solidFill>
                  <a:srgbClr val="0D0D0D"/>
                </a:solidFill>
                <a:effectLst/>
                <a:uLnTx/>
                <a:uFillTx/>
                <a:latin typeface="Verdana"/>
                <a:cs typeface="Verdana"/>
              </a:rPr>
              <a:t>Aumentaron</a:t>
            </a:r>
            <a:r>
              <a:rPr kumimoji="0" sz="1800" b="1" i="0" u="none" strike="noStrike" kern="0" cap="none" spc="-70" normalizeH="0" baseline="0" noProof="0" dirty="0">
                <a:ln>
                  <a:noFill/>
                </a:ln>
                <a:solidFill>
                  <a:srgbClr val="0D0D0D"/>
                </a:solidFill>
                <a:effectLst/>
                <a:uLnTx/>
                <a:uFillTx/>
                <a:latin typeface="Verdana"/>
                <a:cs typeface="Verdana"/>
              </a:rPr>
              <a:t> </a:t>
            </a:r>
            <a:r>
              <a:rPr kumimoji="0" sz="1800" b="1" i="0" u="none" strike="noStrike" kern="0" cap="none" spc="-50" normalizeH="0" baseline="0" noProof="0" dirty="0">
                <a:ln>
                  <a:noFill/>
                </a:ln>
                <a:solidFill>
                  <a:srgbClr val="0D0D0D"/>
                </a:solidFill>
                <a:effectLst/>
                <a:uLnTx/>
                <a:uFillTx/>
                <a:latin typeface="Verdana"/>
                <a:cs typeface="Verdana"/>
              </a:rPr>
              <a:t>de</a:t>
            </a:r>
            <a:r>
              <a:rPr kumimoji="0" sz="1800" b="1" i="0" u="none" strike="noStrike" kern="0" cap="none" spc="-65" normalizeH="0" baseline="0" noProof="0" dirty="0">
                <a:ln>
                  <a:noFill/>
                </a:ln>
                <a:solidFill>
                  <a:srgbClr val="0D0D0D"/>
                </a:solidFill>
                <a:effectLst/>
                <a:uLnTx/>
                <a:uFillTx/>
                <a:latin typeface="Verdana"/>
                <a:cs typeface="Verdana"/>
              </a:rPr>
              <a:t> </a:t>
            </a:r>
            <a:r>
              <a:rPr kumimoji="0" sz="1800" b="1" i="0" u="none" strike="noStrike" kern="0" cap="none" spc="-465" normalizeH="0" baseline="0" noProof="0" dirty="0">
                <a:ln>
                  <a:noFill/>
                </a:ln>
                <a:solidFill>
                  <a:srgbClr val="0D0D0D"/>
                </a:solidFill>
                <a:effectLst/>
                <a:uLnTx/>
                <a:uFillTx/>
                <a:latin typeface="Verdana"/>
                <a:cs typeface="Verdana"/>
              </a:rPr>
              <a:t>5%</a:t>
            </a:r>
            <a:r>
              <a:rPr kumimoji="0" sz="1800" b="1" i="0" u="none" strike="noStrike" kern="0" cap="none" spc="-60" normalizeH="0" baseline="0" noProof="0" dirty="0">
                <a:ln>
                  <a:noFill/>
                </a:ln>
                <a:solidFill>
                  <a:srgbClr val="0D0D0D"/>
                </a:solidFill>
                <a:effectLst/>
                <a:uLnTx/>
                <a:uFillTx/>
                <a:latin typeface="Verdana"/>
                <a:cs typeface="Verdana"/>
              </a:rPr>
              <a:t> </a:t>
            </a:r>
            <a:r>
              <a:rPr kumimoji="0" sz="1800" b="1" i="0" u="none" strike="noStrike" kern="0" cap="none" spc="-100" normalizeH="0" baseline="0" noProof="0" dirty="0">
                <a:ln>
                  <a:noFill/>
                </a:ln>
                <a:solidFill>
                  <a:srgbClr val="0D0D0D"/>
                </a:solidFill>
                <a:effectLst/>
                <a:uLnTx/>
                <a:uFillTx/>
                <a:latin typeface="Verdana"/>
                <a:cs typeface="Verdana"/>
              </a:rPr>
              <a:t>a</a:t>
            </a:r>
            <a:r>
              <a:rPr kumimoji="0" sz="1800" b="1" i="0" u="none" strike="noStrike" kern="0" cap="none" spc="-70" normalizeH="0" baseline="0" noProof="0" dirty="0">
                <a:ln>
                  <a:noFill/>
                </a:ln>
                <a:solidFill>
                  <a:srgbClr val="0D0D0D"/>
                </a:solidFill>
                <a:effectLst/>
                <a:uLnTx/>
                <a:uFillTx/>
                <a:latin typeface="Verdana"/>
                <a:cs typeface="Verdana"/>
              </a:rPr>
              <a:t> </a:t>
            </a:r>
            <a:r>
              <a:rPr kumimoji="0" sz="1800" b="1" i="0" u="none" strike="noStrike" kern="0" cap="none" spc="-500" normalizeH="0" baseline="0" noProof="0" dirty="0">
                <a:ln>
                  <a:noFill/>
                </a:ln>
                <a:solidFill>
                  <a:srgbClr val="0D0D0D"/>
                </a:solidFill>
                <a:effectLst/>
                <a:uLnTx/>
                <a:uFillTx/>
                <a:latin typeface="Verdana"/>
                <a:cs typeface="Verdana"/>
              </a:rPr>
              <a:t>13%</a:t>
            </a:r>
            <a:r>
              <a:rPr kumimoji="0" sz="1800" b="1" i="0" u="none" strike="noStrike" kern="0" cap="none" spc="-105" normalizeH="0" baseline="0" noProof="0" dirty="0">
                <a:ln>
                  <a:noFill/>
                </a:ln>
                <a:solidFill>
                  <a:srgbClr val="0D0D0D"/>
                </a:solidFill>
                <a:effectLst/>
                <a:uLnTx/>
                <a:uFillTx/>
                <a:latin typeface="Verdana"/>
                <a:cs typeface="Verdana"/>
              </a:rPr>
              <a:t> </a:t>
            </a:r>
            <a:r>
              <a:rPr kumimoji="0" sz="1800" b="0" i="0" u="none" strike="noStrike" kern="0" cap="none" spc="-40" normalizeH="0" baseline="0" noProof="0" dirty="0">
                <a:ln>
                  <a:noFill/>
                </a:ln>
                <a:solidFill>
                  <a:srgbClr val="0D0D0D"/>
                </a:solidFill>
                <a:effectLst/>
                <a:uLnTx/>
                <a:uFillTx/>
                <a:latin typeface="Verdana"/>
                <a:cs typeface="Verdana"/>
              </a:rPr>
              <a:t>las</a:t>
            </a:r>
            <a:r>
              <a:rPr kumimoji="0" sz="1800" b="0" i="0" u="none" strike="noStrike" kern="0" cap="none" spc="-125"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aportaciones</a:t>
            </a:r>
            <a:r>
              <a:rPr kumimoji="0" sz="1800" b="0" i="0" u="none" strike="noStrike" kern="0" cap="none" spc="-160" normalizeH="0" baseline="0" noProof="0" dirty="0">
                <a:ln>
                  <a:noFill/>
                </a:ln>
                <a:solidFill>
                  <a:srgbClr val="0D0D0D"/>
                </a:solidFill>
                <a:effectLst/>
                <a:uLnTx/>
                <a:uFillTx/>
                <a:latin typeface="Verdana"/>
                <a:cs typeface="Verdana"/>
              </a:rPr>
              <a:t> </a:t>
            </a:r>
            <a:r>
              <a:rPr kumimoji="0" sz="1800" b="0" i="0" u="none" strike="noStrike" kern="0" cap="none" spc="-10" normalizeH="0" baseline="0" noProof="0" dirty="0">
                <a:ln>
                  <a:noFill/>
                </a:ln>
                <a:solidFill>
                  <a:srgbClr val="0D0D0D"/>
                </a:solidFill>
                <a:effectLst/>
                <a:uLnTx/>
                <a:uFillTx/>
                <a:latin typeface="Verdana"/>
                <a:cs typeface="Verdana"/>
              </a:rPr>
              <a:t>patronales.</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354965" marR="0" lvl="0" indent="-342265" defTabSz="914400" eaLnBrk="1" fontAlgn="auto" latinLnBrk="0" hangingPunct="1">
              <a:lnSpc>
                <a:spcPct val="100000"/>
              </a:lnSpc>
              <a:spcBef>
                <a:spcPts val="2160"/>
              </a:spcBef>
              <a:spcAft>
                <a:spcPts val="0"/>
              </a:spcAft>
              <a:buClr>
                <a:srgbClr val="000000"/>
              </a:buClr>
              <a:buSzTx/>
              <a:buFontTx/>
              <a:buAutoNum type="arabicPeriod"/>
              <a:tabLst>
                <a:tab pos="354965" algn="l"/>
              </a:tabLst>
              <a:defRPr/>
            </a:pPr>
            <a:r>
              <a:rPr kumimoji="0" sz="1800" b="1" i="0" u="none" strike="noStrike" kern="0" cap="none" spc="-105" normalizeH="0" baseline="0" noProof="0" dirty="0">
                <a:ln>
                  <a:noFill/>
                </a:ln>
                <a:solidFill>
                  <a:srgbClr val="0D0D0D"/>
                </a:solidFill>
                <a:effectLst/>
                <a:uLnTx/>
                <a:uFillTx/>
                <a:latin typeface="Verdana"/>
                <a:cs typeface="Verdana"/>
              </a:rPr>
              <a:t>Se</a:t>
            </a:r>
            <a:r>
              <a:rPr kumimoji="0" sz="1800" b="1" i="0" u="none" strike="noStrike" kern="0" cap="none" spc="-90" normalizeH="0" baseline="0" noProof="0" dirty="0">
                <a:ln>
                  <a:noFill/>
                </a:ln>
                <a:solidFill>
                  <a:srgbClr val="0D0D0D"/>
                </a:solidFill>
                <a:effectLst/>
                <a:uLnTx/>
                <a:uFillTx/>
                <a:latin typeface="Verdana"/>
                <a:cs typeface="Verdana"/>
              </a:rPr>
              <a:t> </a:t>
            </a:r>
            <a:r>
              <a:rPr kumimoji="0" sz="1800" b="1" i="0" u="none" strike="noStrike" kern="0" cap="none" spc="-70" normalizeH="0" baseline="0" noProof="0" dirty="0">
                <a:ln>
                  <a:noFill/>
                </a:ln>
                <a:solidFill>
                  <a:srgbClr val="0D0D0D"/>
                </a:solidFill>
                <a:effectLst/>
                <a:uLnTx/>
                <a:uFillTx/>
                <a:latin typeface="Verdana"/>
                <a:cs typeface="Verdana"/>
              </a:rPr>
              <a:t>puso</a:t>
            </a:r>
            <a:r>
              <a:rPr kumimoji="0" sz="1800" b="1" i="0" u="none" strike="noStrike" kern="0" cap="none" spc="-110" normalizeH="0" baseline="0" noProof="0" dirty="0">
                <a:ln>
                  <a:noFill/>
                </a:ln>
                <a:solidFill>
                  <a:srgbClr val="0D0D0D"/>
                </a:solidFill>
                <a:effectLst/>
                <a:uLnTx/>
                <a:uFillTx/>
                <a:latin typeface="Verdana"/>
                <a:cs typeface="Verdana"/>
              </a:rPr>
              <a:t> </a:t>
            </a:r>
            <a:r>
              <a:rPr kumimoji="0" sz="1800" b="1" i="0" u="none" strike="noStrike" kern="0" cap="none" spc="-50" normalizeH="0" baseline="0" noProof="0" dirty="0">
                <a:ln>
                  <a:noFill/>
                </a:ln>
                <a:solidFill>
                  <a:srgbClr val="0D0D0D"/>
                </a:solidFill>
                <a:effectLst/>
                <a:uLnTx/>
                <a:uFillTx/>
                <a:latin typeface="Verdana"/>
                <a:cs typeface="Verdana"/>
              </a:rPr>
              <a:t>un</a:t>
            </a:r>
            <a:r>
              <a:rPr kumimoji="0" sz="1800" b="1" i="0" u="none" strike="noStrike" kern="0" cap="none" spc="-80" normalizeH="0" baseline="0" noProof="0" dirty="0">
                <a:ln>
                  <a:noFill/>
                </a:ln>
                <a:solidFill>
                  <a:srgbClr val="0D0D0D"/>
                </a:solidFill>
                <a:effectLst/>
                <a:uLnTx/>
                <a:uFillTx/>
                <a:latin typeface="Verdana"/>
                <a:cs typeface="Verdana"/>
              </a:rPr>
              <a:t> </a:t>
            </a:r>
            <a:r>
              <a:rPr kumimoji="0" sz="1800" b="1" i="0" u="none" strike="noStrike" kern="0" cap="none" spc="-75" normalizeH="0" baseline="0" noProof="0" dirty="0">
                <a:ln>
                  <a:noFill/>
                </a:ln>
                <a:solidFill>
                  <a:srgbClr val="0D0D0D"/>
                </a:solidFill>
                <a:effectLst/>
                <a:uLnTx/>
                <a:uFillTx/>
                <a:latin typeface="Verdana"/>
                <a:cs typeface="Verdana"/>
              </a:rPr>
              <a:t>alto</a:t>
            </a:r>
            <a:r>
              <a:rPr kumimoji="0" sz="1800" b="1" i="0" u="none" strike="noStrike" kern="0" cap="none" spc="-95" normalizeH="0" baseline="0" noProof="0" dirty="0">
                <a:ln>
                  <a:noFill/>
                </a:ln>
                <a:solidFill>
                  <a:srgbClr val="0D0D0D"/>
                </a:solidFill>
                <a:effectLst/>
                <a:uLnTx/>
                <a:uFillTx/>
                <a:latin typeface="Verdana"/>
                <a:cs typeface="Verdana"/>
              </a:rPr>
              <a:t> </a:t>
            </a:r>
            <a:r>
              <a:rPr kumimoji="0" sz="1800" b="1" i="0" u="none" strike="noStrike" kern="0" cap="none" spc="-90" normalizeH="0" baseline="0" noProof="0" dirty="0">
                <a:ln>
                  <a:noFill/>
                </a:ln>
                <a:solidFill>
                  <a:srgbClr val="0D0D0D"/>
                </a:solidFill>
                <a:effectLst/>
                <a:uLnTx/>
                <a:uFillTx/>
                <a:latin typeface="Verdana"/>
                <a:cs typeface="Verdana"/>
              </a:rPr>
              <a:t>al</a:t>
            </a:r>
            <a:r>
              <a:rPr kumimoji="0" sz="1800" b="1" i="0" u="none" strike="noStrike" kern="0" cap="none" spc="-95" normalizeH="0" baseline="0" noProof="0" dirty="0">
                <a:ln>
                  <a:noFill/>
                </a:ln>
                <a:solidFill>
                  <a:srgbClr val="0D0D0D"/>
                </a:solidFill>
                <a:effectLst/>
                <a:uLnTx/>
                <a:uFillTx/>
                <a:latin typeface="Verdana"/>
                <a:cs typeface="Verdana"/>
              </a:rPr>
              <a:t> </a:t>
            </a:r>
            <a:r>
              <a:rPr kumimoji="0" sz="1800" b="1" i="0" u="none" strike="noStrike" kern="0" cap="none" spc="-60" normalizeH="0" baseline="0" noProof="0" dirty="0">
                <a:ln>
                  <a:noFill/>
                </a:ln>
                <a:solidFill>
                  <a:srgbClr val="0D0D0D"/>
                </a:solidFill>
                <a:effectLst/>
                <a:uLnTx/>
                <a:uFillTx/>
                <a:latin typeface="Verdana"/>
                <a:cs typeface="Verdana"/>
              </a:rPr>
              <a:t>cobro</a:t>
            </a:r>
            <a:r>
              <a:rPr kumimoji="0" sz="1800" b="1" i="0" u="none" strike="noStrike" kern="0" cap="none" spc="-110" normalizeH="0" baseline="0" noProof="0" dirty="0">
                <a:ln>
                  <a:noFill/>
                </a:ln>
                <a:solidFill>
                  <a:srgbClr val="0D0D0D"/>
                </a:solidFill>
                <a:effectLst/>
                <a:uLnTx/>
                <a:uFillTx/>
                <a:latin typeface="Verdana"/>
                <a:cs typeface="Verdana"/>
              </a:rPr>
              <a:t> </a:t>
            </a:r>
            <a:r>
              <a:rPr kumimoji="0" sz="1800" b="1" i="0" u="none" strike="noStrike" kern="0" cap="none" spc="-80" normalizeH="0" baseline="0" noProof="0" dirty="0">
                <a:ln>
                  <a:noFill/>
                </a:ln>
                <a:solidFill>
                  <a:srgbClr val="0D0D0D"/>
                </a:solidFill>
                <a:effectLst/>
                <a:uLnTx/>
                <a:uFillTx/>
                <a:latin typeface="Verdana"/>
                <a:cs typeface="Verdana"/>
              </a:rPr>
              <a:t>abusivo</a:t>
            </a:r>
            <a:r>
              <a:rPr kumimoji="0" sz="1800" b="1" i="0" u="none" strike="noStrike" kern="0" cap="none" spc="-120" normalizeH="0" baseline="0" noProof="0" dirty="0">
                <a:ln>
                  <a:noFill/>
                </a:ln>
                <a:solidFill>
                  <a:srgbClr val="0D0D0D"/>
                </a:solidFill>
                <a:effectLst/>
                <a:uLnTx/>
                <a:uFillTx/>
                <a:latin typeface="Verdana"/>
                <a:cs typeface="Verdana"/>
              </a:rPr>
              <a:t> </a:t>
            </a:r>
            <a:r>
              <a:rPr kumimoji="0" sz="1800" b="1" i="0" u="none" strike="noStrike" kern="0" cap="none" spc="-50" normalizeH="0" baseline="0" noProof="0" dirty="0">
                <a:ln>
                  <a:noFill/>
                </a:ln>
                <a:solidFill>
                  <a:srgbClr val="0D0D0D"/>
                </a:solidFill>
                <a:effectLst/>
                <a:uLnTx/>
                <a:uFillTx/>
                <a:latin typeface="Verdana"/>
                <a:cs typeface="Verdana"/>
              </a:rPr>
              <a:t>de</a:t>
            </a:r>
            <a:r>
              <a:rPr kumimoji="0" sz="1800" b="1" i="0" u="none" strike="noStrike" kern="0" cap="none" spc="-80" normalizeH="0" baseline="0" noProof="0" dirty="0">
                <a:ln>
                  <a:noFill/>
                </a:ln>
                <a:solidFill>
                  <a:srgbClr val="0D0D0D"/>
                </a:solidFill>
                <a:effectLst/>
                <a:uLnTx/>
                <a:uFillTx/>
                <a:latin typeface="Verdana"/>
                <a:cs typeface="Verdana"/>
              </a:rPr>
              <a:t> </a:t>
            </a:r>
            <a:r>
              <a:rPr kumimoji="0" sz="1800" b="1" i="0" u="none" strike="noStrike" kern="0" cap="none" spc="-65" normalizeH="0" baseline="0" noProof="0" dirty="0">
                <a:ln>
                  <a:noFill/>
                </a:ln>
                <a:solidFill>
                  <a:srgbClr val="0D0D0D"/>
                </a:solidFill>
                <a:effectLst/>
                <a:uLnTx/>
                <a:uFillTx/>
                <a:latin typeface="Verdana"/>
                <a:cs typeface="Verdana"/>
              </a:rPr>
              <a:t>comisiones</a:t>
            </a:r>
            <a:r>
              <a:rPr kumimoji="0" sz="1800" b="1" i="0" u="none" strike="noStrike" kern="0" cap="none" spc="-114" normalizeH="0" baseline="0" noProof="0" dirty="0">
                <a:ln>
                  <a:noFill/>
                </a:ln>
                <a:solidFill>
                  <a:srgbClr val="0D0D0D"/>
                </a:solidFill>
                <a:effectLst/>
                <a:uLnTx/>
                <a:uFillTx/>
                <a:latin typeface="Verdana"/>
                <a:cs typeface="Verdana"/>
              </a:rPr>
              <a:t> </a:t>
            </a:r>
            <a:r>
              <a:rPr kumimoji="0" sz="1800" b="1" i="0" u="none" strike="noStrike" kern="0" cap="none" spc="-50" normalizeH="0" baseline="0" noProof="0" dirty="0">
                <a:ln>
                  <a:noFill/>
                </a:ln>
                <a:solidFill>
                  <a:srgbClr val="0D0D0D"/>
                </a:solidFill>
                <a:effectLst/>
                <a:uLnTx/>
                <a:uFillTx/>
                <a:latin typeface="Verdana"/>
                <a:cs typeface="Verdana"/>
              </a:rPr>
              <a:t>de</a:t>
            </a:r>
            <a:r>
              <a:rPr kumimoji="0" sz="1800" b="1" i="0" u="none" strike="noStrike" kern="0" cap="none" spc="-80" normalizeH="0" baseline="0" noProof="0" dirty="0">
                <a:ln>
                  <a:noFill/>
                </a:ln>
                <a:solidFill>
                  <a:srgbClr val="0D0D0D"/>
                </a:solidFill>
                <a:effectLst/>
                <a:uLnTx/>
                <a:uFillTx/>
                <a:latin typeface="Verdana"/>
                <a:cs typeface="Verdana"/>
              </a:rPr>
              <a:t> </a:t>
            </a:r>
            <a:r>
              <a:rPr kumimoji="0" sz="1800" b="1" i="0" u="none" strike="noStrike" kern="0" cap="none" spc="-10" normalizeH="0" baseline="0" noProof="0" dirty="0">
                <a:ln>
                  <a:noFill/>
                </a:ln>
                <a:solidFill>
                  <a:srgbClr val="0D0D0D"/>
                </a:solidFill>
                <a:effectLst/>
                <a:uLnTx/>
                <a:uFillTx/>
                <a:latin typeface="Verdana"/>
                <a:cs typeface="Verdana"/>
              </a:rPr>
              <a:t>Afores,</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355600" marR="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0" normalizeH="0" baseline="0" noProof="0" dirty="0">
                <a:ln>
                  <a:noFill/>
                </a:ln>
                <a:solidFill>
                  <a:srgbClr val="0D0D0D"/>
                </a:solidFill>
                <a:effectLst/>
                <a:uLnTx/>
                <a:uFillTx/>
                <a:latin typeface="Verdana"/>
                <a:cs typeface="Verdana"/>
              </a:rPr>
              <a:t>pasando</a:t>
            </a:r>
            <a:r>
              <a:rPr kumimoji="0" sz="1800" b="0" i="0" u="none" strike="noStrike" kern="0" cap="none" spc="-130" normalizeH="0" baseline="0" noProof="0" dirty="0">
                <a:ln>
                  <a:noFill/>
                </a:ln>
                <a:solidFill>
                  <a:srgbClr val="0D0D0D"/>
                </a:solidFill>
                <a:effectLst/>
                <a:uLnTx/>
                <a:uFillTx/>
                <a:latin typeface="Verdana"/>
                <a:cs typeface="Verdana"/>
              </a:rPr>
              <a:t> </a:t>
            </a:r>
            <a:r>
              <a:rPr kumimoji="0" sz="1800" b="0" i="0" u="none" strike="noStrike" kern="0" cap="none" spc="50" normalizeH="0" baseline="0" noProof="0" dirty="0">
                <a:ln>
                  <a:noFill/>
                </a:ln>
                <a:solidFill>
                  <a:srgbClr val="0D0D0D"/>
                </a:solidFill>
                <a:effectLst/>
                <a:uLnTx/>
                <a:uFillTx/>
                <a:latin typeface="Verdana"/>
                <a:cs typeface="Verdana"/>
              </a:rPr>
              <a:t>de</a:t>
            </a:r>
            <a:r>
              <a:rPr kumimoji="0" sz="1800" b="0" i="0" u="none" strike="noStrike" kern="0" cap="none" spc="-105" normalizeH="0" baseline="0" noProof="0" dirty="0">
                <a:ln>
                  <a:noFill/>
                </a:ln>
                <a:solidFill>
                  <a:srgbClr val="0D0D0D"/>
                </a:solidFill>
                <a:effectLst/>
                <a:uLnTx/>
                <a:uFillTx/>
                <a:latin typeface="Verdana"/>
                <a:cs typeface="Verdana"/>
              </a:rPr>
              <a:t> </a:t>
            </a:r>
            <a:r>
              <a:rPr kumimoji="0" sz="1800" b="1" i="0" u="none" strike="noStrike" kern="0" cap="none" spc="-350" normalizeH="0" baseline="0" noProof="0" dirty="0">
                <a:ln>
                  <a:noFill/>
                </a:ln>
                <a:solidFill>
                  <a:srgbClr val="0D0D0D"/>
                </a:solidFill>
                <a:effectLst/>
                <a:uLnTx/>
                <a:uFillTx/>
                <a:latin typeface="Verdana"/>
                <a:cs typeface="Verdana"/>
              </a:rPr>
              <a:t>1.01</a:t>
            </a:r>
            <a:r>
              <a:rPr kumimoji="0" sz="1800" b="1" i="0" u="none" strike="noStrike" kern="0" cap="none" spc="-55" normalizeH="0" baseline="0" noProof="0" dirty="0">
                <a:ln>
                  <a:noFill/>
                </a:ln>
                <a:solidFill>
                  <a:srgbClr val="0D0D0D"/>
                </a:solidFill>
                <a:effectLst/>
                <a:uLnTx/>
                <a:uFillTx/>
                <a:latin typeface="Verdana"/>
                <a:cs typeface="Verdana"/>
              </a:rPr>
              <a:t> </a:t>
            </a:r>
            <a:r>
              <a:rPr kumimoji="0" sz="1800" b="1" i="0" u="none" strike="noStrike" kern="0" cap="none" spc="-105" normalizeH="0" baseline="0" noProof="0" dirty="0">
                <a:ln>
                  <a:noFill/>
                </a:ln>
                <a:solidFill>
                  <a:srgbClr val="0D0D0D"/>
                </a:solidFill>
                <a:effectLst/>
                <a:uLnTx/>
                <a:uFillTx/>
                <a:latin typeface="Verdana"/>
                <a:cs typeface="Verdana"/>
              </a:rPr>
              <a:t>a</a:t>
            </a:r>
            <a:r>
              <a:rPr kumimoji="0" sz="1800" b="1" i="0" u="none" strike="noStrike" kern="0" cap="none" spc="-50" normalizeH="0" baseline="0" noProof="0" dirty="0">
                <a:ln>
                  <a:noFill/>
                </a:ln>
                <a:solidFill>
                  <a:srgbClr val="0D0D0D"/>
                </a:solidFill>
                <a:effectLst/>
                <a:uLnTx/>
                <a:uFillTx/>
                <a:latin typeface="Verdana"/>
                <a:cs typeface="Verdana"/>
              </a:rPr>
              <a:t> </a:t>
            </a:r>
            <a:r>
              <a:rPr kumimoji="0" sz="1800" b="1" i="0" u="none" strike="noStrike" kern="0" cap="none" spc="-265" normalizeH="0" baseline="0" noProof="0" dirty="0">
                <a:ln>
                  <a:noFill/>
                </a:ln>
                <a:solidFill>
                  <a:srgbClr val="0D0D0D"/>
                </a:solidFill>
                <a:effectLst/>
                <a:uLnTx/>
                <a:uFillTx/>
                <a:latin typeface="Verdana"/>
                <a:cs typeface="Verdana"/>
              </a:rPr>
              <a:t>0.56%;</a:t>
            </a:r>
            <a:r>
              <a:rPr kumimoji="0" sz="1800" b="1" i="0" u="none" strike="noStrike" kern="0" cap="none" spc="-25"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esto</a:t>
            </a:r>
            <a:r>
              <a:rPr kumimoji="0" sz="1800" b="0" i="0" u="none" strike="noStrike" kern="0" cap="none" spc="-125"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ha</a:t>
            </a:r>
            <a:r>
              <a:rPr kumimoji="0" sz="1800" b="0" i="0" u="none" strike="noStrike" kern="0" cap="none" spc="-120"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significado</a:t>
            </a:r>
            <a:r>
              <a:rPr kumimoji="0" sz="1800" b="0" i="0" u="none" strike="noStrike" kern="0" cap="none" spc="-85" normalizeH="0" baseline="0" noProof="0" dirty="0">
                <a:ln>
                  <a:noFill/>
                </a:ln>
                <a:solidFill>
                  <a:srgbClr val="0D0D0D"/>
                </a:solidFill>
                <a:effectLst/>
                <a:uLnTx/>
                <a:uFillTx/>
                <a:latin typeface="Verdana"/>
                <a:cs typeface="Verdana"/>
              </a:rPr>
              <a:t> </a:t>
            </a:r>
            <a:r>
              <a:rPr kumimoji="0" sz="1800" b="0" i="0" u="none" strike="noStrike" kern="0" cap="none" spc="65" normalizeH="0" baseline="0" noProof="0" dirty="0">
                <a:ln>
                  <a:noFill/>
                </a:ln>
                <a:solidFill>
                  <a:srgbClr val="0D0D0D"/>
                </a:solidFill>
                <a:effectLst/>
                <a:uLnTx/>
                <a:uFillTx/>
                <a:latin typeface="Verdana"/>
                <a:cs typeface="Verdana"/>
              </a:rPr>
              <a:t>un</a:t>
            </a:r>
            <a:r>
              <a:rPr kumimoji="0" sz="1800" b="0" i="0" u="none" strike="noStrike" kern="0" cap="none" spc="-120"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ahorro</a:t>
            </a:r>
            <a:r>
              <a:rPr kumimoji="0" sz="1800" b="0" i="0" u="none" strike="noStrike" kern="0" cap="none" spc="-120" normalizeH="0" baseline="0" noProof="0" dirty="0">
                <a:ln>
                  <a:noFill/>
                </a:ln>
                <a:solidFill>
                  <a:srgbClr val="0D0D0D"/>
                </a:solidFill>
                <a:effectLst/>
                <a:uLnTx/>
                <a:uFillTx/>
                <a:latin typeface="Verdana"/>
                <a:cs typeface="Verdana"/>
              </a:rPr>
              <a:t> </a:t>
            </a:r>
            <a:r>
              <a:rPr kumimoji="0" sz="1800" b="0" i="0" u="none" strike="noStrike" kern="0" cap="none" spc="-25" normalizeH="0" baseline="0" noProof="0" dirty="0">
                <a:ln>
                  <a:noFill/>
                </a:ln>
                <a:solidFill>
                  <a:srgbClr val="0D0D0D"/>
                </a:solidFill>
                <a:effectLst/>
                <a:uLnTx/>
                <a:uFillTx/>
                <a:latin typeface="Verdana"/>
                <a:cs typeface="Verdana"/>
              </a:rPr>
              <a:t>de</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355600"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50" normalizeH="0" baseline="0" noProof="0" dirty="0">
                <a:ln>
                  <a:noFill/>
                </a:ln>
                <a:solidFill>
                  <a:srgbClr val="0D0D0D"/>
                </a:solidFill>
                <a:effectLst/>
                <a:uLnTx/>
                <a:uFillTx/>
                <a:latin typeface="Verdana"/>
                <a:cs typeface="Verdana"/>
              </a:rPr>
              <a:t>40</a:t>
            </a:r>
            <a:r>
              <a:rPr kumimoji="0" sz="1800" b="1" i="0" u="none" strike="noStrike" kern="0" cap="none" spc="-85" normalizeH="0" baseline="0" noProof="0" dirty="0">
                <a:ln>
                  <a:noFill/>
                </a:ln>
                <a:solidFill>
                  <a:srgbClr val="0D0D0D"/>
                </a:solidFill>
                <a:effectLst/>
                <a:uLnTx/>
                <a:uFillTx/>
                <a:latin typeface="Verdana"/>
                <a:cs typeface="Verdana"/>
              </a:rPr>
              <a:t> </a:t>
            </a:r>
            <a:r>
              <a:rPr kumimoji="0" sz="1800" b="1" i="0" u="none" strike="noStrike" kern="0" cap="none" spc="-60" normalizeH="0" baseline="0" noProof="0" dirty="0">
                <a:ln>
                  <a:noFill/>
                </a:ln>
                <a:solidFill>
                  <a:srgbClr val="0D0D0D"/>
                </a:solidFill>
                <a:effectLst/>
                <a:uLnTx/>
                <a:uFillTx/>
                <a:latin typeface="Verdana"/>
                <a:cs typeface="Verdana"/>
              </a:rPr>
              <a:t>mil</a:t>
            </a:r>
            <a:r>
              <a:rPr kumimoji="0" sz="1800" b="1" i="0" u="none" strike="noStrike" kern="0" cap="none" spc="-105" normalizeH="0" baseline="0" noProof="0" dirty="0">
                <a:ln>
                  <a:noFill/>
                </a:ln>
                <a:solidFill>
                  <a:srgbClr val="0D0D0D"/>
                </a:solidFill>
                <a:effectLst/>
                <a:uLnTx/>
                <a:uFillTx/>
                <a:latin typeface="Verdana"/>
                <a:cs typeface="Verdana"/>
              </a:rPr>
              <a:t> </a:t>
            </a:r>
            <a:r>
              <a:rPr kumimoji="0" sz="1800" b="1" i="0" u="none" strike="noStrike" kern="0" cap="none" spc="-20" normalizeH="0" baseline="0" noProof="0" dirty="0">
                <a:ln>
                  <a:noFill/>
                </a:ln>
                <a:solidFill>
                  <a:srgbClr val="0D0D0D"/>
                </a:solidFill>
                <a:effectLst/>
                <a:uLnTx/>
                <a:uFillTx/>
                <a:latin typeface="Verdana"/>
                <a:cs typeface="Verdana"/>
              </a:rPr>
              <a:t>mdp</a:t>
            </a:r>
            <a:r>
              <a:rPr kumimoji="0" sz="1800" b="1" i="0" u="none" strike="noStrike" kern="0" cap="none" spc="-80" normalizeH="0" baseline="0" noProof="0" dirty="0">
                <a:ln>
                  <a:noFill/>
                </a:ln>
                <a:solidFill>
                  <a:srgbClr val="0D0D0D"/>
                </a:solidFill>
                <a:effectLst/>
                <a:uLnTx/>
                <a:uFillTx/>
                <a:latin typeface="Verdana"/>
                <a:cs typeface="Verdana"/>
              </a:rPr>
              <a:t> </a:t>
            </a:r>
            <a:r>
              <a:rPr kumimoji="0" sz="1800" b="0" i="0" u="none" strike="noStrike" kern="0" cap="none" spc="-105" normalizeH="0" baseline="0" noProof="0" dirty="0">
                <a:ln>
                  <a:noFill/>
                </a:ln>
                <a:solidFill>
                  <a:srgbClr val="0D0D0D"/>
                </a:solidFill>
                <a:effectLst/>
                <a:uLnTx/>
                <a:uFillTx/>
                <a:latin typeface="Verdana"/>
                <a:cs typeface="Verdana"/>
              </a:rPr>
              <a:t>y</a:t>
            </a:r>
            <a:r>
              <a:rPr kumimoji="0" sz="1800" b="0" i="0" u="none" strike="noStrike" kern="0" cap="none" spc="-150" normalizeH="0" baseline="0" noProof="0" dirty="0">
                <a:ln>
                  <a:noFill/>
                </a:ln>
                <a:solidFill>
                  <a:srgbClr val="0D0D0D"/>
                </a:solidFill>
                <a:effectLst/>
                <a:uLnTx/>
                <a:uFillTx/>
                <a:latin typeface="Verdana"/>
                <a:cs typeface="Verdana"/>
              </a:rPr>
              <a:t> </a:t>
            </a:r>
            <a:r>
              <a:rPr kumimoji="0" sz="1800" b="0" i="0" u="none" strike="noStrike" kern="0" cap="none" spc="-40" normalizeH="0" baseline="0" noProof="0" dirty="0">
                <a:ln>
                  <a:noFill/>
                </a:ln>
                <a:solidFill>
                  <a:srgbClr val="0D0D0D"/>
                </a:solidFill>
                <a:effectLst/>
                <a:uLnTx/>
                <a:uFillTx/>
                <a:latin typeface="Verdana"/>
                <a:cs typeface="Verdana"/>
              </a:rPr>
              <a:t>se</a:t>
            </a:r>
            <a:r>
              <a:rPr kumimoji="0" sz="1800" b="0" i="0" u="none" strike="noStrike" kern="0" cap="none" spc="-145"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espera</a:t>
            </a:r>
            <a:r>
              <a:rPr kumimoji="0" sz="1800" b="0" i="0" u="none" strike="noStrike" kern="0" cap="none" spc="-140" normalizeH="0" baseline="0" noProof="0" dirty="0">
                <a:ln>
                  <a:noFill/>
                </a:ln>
                <a:solidFill>
                  <a:srgbClr val="0D0D0D"/>
                </a:solidFill>
                <a:effectLst/>
                <a:uLnTx/>
                <a:uFillTx/>
                <a:latin typeface="Verdana"/>
                <a:cs typeface="Verdana"/>
              </a:rPr>
              <a:t> </a:t>
            </a:r>
            <a:r>
              <a:rPr kumimoji="0" sz="1800" b="0" i="0" u="none" strike="noStrike" kern="0" cap="none" spc="65" normalizeH="0" baseline="0" noProof="0" dirty="0">
                <a:ln>
                  <a:noFill/>
                </a:ln>
                <a:solidFill>
                  <a:srgbClr val="0D0D0D"/>
                </a:solidFill>
                <a:effectLst/>
                <a:uLnTx/>
                <a:uFillTx/>
                <a:latin typeface="Verdana"/>
                <a:cs typeface="Verdana"/>
              </a:rPr>
              <a:t>un</a:t>
            </a:r>
            <a:r>
              <a:rPr kumimoji="0" sz="1800" b="0" i="0" u="none" strike="noStrike" kern="0" cap="none" spc="-160"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ahorro</a:t>
            </a:r>
            <a:r>
              <a:rPr kumimoji="0" sz="1800" b="0" i="0" u="none" strike="noStrike" kern="0" cap="none" spc="-160"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de</a:t>
            </a:r>
            <a:r>
              <a:rPr kumimoji="0" sz="1800" b="0" i="0" u="none" strike="noStrike" kern="0" cap="none" spc="-130" normalizeH="0" baseline="0" noProof="0" dirty="0">
                <a:ln>
                  <a:noFill/>
                </a:ln>
                <a:solidFill>
                  <a:srgbClr val="0D0D0D"/>
                </a:solidFill>
                <a:effectLst/>
                <a:uLnTx/>
                <a:uFillTx/>
                <a:latin typeface="Verdana"/>
                <a:cs typeface="Verdana"/>
              </a:rPr>
              <a:t> </a:t>
            </a:r>
            <a:r>
              <a:rPr kumimoji="0" sz="1800" b="1" i="0" u="none" strike="noStrike" kern="0" cap="none" spc="-235" normalizeH="0" baseline="0" noProof="0" dirty="0">
                <a:ln>
                  <a:noFill/>
                </a:ln>
                <a:solidFill>
                  <a:srgbClr val="0D0D0D"/>
                </a:solidFill>
                <a:effectLst/>
                <a:uLnTx/>
                <a:uFillTx/>
                <a:latin typeface="Verdana"/>
                <a:cs typeface="Verdana"/>
              </a:rPr>
              <a:t>100</a:t>
            </a:r>
            <a:r>
              <a:rPr kumimoji="0" sz="1800" b="1" i="0" u="none" strike="noStrike" kern="0" cap="none" spc="-90" normalizeH="0" baseline="0" noProof="0" dirty="0">
                <a:ln>
                  <a:noFill/>
                </a:ln>
                <a:solidFill>
                  <a:srgbClr val="0D0D0D"/>
                </a:solidFill>
                <a:effectLst/>
                <a:uLnTx/>
                <a:uFillTx/>
                <a:latin typeface="Verdana"/>
                <a:cs typeface="Verdana"/>
              </a:rPr>
              <a:t> </a:t>
            </a:r>
            <a:r>
              <a:rPr kumimoji="0" sz="1800" b="1" i="0" u="none" strike="noStrike" kern="0" cap="none" spc="-60" normalizeH="0" baseline="0" noProof="0" dirty="0">
                <a:ln>
                  <a:noFill/>
                </a:ln>
                <a:solidFill>
                  <a:srgbClr val="0D0D0D"/>
                </a:solidFill>
                <a:effectLst/>
                <a:uLnTx/>
                <a:uFillTx/>
                <a:latin typeface="Verdana"/>
                <a:cs typeface="Verdana"/>
              </a:rPr>
              <a:t>mil</a:t>
            </a:r>
            <a:r>
              <a:rPr kumimoji="0" sz="1800" b="1" i="0" u="none" strike="noStrike" kern="0" cap="none" spc="-85" normalizeH="0" baseline="0" noProof="0" dirty="0">
                <a:ln>
                  <a:noFill/>
                </a:ln>
                <a:solidFill>
                  <a:srgbClr val="0D0D0D"/>
                </a:solidFill>
                <a:effectLst/>
                <a:uLnTx/>
                <a:uFillTx/>
                <a:latin typeface="Verdana"/>
                <a:cs typeface="Verdana"/>
              </a:rPr>
              <a:t> </a:t>
            </a:r>
            <a:r>
              <a:rPr kumimoji="0" sz="1800" b="1" i="0" u="none" strike="noStrike" kern="0" cap="none" spc="-25" normalizeH="0" baseline="0" noProof="0" dirty="0">
                <a:ln>
                  <a:noFill/>
                </a:ln>
                <a:solidFill>
                  <a:srgbClr val="0D0D0D"/>
                </a:solidFill>
                <a:effectLst/>
                <a:uLnTx/>
                <a:uFillTx/>
                <a:latin typeface="Verdana"/>
                <a:cs typeface="Verdana"/>
              </a:rPr>
              <a:t>mdp</a:t>
            </a:r>
            <a:r>
              <a:rPr kumimoji="0" sz="1800" b="1" i="0" u="none" strike="noStrike" kern="0" cap="none" spc="-95"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para</a:t>
            </a:r>
            <a:r>
              <a:rPr kumimoji="0" sz="1800" b="0" i="0" u="none" strike="noStrike" kern="0" cap="none" spc="-150" normalizeH="0" baseline="0" noProof="0" dirty="0">
                <a:ln>
                  <a:noFill/>
                </a:ln>
                <a:solidFill>
                  <a:srgbClr val="0D0D0D"/>
                </a:solidFill>
                <a:effectLst/>
                <a:uLnTx/>
                <a:uFillTx/>
                <a:latin typeface="Verdana"/>
                <a:cs typeface="Verdana"/>
              </a:rPr>
              <a:t> </a:t>
            </a:r>
            <a:r>
              <a:rPr kumimoji="0" sz="1800" b="0" i="0" u="none" strike="noStrike" kern="0" cap="none" spc="-40" normalizeH="0" baseline="0" noProof="0" dirty="0">
                <a:ln>
                  <a:noFill/>
                </a:ln>
                <a:solidFill>
                  <a:srgbClr val="0D0D0D"/>
                </a:solidFill>
                <a:effectLst/>
                <a:uLnTx/>
                <a:uFillTx/>
                <a:latin typeface="Verdana"/>
                <a:cs typeface="Verdana"/>
              </a:rPr>
              <a:t>2030.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5" name="object 5"/>
          <p:cNvSpPr txBox="1"/>
          <p:nvPr/>
        </p:nvSpPr>
        <p:spPr>
          <a:xfrm>
            <a:off x="404875" y="2833878"/>
            <a:ext cx="7404734" cy="574040"/>
          </a:xfrm>
          <a:prstGeom prst="rect">
            <a:avLst/>
          </a:prstGeom>
        </p:spPr>
        <p:txBody>
          <a:bodyPr vert="horz" wrap="square" lIns="0" tIns="12700" rIns="0" bIns="0" rtlCol="0">
            <a:spAutoFit/>
          </a:bodyPr>
          <a:lstStyle/>
          <a:p>
            <a:pPr marL="355600" marR="5080" lvl="0" indent="-342900" defTabSz="914400" eaLnBrk="1" fontAlgn="auto" latinLnBrk="0" hangingPunct="1">
              <a:lnSpc>
                <a:spcPct val="100000"/>
              </a:lnSpc>
              <a:spcBef>
                <a:spcPts val="100"/>
              </a:spcBef>
              <a:spcAft>
                <a:spcPts val="0"/>
              </a:spcAft>
              <a:buClrTx/>
              <a:buSzTx/>
              <a:buFontTx/>
              <a:buNone/>
              <a:tabLst>
                <a:tab pos="354965" algn="l"/>
              </a:tabLst>
              <a:defRPr/>
            </a:pPr>
            <a:r>
              <a:rPr kumimoji="0" sz="1800" b="1" i="0" u="none" strike="noStrike" kern="0" cap="none" spc="-25" normalizeH="0" baseline="0" noProof="0" dirty="0">
                <a:ln>
                  <a:noFill/>
                </a:ln>
                <a:solidFill>
                  <a:sysClr val="windowText" lastClr="000000"/>
                </a:solidFill>
                <a:effectLst/>
                <a:uLnTx/>
                <a:uFillTx/>
                <a:latin typeface="Verdana"/>
                <a:cs typeface="Verdana"/>
              </a:rPr>
              <a:t>3.</a:t>
            </a:r>
            <a:r>
              <a:rPr kumimoji="0" sz="1800" b="1" i="0" u="none" strike="noStrike" kern="0" cap="none" spc="0" normalizeH="0" baseline="0" noProof="0" dirty="0">
                <a:ln>
                  <a:noFill/>
                </a:ln>
                <a:solidFill>
                  <a:sysClr val="windowText" lastClr="000000"/>
                </a:solidFill>
                <a:effectLst/>
                <a:uLnTx/>
                <a:uFillTx/>
                <a:latin typeface="Verdana"/>
                <a:cs typeface="Verdana"/>
              </a:rPr>
              <a:t>	</a:t>
            </a:r>
            <a:r>
              <a:rPr kumimoji="0" sz="1800" b="1" i="0" u="none" strike="noStrike" kern="0" cap="none" spc="-105" normalizeH="0" baseline="0" noProof="0" dirty="0">
                <a:ln>
                  <a:noFill/>
                </a:ln>
                <a:solidFill>
                  <a:srgbClr val="0D0D0D"/>
                </a:solidFill>
                <a:effectLst/>
                <a:uLnTx/>
                <a:uFillTx/>
                <a:latin typeface="Verdana"/>
                <a:cs typeface="Verdana"/>
              </a:rPr>
              <a:t>Se</a:t>
            </a:r>
            <a:r>
              <a:rPr kumimoji="0" sz="1800" b="1" i="0" u="none" strike="noStrike" kern="0" cap="none" spc="-90" normalizeH="0" baseline="0" noProof="0" dirty="0">
                <a:ln>
                  <a:noFill/>
                </a:ln>
                <a:solidFill>
                  <a:srgbClr val="0D0D0D"/>
                </a:solidFill>
                <a:effectLst/>
                <a:uLnTx/>
                <a:uFillTx/>
                <a:latin typeface="Verdana"/>
                <a:cs typeface="Verdana"/>
              </a:rPr>
              <a:t> </a:t>
            </a:r>
            <a:r>
              <a:rPr kumimoji="0" sz="1800" b="1" i="0" u="none" strike="noStrike" kern="0" cap="none" spc="-65" normalizeH="0" baseline="0" noProof="0" dirty="0">
                <a:ln>
                  <a:noFill/>
                </a:ln>
                <a:solidFill>
                  <a:srgbClr val="0D0D0D"/>
                </a:solidFill>
                <a:effectLst/>
                <a:uLnTx/>
                <a:uFillTx/>
                <a:latin typeface="Verdana"/>
                <a:cs typeface="Verdana"/>
              </a:rPr>
              <a:t>disminuyó</a:t>
            </a:r>
            <a:r>
              <a:rPr kumimoji="0" sz="1800" b="1" i="0" u="none" strike="noStrike" kern="0" cap="none" spc="-95" normalizeH="0" baseline="0" noProof="0" dirty="0">
                <a:ln>
                  <a:noFill/>
                </a:ln>
                <a:solidFill>
                  <a:srgbClr val="0D0D0D"/>
                </a:solidFill>
                <a:effectLst/>
                <a:uLnTx/>
                <a:uFillTx/>
                <a:latin typeface="Verdana"/>
                <a:cs typeface="Verdana"/>
              </a:rPr>
              <a:t> </a:t>
            </a:r>
            <a:r>
              <a:rPr kumimoji="0" sz="1800" b="1" i="0" u="none" strike="noStrike" kern="0" cap="none" spc="-50" normalizeH="0" baseline="0" noProof="0" dirty="0">
                <a:ln>
                  <a:noFill/>
                </a:ln>
                <a:solidFill>
                  <a:srgbClr val="0D0D0D"/>
                </a:solidFill>
                <a:effectLst/>
                <a:uLnTx/>
                <a:uFillTx/>
                <a:latin typeface="Verdana"/>
                <a:cs typeface="Verdana"/>
              </a:rPr>
              <a:t>de</a:t>
            </a:r>
            <a:r>
              <a:rPr kumimoji="0" sz="1800" b="1" i="0" u="none" strike="noStrike" kern="0" cap="none" spc="-75" normalizeH="0" baseline="0" noProof="0" dirty="0">
                <a:ln>
                  <a:noFill/>
                </a:ln>
                <a:solidFill>
                  <a:srgbClr val="0D0D0D"/>
                </a:solidFill>
                <a:effectLst/>
                <a:uLnTx/>
                <a:uFillTx/>
                <a:latin typeface="Verdana"/>
                <a:cs typeface="Verdana"/>
              </a:rPr>
              <a:t> </a:t>
            </a:r>
            <a:r>
              <a:rPr kumimoji="0" sz="1800" b="1" i="0" u="none" strike="noStrike" kern="0" cap="none" spc="-215" normalizeH="0" baseline="0" noProof="0" dirty="0">
                <a:ln>
                  <a:noFill/>
                </a:ln>
                <a:solidFill>
                  <a:srgbClr val="0D0D0D"/>
                </a:solidFill>
                <a:effectLst/>
                <a:uLnTx/>
                <a:uFillTx/>
                <a:latin typeface="Verdana"/>
                <a:cs typeface="Verdana"/>
              </a:rPr>
              <a:t>25</a:t>
            </a:r>
            <a:r>
              <a:rPr kumimoji="0" sz="1800" b="1" i="0" u="none" strike="noStrike" kern="0" cap="none" spc="-85" normalizeH="0" baseline="0" noProof="0" dirty="0">
                <a:ln>
                  <a:noFill/>
                </a:ln>
                <a:solidFill>
                  <a:srgbClr val="0D0D0D"/>
                </a:solidFill>
                <a:effectLst/>
                <a:uLnTx/>
                <a:uFillTx/>
                <a:latin typeface="Verdana"/>
                <a:cs typeface="Verdana"/>
              </a:rPr>
              <a:t> </a:t>
            </a:r>
            <a:r>
              <a:rPr kumimoji="0" sz="1800" b="1" i="0" u="none" strike="noStrike" kern="0" cap="none" spc="-100" normalizeH="0" baseline="0" noProof="0" dirty="0">
                <a:ln>
                  <a:noFill/>
                </a:ln>
                <a:solidFill>
                  <a:srgbClr val="0D0D0D"/>
                </a:solidFill>
                <a:effectLst/>
                <a:uLnTx/>
                <a:uFillTx/>
                <a:latin typeface="Verdana"/>
                <a:cs typeface="Verdana"/>
              </a:rPr>
              <a:t>a</a:t>
            </a:r>
            <a:r>
              <a:rPr kumimoji="0" sz="1800" b="1" i="0" u="none" strike="noStrike" kern="0" cap="none" spc="-85" normalizeH="0" baseline="0" noProof="0" dirty="0">
                <a:ln>
                  <a:noFill/>
                </a:ln>
                <a:solidFill>
                  <a:srgbClr val="0D0D0D"/>
                </a:solidFill>
                <a:effectLst/>
                <a:uLnTx/>
                <a:uFillTx/>
                <a:latin typeface="Verdana"/>
                <a:cs typeface="Verdana"/>
              </a:rPr>
              <a:t> </a:t>
            </a:r>
            <a:r>
              <a:rPr kumimoji="0" sz="1800" b="1" i="0" u="none" strike="noStrike" kern="0" cap="none" spc="-400" normalizeH="0" baseline="0" noProof="0" dirty="0">
                <a:ln>
                  <a:noFill/>
                </a:ln>
                <a:solidFill>
                  <a:srgbClr val="0D0D0D"/>
                </a:solidFill>
                <a:effectLst/>
                <a:uLnTx/>
                <a:uFillTx/>
                <a:latin typeface="Verdana"/>
                <a:cs typeface="Verdana"/>
              </a:rPr>
              <a:t>15</a:t>
            </a:r>
            <a:r>
              <a:rPr kumimoji="0" sz="1800" b="1" i="0" u="none" strike="noStrike" kern="0" cap="none" spc="-85" normalizeH="0" baseline="0" noProof="0" dirty="0">
                <a:ln>
                  <a:noFill/>
                </a:ln>
                <a:solidFill>
                  <a:srgbClr val="0D0D0D"/>
                </a:solidFill>
                <a:effectLst/>
                <a:uLnTx/>
                <a:uFillTx/>
                <a:latin typeface="Verdana"/>
                <a:cs typeface="Verdana"/>
              </a:rPr>
              <a:t> </a:t>
            </a:r>
            <a:r>
              <a:rPr kumimoji="0" sz="1800" b="1" i="0" u="none" strike="noStrike" kern="0" cap="none" spc="-90" normalizeH="0" baseline="0" noProof="0" dirty="0">
                <a:ln>
                  <a:noFill/>
                </a:ln>
                <a:solidFill>
                  <a:srgbClr val="0D0D0D"/>
                </a:solidFill>
                <a:effectLst/>
                <a:uLnTx/>
                <a:uFillTx/>
                <a:latin typeface="Verdana"/>
                <a:cs typeface="Verdana"/>
              </a:rPr>
              <a:t>años</a:t>
            </a:r>
            <a:r>
              <a:rPr kumimoji="0" sz="1800" b="1" i="0" u="none" strike="noStrike" kern="0" cap="none" spc="-105" normalizeH="0" baseline="0" noProof="0" dirty="0">
                <a:ln>
                  <a:noFill/>
                </a:ln>
                <a:solidFill>
                  <a:srgbClr val="0D0D0D"/>
                </a:solidFill>
                <a:effectLst/>
                <a:uLnTx/>
                <a:uFillTx/>
                <a:latin typeface="Verdana"/>
                <a:cs typeface="Verdana"/>
              </a:rPr>
              <a:t> </a:t>
            </a:r>
            <a:r>
              <a:rPr kumimoji="0" sz="1800" b="1" i="0" u="none" strike="noStrike" kern="0" cap="none" spc="-80" normalizeH="0" baseline="0" noProof="0" dirty="0">
                <a:ln>
                  <a:noFill/>
                </a:ln>
                <a:solidFill>
                  <a:srgbClr val="0D0D0D"/>
                </a:solidFill>
                <a:effectLst/>
                <a:uLnTx/>
                <a:uFillTx/>
                <a:latin typeface="Verdana"/>
                <a:cs typeface="Verdana"/>
              </a:rPr>
              <a:t>el</a:t>
            </a:r>
            <a:r>
              <a:rPr kumimoji="0" sz="1800" b="1" i="0" u="none" strike="noStrike" kern="0" cap="none" spc="-90" normalizeH="0" baseline="0" noProof="0" dirty="0">
                <a:ln>
                  <a:noFill/>
                </a:ln>
                <a:solidFill>
                  <a:srgbClr val="0D0D0D"/>
                </a:solidFill>
                <a:effectLst/>
                <a:uLnTx/>
                <a:uFillTx/>
                <a:latin typeface="Verdana"/>
                <a:cs typeface="Verdana"/>
              </a:rPr>
              <a:t> </a:t>
            </a:r>
            <a:r>
              <a:rPr kumimoji="0" sz="1800" b="1" i="0" u="none" strike="noStrike" kern="0" cap="none" spc="-50" normalizeH="0" baseline="0" noProof="0" dirty="0">
                <a:ln>
                  <a:noFill/>
                </a:ln>
                <a:solidFill>
                  <a:srgbClr val="0D0D0D"/>
                </a:solidFill>
                <a:effectLst/>
                <a:uLnTx/>
                <a:uFillTx/>
                <a:latin typeface="Verdana"/>
                <a:cs typeface="Verdana"/>
              </a:rPr>
              <a:t>tiempo</a:t>
            </a:r>
            <a:r>
              <a:rPr kumimoji="0" sz="1800" b="1" i="0" u="none" strike="noStrike" kern="0" cap="none" spc="-95" normalizeH="0" baseline="0" noProof="0" dirty="0">
                <a:ln>
                  <a:noFill/>
                </a:ln>
                <a:solidFill>
                  <a:srgbClr val="0D0D0D"/>
                </a:solidFill>
                <a:effectLst/>
                <a:uLnTx/>
                <a:uFillTx/>
                <a:latin typeface="Verdana"/>
                <a:cs typeface="Verdana"/>
              </a:rPr>
              <a:t> </a:t>
            </a:r>
            <a:r>
              <a:rPr kumimoji="0" sz="1800" b="1" i="0" u="none" strike="noStrike" kern="0" cap="none" spc="-50" normalizeH="0" baseline="0" noProof="0" dirty="0">
                <a:ln>
                  <a:noFill/>
                </a:ln>
                <a:solidFill>
                  <a:srgbClr val="0D0D0D"/>
                </a:solidFill>
                <a:effectLst/>
                <a:uLnTx/>
                <a:uFillTx/>
                <a:latin typeface="Verdana"/>
                <a:cs typeface="Verdana"/>
              </a:rPr>
              <a:t>de</a:t>
            </a:r>
            <a:r>
              <a:rPr kumimoji="0" sz="1800" b="1" i="0" u="none" strike="noStrike" kern="0" cap="none" spc="-80" normalizeH="0" baseline="0" noProof="0" dirty="0">
                <a:ln>
                  <a:noFill/>
                </a:ln>
                <a:solidFill>
                  <a:srgbClr val="0D0D0D"/>
                </a:solidFill>
                <a:effectLst/>
                <a:uLnTx/>
                <a:uFillTx/>
                <a:latin typeface="Verdana"/>
                <a:cs typeface="Verdana"/>
              </a:rPr>
              <a:t> </a:t>
            </a:r>
            <a:r>
              <a:rPr kumimoji="0" sz="1800" b="1" i="0" u="none" strike="noStrike" kern="0" cap="none" spc="-70" normalizeH="0" baseline="0" noProof="0" dirty="0">
                <a:ln>
                  <a:noFill/>
                </a:ln>
                <a:solidFill>
                  <a:srgbClr val="0D0D0D"/>
                </a:solidFill>
                <a:effectLst/>
                <a:uLnTx/>
                <a:uFillTx/>
                <a:latin typeface="Verdana"/>
                <a:cs typeface="Verdana"/>
              </a:rPr>
              <a:t>cotización</a:t>
            </a:r>
            <a:r>
              <a:rPr kumimoji="0" sz="1800" b="1" i="0" u="none" strike="noStrike" kern="0" cap="none" spc="-135" normalizeH="0" baseline="0" noProof="0" dirty="0">
                <a:ln>
                  <a:noFill/>
                </a:ln>
                <a:solidFill>
                  <a:srgbClr val="0D0D0D"/>
                </a:solidFill>
                <a:effectLst/>
                <a:uLnTx/>
                <a:uFillTx/>
                <a:latin typeface="Verdana"/>
                <a:cs typeface="Verdana"/>
              </a:rPr>
              <a:t> </a:t>
            </a:r>
            <a:r>
              <a:rPr kumimoji="0" sz="1800" b="0" i="0" u="none" strike="noStrike" kern="0" cap="none" spc="55" normalizeH="0" baseline="0" noProof="0" dirty="0">
                <a:ln>
                  <a:noFill/>
                </a:ln>
                <a:solidFill>
                  <a:srgbClr val="0D0D0D"/>
                </a:solidFill>
                <a:effectLst/>
                <a:uLnTx/>
                <a:uFillTx/>
                <a:latin typeface="Verdana"/>
                <a:cs typeface="Verdana"/>
              </a:rPr>
              <a:t>como </a:t>
            </a:r>
            <a:r>
              <a:rPr kumimoji="0" sz="1800" b="0" i="0" u="none" strike="noStrike" kern="0" cap="none" spc="0" normalizeH="0" baseline="0" noProof="0" dirty="0">
                <a:ln>
                  <a:noFill/>
                </a:ln>
                <a:solidFill>
                  <a:srgbClr val="0D0D0D"/>
                </a:solidFill>
                <a:effectLst/>
                <a:uLnTx/>
                <a:uFillTx/>
                <a:latin typeface="Verdana"/>
                <a:cs typeface="Verdana"/>
              </a:rPr>
              <a:t>requisito</a:t>
            </a:r>
            <a:r>
              <a:rPr kumimoji="0" sz="1800" b="0" i="0" u="none" strike="noStrike" kern="0" cap="none" spc="-114" normalizeH="0" baseline="0" noProof="0" dirty="0">
                <a:ln>
                  <a:noFill/>
                </a:ln>
                <a:solidFill>
                  <a:srgbClr val="0D0D0D"/>
                </a:solidFill>
                <a:effectLst/>
                <a:uLnTx/>
                <a:uFillTx/>
                <a:latin typeface="Verdana"/>
                <a:cs typeface="Verdana"/>
              </a:rPr>
              <a:t> </a:t>
            </a:r>
            <a:r>
              <a:rPr kumimoji="0" sz="1800" b="0" i="0" u="none" strike="noStrike" kern="0" cap="none" spc="0" normalizeH="0" baseline="0" noProof="0" dirty="0">
                <a:ln>
                  <a:noFill/>
                </a:ln>
                <a:solidFill>
                  <a:srgbClr val="0D0D0D"/>
                </a:solidFill>
                <a:effectLst/>
                <a:uLnTx/>
                <a:uFillTx/>
                <a:latin typeface="Verdana"/>
                <a:cs typeface="Verdana"/>
              </a:rPr>
              <a:t>para</a:t>
            </a:r>
            <a:r>
              <a:rPr kumimoji="0" sz="1800" b="0" i="0" u="none" strike="noStrike" kern="0" cap="none" spc="-110" normalizeH="0" baseline="0" noProof="0" dirty="0">
                <a:ln>
                  <a:noFill/>
                </a:ln>
                <a:solidFill>
                  <a:srgbClr val="0D0D0D"/>
                </a:solidFill>
                <a:effectLst/>
                <a:uLnTx/>
                <a:uFillTx/>
                <a:latin typeface="Verdana"/>
                <a:cs typeface="Verdana"/>
              </a:rPr>
              <a:t> </a:t>
            </a:r>
            <a:r>
              <a:rPr kumimoji="0" sz="1800" b="0" i="0" u="none" strike="noStrike" kern="0" cap="none" spc="-10" normalizeH="0" baseline="0" noProof="0" dirty="0">
                <a:ln>
                  <a:noFill/>
                </a:ln>
                <a:solidFill>
                  <a:srgbClr val="0D0D0D"/>
                </a:solidFill>
                <a:effectLst/>
                <a:uLnTx/>
                <a:uFillTx/>
                <a:latin typeface="Verdana"/>
                <a:cs typeface="Verdana"/>
              </a:rPr>
              <a:t>pensionarte.</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6" name="object 6"/>
          <p:cNvSpPr/>
          <p:nvPr/>
        </p:nvSpPr>
        <p:spPr>
          <a:xfrm>
            <a:off x="8131302" y="3131057"/>
            <a:ext cx="3858260" cy="13970"/>
          </a:xfrm>
          <a:custGeom>
            <a:avLst/>
            <a:gdLst/>
            <a:ahLst/>
            <a:cxnLst/>
            <a:rect l="l" t="t" r="r" b="b"/>
            <a:pathLst>
              <a:path w="3858259" h="13969">
                <a:moveTo>
                  <a:pt x="0" y="13588"/>
                </a:moveTo>
                <a:lnTo>
                  <a:pt x="3857879" y="0"/>
                </a:lnTo>
              </a:path>
            </a:pathLst>
          </a:custGeom>
          <a:ln w="38100">
            <a:solidFill>
              <a:srgbClr val="DEC8A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txBox="1"/>
          <p:nvPr/>
        </p:nvSpPr>
        <p:spPr>
          <a:xfrm>
            <a:off x="10581893" y="3150235"/>
            <a:ext cx="479425"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100" normalizeH="0" baseline="0" noProof="0" dirty="0">
                <a:ln>
                  <a:noFill/>
                </a:ln>
                <a:solidFill>
                  <a:sysClr val="windowText" lastClr="000000"/>
                </a:solidFill>
                <a:effectLst/>
                <a:uLnTx/>
                <a:uFillTx/>
                <a:latin typeface="Verdana"/>
                <a:cs typeface="Verdana"/>
              </a:rPr>
              <a:t>2024</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8" name="object 8"/>
          <p:cNvSpPr txBox="1"/>
          <p:nvPr/>
        </p:nvSpPr>
        <p:spPr>
          <a:xfrm>
            <a:off x="8987790" y="3150235"/>
            <a:ext cx="439420"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180" normalizeH="0" baseline="0" noProof="0" dirty="0">
                <a:ln>
                  <a:noFill/>
                </a:ln>
                <a:solidFill>
                  <a:sysClr val="windowText" lastClr="000000"/>
                </a:solidFill>
                <a:effectLst/>
                <a:uLnTx/>
                <a:uFillTx/>
                <a:latin typeface="Verdana"/>
                <a:cs typeface="Verdana"/>
              </a:rPr>
              <a:t>2018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9" name="object 9"/>
          <p:cNvSpPr txBox="1"/>
          <p:nvPr/>
        </p:nvSpPr>
        <p:spPr>
          <a:xfrm>
            <a:off x="8566404" y="1572767"/>
            <a:ext cx="1287780" cy="1539240"/>
          </a:xfrm>
          <a:prstGeom prst="rect">
            <a:avLst/>
          </a:prstGeom>
          <a:solidFill>
            <a:srgbClr val="741F36"/>
          </a:solidFill>
        </p:spPr>
        <p:txBody>
          <a:bodyPr vert="horz"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2800" b="0" i="0" u="none" strike="noStrike" kern="0" cap="none" spc="0" normalizeH="0" baseline="0" noProof="0">
              <a:ln>
                <a:noFill/>
              </a:ln>
              <a:solidFill>
                <a:sysClr val="windowText" lastClr="000000"/>
              </a:solidFill>
              <a:effectLst/>
              <a:uLnTx/>
              <a:uFillTx/>
              <a:latin typeface="Times New Roman"/>
              <a:cs typeface="Times New Roman"/>
            </a:endParaRPr>
          </a:p>
          <a:p>
            <a:pPr marL="179070" marR="0" lvl="0" indent="0" defTabSz="914400" eaLnBrk="1" fontAlgn="auto" latinLnBrk="0" hangingPunct="1">
              <a:lnSpc>
                <a:spcPct val="100000"/>
              </a:lnSpc>
              <a:spcBef>
                <a:spcPts val="0"/>
              </a:spcBef>
              <a:spcAft>
                <a:spcPts val="0"/>
              </a:spcAft>
              <a:buClrTx/>
              <a:buSzTx/>
              <a:buFontTx/>
              <a:buNone/>
              <a:tabLst/>
              <a:defRPr/>
            </a:pPr>
            <a:r>
              <a:rPr kumimoji="0" sz="2800" b="1" i="0" u="none" strike="noStrike" kern="0" cap="none" spc="-665" normalizeH="0" baseline="0" noProof="0" dirty="0">
                <a:ln>
                  <a:noFill/>
                </a:ln>
                <a:solidFill>
                  <a:srgbClr val="D7C7A2"/>
                </a:solidFill>
                <a:effectLst/>
                <a:uLnTx/>
                <a:uFillTx/>
                <a:latin typeface="Verdana"/>
                <a:cs typeface="Verdana"/>
              </a:rPr>
              <a:t>1.01%</a:t>
            </a:r>
            <a:endParaRPr kumimoji="0" sz="2800" b="0" i="0" u="none" strike="noStrike" kern="0" cap="none" spc="0" normalizeH="0" baseline="0" noProof="0">
              <a:ln>
                <a:noFill/>
              </a:ln>
              <a:solidFill>
                <a:sysClr val="windowText" lastClr="000000"/>
              </a:solidFill>
              <a:effectLst/>
              <a:uLnTx/>
              <a:uFillTx/>
              <a:latin typeface="Verdana"/>
              <a:cs typeface="Verdana"/>
            </a:endParaRPr>
          </a:p>
        </p:txBody>
      </p:sp>
      <p:sp>
        <p:nvSpPr>
          <p:cNvPr id="10" name="object 10"/>
          <p:cNvSpPr txBox="1"/>
          <p:nvPr/>
        </p:nvSpPr>
        <p:spPr>
          <a:xfrm>
            <a:off x="10190988" y="2503932"/>
            <a:ext cx="1289685" cy="608330"/>
          </a:xfrm>
          <a:prstGeom prst="rect">
            <a:avLst/>
          </a:prstGeom>
          <a:solidFill>
            <a:srgbClr val="9F2140"/>
          </a:solidFill>
        </p:spPr>
        <p:txBody>
          <a:bodyPr vert="horz" wrap="square" lIns="0" tIns="100965" rIns="0" bIns="0" rtlCol="0">
            <a:spAutoFit/>
          </a:bodyPr>
          <a:lstStyle/>
          <a:p>
            <a:pPr marL="89535" marR="0" lvl="0" indent="0" defTabSz="914400" eaLnBrk="1" fontAlgn="auto" latinLnBrk="0" hangingPunct="1">
              <a:lnSpc>
                <a:spcPct val="100000"/>
              </a:lnSpc>
              <a:spcBef>
                <a:spcPts val="795"/>
              </a:spcBef>
              <a:spcAft>
                <a:spcPts val="0"/>
              </a:spcAft>
              <a:buClrTx/>
              <a:buSzTx/>
              <a:buFontTx/>
              <a:buNone/>
              <a:tabLst/>
              <a:defRPr/>
            </a:pPr>
            <a:r>
              <a:rPr kumimoji="0" sz="2800" b="1" i="0" u="none" strike="noStrike" kern="0" cap="none" spc="-434" normalizeH="0" baseline="0" noProof="0" dirty="0">
                <a:ln>
                  <a:noFill/>
                </a:ln>
                <a:solidFill>
                  <a:srgbClr val="D7C7A2"/>
                </a:solidFill>
                <a:effectLst/>
                <a:uLnTx/>
                <a:uFillTx/>
                <a:latin typeface="Verdana"/>
                <a:cs typeface="Verdana"/>
              </a:rPr>
              <a:t>0.56%</a:t>
            </a:r>
            <a:endParaRPr kumimoji="0" sz="2800" b="0" i="0" u="none" strike="noStrike" kern="0" cap="none" spc="0" normalizeH="0" baseline="0" noProof="0">
              <a:ln>
                <a:noFill/>
              </a:ln>
              <a:solidFill>
                <a:sysClr val="windowText" lastClr="000000"/>
              </a:solidFill>
              <a:effectLst/>
              <a:uLnTx/>
              <a:uFillTx/>
              <a:latin typeface="Verdana"/>
              <a:cs typeface="Verdana"/>
            </a:endParaRPr>
          </a:p>
        </p:txBody>
      </p:sp>
      <p:sp>
        <p:nvSpPr>
          <p:cNvPr id="11" name="object 11"/>
          <p:cNvSpPr/>
          <p:nvPr/>
        </p:nvSpPr>
        <p:spPr>
          <a:xfrm>
            <a:off x="9872345" y="1551431"/>
            <a:ext cx="981710" cy="906780"/>
          </a:xfrm>
          <a:custGeom>
            <a:avLst/>
            <a:gdLst/>
            <a:ahLst/>
            <a:cxnLst/>
            <a:rect l="l" t="t" r="r" b="b"/>
            <a:pathLst>
              <a:path w="981709" h="906780">
                <a:moveTo>
                  <a:pt x="981583" y="828421"/>
                </a:moveTo>
                <a:lnTo>
                  <a:pt x="949756" y="830338"/>
                </a:lnTo>
                <a:lnTo>
                  <a:pt x="949452" y="825500"/>
                </a:lnTo>
                <a:lnTo>
                  <a:pt x="946658" y="805561"/>
                </a:lnTo>
                <a:lnTo>
                  <a:pt x="939419" y="766064"/>
                </a:lnTo>
                <a:lnTo>
                  <a:pt x="924306" y="708152"/>
                </a:lnTo>
                <a:lnTo>
                  <a:pt x="911225" y="670560"/>
                </a:lnTo>
                <a:lnTo>
                  <a:pt x="896239" y="633603"/>
                </a:lnTo>
                <a:lnTo>
                  <a:pt x="879094" y="597662"/>
                </a:lnTo>
                <a:lnTo>
                  <a:pt x="860044" y="562483"/>
                </a:lnTo>
                <a:lnTo>
                  <a:pt x="842949" y="534962"/>
                </a:lnTo>
                <a:lnTo>
                  <a:pt x="851839" y="526237"/>
                </a:lnTo>
                <a:lnTo>
                  <a:pt x="879094" y="490791"/>
                </a:lnTo>
                <a:lnTo>
                  <a:pt x="901179" y="451726"/>
                </a:lnTo>
                <a:lnTo>
                  <a:pt x="917575" y="409536"/>
                </a:lnTo>
                <a:lnTo>
                  <a:pt x="927773" y="364718"/>
                </a:lnTo>
                <a:lnTo>
                  <a:pt x="931291" y="317754"/>
                </a:lnTo>
                <a:lnTo>
                  <a:pt x="927773" y="270802"/>
                </a:lnTo>
                <a:lnTo>
                  <a:pt x="917575" y="225983"/>
                </a:lnTo>
                <a:lnTo>
                  <a:pt x="901179" y="183794"/>
                </a:lnTo>
                <a:lnTo>
                  <a:pt x="879094" y="144729"/>
                </a:lnTo>
                <a:lnTo>
                  <a:pt x="851839" y="109283"/>
                </a:lnTo>
                <a:lnTo>
                  <a:pt x="819886" y="77939"/>
                </a:lnTo>
                <a:lnTo>
                  <a:pt x="783755" y="51193"/>
                </a:lnTo>
                <a:lnTo>
                  <a:pt x="743940" y="29540"/>
                </a:lnTo>
                <a:lnTo>
                  <a:pt x="700951" y="13462"/>
                </a:lnTo>
                <a:lnTo>
                  <a:pt x="655281" y="3454"/>
                </a:lnTo>
                <a:lnTo>
                  <a:pt x="607441" y="0"/>
                </a:lnTo>
                <a:lnTo>
                  <a:pt x="559587" y="3454"/>
                </a:lnTo>
                <a:lnTo>
                  <a:pt x="513918" y="13462"/>
                </a:lnTo>
                <a:lnTo>
                  <a:pt x="470928" y="29540"/>
                </a:lnTo>
                <a:lnTo>
                  <a:pt x="431114" y="51193"/>
                </a:lnTo>
                <a:lnTo>
                  <a:pt x="394982" y="77939"/>
                </a:lnTo>
                <a:lnTo>
                  <a:pt x="363029" y="109283"/>
                </a:lnTo>
                <a:lnTo>
                  <a:pt x="335775" y="144729"/>
                </a:lnTo>
                <a:lnTo>
                  <a:pt x="326224" y="161620"/>
                </a:lnTo>
                <a:lnTo>
                  <a:pt x="283464" y="149606"/>
                </a:lnTo>
                <a:lnTo>
                  <a:pt x="238252" y="138938"/>
                </a:lnTo>
                <a:lnTo>
                  <a:pt x="192151" y="130175"/>
                </a:lnTo>
                <a:lnTo>
                  <a:pt x="145161" y="123190"/>
                </a:lnTo>
                <a:lnTo>
                  <a:pt x="97536" y="118110"/>
                </a:lnTo>
                <a:lnTo>
                  <a:pt x="49022" y="115062"/>
                </a:lnTo>
                <a:lnTo>
                  <a:pt x="254" y="114046"/>
                </a:lnTo>
                <a:lnTo>
                  <a:pt x="0" y="126746"/>
                </a:lnTo>
                <a:lnTo>
                  <a:pt x="48768" y="127762"/>
                </a:lnTo>
                <a:lnTo>
                  <a:pt x="96647" y="130810"/>
                </a:lnTo>
                <a:lnTo>
                  <a:pt x="143891" y="135763"/>
                </a:lnTo>
                <a:lnTo>
                  <a:pt x="190246" y="142621"/>
                </a:lnTo>
                <a:lnTo>
                  <a:pt x="235839" y="151384"/>
                </a:lnTo>
                <a:lnTo>
                  <a:pt x="280670" y="161925"/>
                </a:lnTo>
                <a:lnTo>
                  <a:pt x="319811" y="172974"/>
                </a:lnTo>
                <a:lnTo>
                  <a:pt x="313690" y="183794"/>
                </a:lnTo>
                <a:lnTo>
                  <a:pt x="297294" y="225983"/>
                </a:lnTo>
                <a:lnTo>
                  <a:pt x="287096" y="270802"/>
                </a:lnTo>
                <a:lnTo>
                  <a:pt x="283591" y="317754"/>
                </a:lnTo>
                <a:lnTo>
                  <a:pt x="287096" y="364718"/>
                </a:lnTo>
                <a:lnTo>
                  <a:pt x="297294" y="409536"/>
                </a:lnTo>
                <a:lnTo>
                  <a:pt x="313690" y="451726"/>
                </a:lnTo>
                <a:lnTo>
                  <a:pt x="335775" y="490791"/>
                </a:lnTo>
                <a:lnTo>
                  <a:pt x="363029" y="526237"/>
                </a:lnTo>
                <a:lnTo>
                  <a:pt x="394982" y="557580"/>
                </a:lnTo>
                <a:lnTo>
                  <a:pt x="431114" y="584327"/>
                </a:lnTo>
                <a:lnTo>
                  <a:pt x="470928" y="605980"/>
                </a:lnTo>
                <a:lnTo>
                  <a:pt x="513918" y="622058"/>
                </a:lnTo>
                <a:lnTo>
                  <a:pt x="559587" y="632066"/>
                </a:lnTo>
                <a:lnTo>
                  <a:pt x="607441" y="635508"/>
                </a:lnTo>
                <a:lnTo>
                  <a:pt x="655281" y="632066"/>
                </a:lnTo>
                <a:lnTo>
                  <a:pt x="700951" y="622058"/>
                </a:lnTo>
                <a:lnTo>
                  <a:pt x="743940" y="605980"/>
                </a:lnTo>
                <a:lnTo>
                  <a:pt x="783755" y="584327"/>
                </a:lnTo>
                <a:lnTo>
                  <a:pt x="819886" y="557580"/>
                </a:lnTo>
                <a:lnTo>
                  <a:pt x="833666" y="544055"/>
                </a:lnTo>
                <a:lnTo>
                  <a:pt x="849249" y="569214"/>
                </a:lnTo>
                <a:lnTo>
                  <a:pt x="868045" y="603758"/>
                </a:lnTo>
                <a:lnTo>
                  <a:pt x="884809" y="639064"/>
                </a:lnTo>
                <a:lnTo>
                  <a:pt x="899541" y="675386"/>
                </a:lnTo>
                <a:lnTo>
                  <a:pt x="912241" y="712343"/>
                </a:lnTo>
                <a:lnTo>
                  <a:pt x="922655" y="749935"/>
                </a:lnTo>
                <a:lnTo>
                  <a:pt x="930910" y="788289"/>
                </a:lnTo>
                <a:lnTo>
                  <a:pt x="936752" y="827278"/>
                </a:lnTo>
                <a:lnTo>
                  <a:pt x="937044" y="831100"/>
                </a:lnTo>
                <a:lnTo>
                  <a:pt x="905510" y="832993"/>
                </a:lnTo>
                <a:lnTo>
                  <a:pt x="948055" y="906780"/>
                </a:lnTo>
                <a:lnTo>
                  <a:pt x="975004" y="843788"/>
                </a:lnTo>
                <a:lnTo>
                  <a:pt x="981583" y="828421"/>
                </a:lnTo>
                <a:close/>
              </a:path>
            </a:pathLst>
          </a:custGeom>
          <a:solidFill>
            <a:srgbClr val="B0935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txBox="1"/>
          <p:nvPr/>
        </p:nvSpPr>
        <p:spPr>
          <a:xfrm>
            <a:off x="10198989" y="1714245"/>
            <a:ext cx="561975" cy="26924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1" i="0" u="none" strike="noStrike" kern="0" cap="none" spc="-165" normalizeH="0" baseline="0" noProof="0" dirty="0">
                <a:ln>
                  <a:noFill/>
                </a:ln>
                <a:solidFill>
                  <a:srgbClr val="FFFFFF"/>
                </a:solidFill>
                <a:effectLst/>
                <a:uLnTx/>
                <a:uFillTx/>
                <a:latin typeface="Verdana"/>
                <a:cs typeface="Verdana"/>
              </a:rPr>
              <a:t>-</a:t>
            </a:r>
            <a:r>
              <a:rPr kumimoji="0" sz="1600" b="1" i="0" u="none" strike="noStrike" kern="0" cap="none" spc="-220" normalizeH="0" baseline="0" noProof="0" dirty="0">
                <a:ln>
                  <a:noFill/>
                </a:ln>
                <a:solidFill>
                  <a:srgbClr val="FFFFFF"/>
                </a:solidFill>
                <a:effectLst/>
                <a:uLnTx/>
                <a:uFillTx/>
                <a:latin typeface="Verdana"/>
                <a:cs typeface="Verdana"/>
              </a:rPr>
              <a:t>44%</a:t>
            </a:r>
            <a:endParaRPr kumimoji="0" sz="1600" b="0" i="0" u="none" strike="noStrike" kern="0" cap="none" spc="0" normalizeH="0" baseline="0" noProof="0">
              <a:ln>
                <a:noFill/>
              </a:ln>
              <a:solidFill>
                <a:sysClr val="windowText" lastClr="000000"/>
              </a:solidFill>
              <a:effectLst/>
              <a:uLnTx/>
              <a:uFillTx/>
              <a:latin typeface="Verdana"/>
              <a:cs typeface="Verdana"/>
            </a:endParaRPr>
          </a:p>
        </p:txBody>
      </p:sp>
      <p:sp>
        <p:nvSpPr>
          <p:cNvPr id="13" name="object 13"/>
          <p:cNvSpPr txBox="1"/>
          <p:nvPr/>
        </p:nvSpPr>
        <p:spPr>
          <a:xfrm>
            <a:off x="723900" y="3633215"/>
            <a:ext cx="1170940" cy="2567940"/>
          </a:xfrm>
          <a:prstGeom prst="rect">
            <a:avLst/>
          </a:prstGeom>
          <a:solidFill>
            <a:srgbClr val="235C4F"/>
          </a:solidFill>
        </p:spPr>
        <p:txBody>
          <a:bodyPr vert="horz"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65"/>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22555"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20" normalizeH="0" baseline="0" noProof="0" dirty="0">
                <a:ln>
                  <a:noFill/>
                </a:ln>
                <a:solidFill>
                  <a:srgbClr val="DDC8A2"/>
                </a:solidFill>
                <a:effectLst/>
                <a:uLnTx/>
                <a:uFillTx/>
                <a:latin typeface="Verdana"/>
                <a:cs typeface="Verdana"/>
              </a:rPr>
              <a:t>$10,000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14" name="object 14"/>
          <p:cNvSpPr txBox="1"/>
          <p:nvPr/>
        </p:nvSpPr>
        <p:spPr>
          <a:xfrm>
            <a:off x="2441448" y="5184647"/>
            <a:ext cx="1172210" cy="1005840"/>
          </a:xfrm>
          <a:prstGeom prst="rect">
            <a:avLst/>
          </a:prstGeom>
          <a:solidFill>
            <a:srgbClr val="235C4F"/>
          </a:solidFill>
        </p:spPr>
        <p:txBody>
          <a:bodyPr vert="horz" wrap="square" lIns="0" tIns="84455" rIns="0" bIns="0" rtlCol="0">
            <a:spAutoFit/>
          </a:bodyPr>
          <a:lstStyle/>
          <a:p>
            <a:pPr marL="0" marR="0" lvl="0" indent="0" defTabSz="914400" eaLnBrk="1" fontAlgn="auto" latinLnBrk="0" hangingPunct="1">
              <a:lnSpc>
                <a:spcPct val="100000"/>
              </a:lnSpc>
              <a:spcBef>
                <a:spcPts val="665"/>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78435"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10" normalizeH="0" baseline="0" noProof="0" dirty="0">
                <a:ln>
                  <a:noFill/>
                </a:ln>
                <a:solidFill>
                  <a:srgbClr val="DDC8A2"/>
                </a:solidFill>
                <a:effectLst/>
                <a:uLnTx/>
                <a:uFillTx/>
                <a:latin typeface="Verdana"/>
                <a:cs typeface="Verdana"/>
              </a:rPr>
              <a:t>$2,700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15" name="object 15"/>
          <p:cNvSpPr/>
          <p:nvPr/>
        </p:nvSpPr>
        <p:spPr>
          <a:xfrm>
            <a:off x="326897" y="6198870"/>
            <a:ext cx="5654675" cy="0"/>
          </a:xfrm>
          <a:custGeom>
            <a:avLst/>
            <a:gdLst/>
            <a:ahLst/>
            <a:cxnLst/>
            <a:rect l="l" t="t" r="r" b="b"/>
            <a:pathLst>
              <a:path w="5654675">
                <a:moveTo>
                  <a:pt x="0" y="0"/>
                </a:moveTo>
                <a:lnTo>
                  <a:pt x="5654548" y="0"/>
                </a:lnTo>
              </a:path>
            </a:pathLst>
          </a:custGeom>
          <a:ln w="38100">
            <a:solidFill>
              <a:srgbClr val="DEC8A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 name="object 16"/>
          <p:cNvSpPr txBox="1"/>
          <p:nvPr/>
        </p:nvSpPr>
        <p:spPr>
          <a:xfrm>
            <a:off x="4200144" y="4695444"/>
            <a:ext cx="1169035" cy="1485900"/>
          </a:xfrm>
          <a:prstGeom prst="rect">
            <a:avLst/>
          </a:prstGeom>
          <a:solidFill>
            <a:srgbClr val="235C4F"/>
          </a:solidFill>
        </p:spPr>
        <p:txBody>
          <a:bodyPr vert="horz"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36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67640" marR="0" lvl="0" indent="0" defTabSz="914400" eaLnBrk="1" fontAlgn="auto" latinLnBrk="0" hangingPunct="1">
              <a:lnSpc>
                <a:spcPct val="100000"/>
              </a:lnSpc>
              <a:spcBef>
                <a:spcPts val="5"/>
              </a:spcBef>
              <a:spcAft>
                <a:spcPts val="0"/>
              </a:spcAft>
              <a:buClrTx/>
              <a:buSzTx/>
              <a:buFontTx/>
              <a:buNone/>
              <a:tabLst/>
              <a:defRPr/>
            </a:pPr>
            <a:r>
              <a:rPr kumimoji="0" sz="1800" b="1" i="0" u="none" strike="noStrike" kern="0" cap="none" spc="-10" normalizeH="0" baseline="0" noProof="0" dirty="0">
                <a:ln>
                  <a:noFill/>
                </a:ln>
                <a:solidFill>
                  <a:srgbClr val="DDC8A2"/>
                </a:solidFill>
                <a:effectLst/>
                <a:uLnTx/>
                <a:uFillTx/>
                <a:latin typeface="Verdana"/>
                <a:cs typeface="Verdana"/>
              </a:rPr>
              <a:t>$6,000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17" name="object 17"/>
          <p:cNvSpPr txBox="1"/>
          <p:nvPr/>
        </p:nvSpPr>
        <p:spPr>
          <a:xfrm>
            <a:off x="883107" y="6182359"/>
            <a:ext cx="861694" cy="2393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0" u="none" strike="noStrike" kern="0" cap="none" spc="-75" normalizeH="0" baseline="0" noProof="0" dirty="0">
                <a:ln>
                  <a:noFill/>
                </a:ln>
                <a:solidFill>
                  <a:sysClr val="windowText" lastClr="000000"/>
                </a:solidFill>
                <a:effectLst/>
                <a:uLnTx/>
                <a:uFillTx/>
                <a:latin typeface="Verdana"/>
                <a:cs typeface="Verdana"/>
              </a:rPr>
              <a:t>SALARIO</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18" name="object 18"/>
          <p:cNvSpPr txBox="1"/>
          <p:nvPr/>
        </p:nvSpPr>
        <p:spPr>
          <a:xfrm>
            <a:off x="2543301" y="6173825"/>
            <a:ext cx="967740" cy="581025"/>
          </a:xfrm>
          <a:prstGeom prst="rect">
            <a:avLst/>
          </a:prstGeom>
        </p:spPr>
        <p:txBody>
          <a:bodyPr vert="horz" wrap="square" lIns="0" tIns="54610" rIns="0" bIns="0" rtlCol="0">
            <a:spAutoFit/>
          </a:bodyPr>
          <a:lstStyle/>
          <a:p>
            <a:pPr marL="12700" marR="5080" lvl="0" indent="1270" algn="ctr" defTabSz="914400" eaLnBrk="1" fontAlgn="auto" latinLnBrk="0" hangingPunct="1">
              <a:lnSpc>
                <a:spcPts val="1340"/>
              </a:lnSpc>
              <a:spcBef>
                <a:spcPts val="430"/>
              </a:spcBef>
              <a:spcAft>
                <a:spcPts val="0"/>
              </a:spcAft>
              <a:buClrTx/>
              <a:buSzTx/>
              <a:buFontTx/>
              <a:buNone/>
              <a:tabLst/>
              <a:defRPr/>
            </a:pPr>
            <a:r>
              <a:rPr kumimoji="0" sz="1400" b="1" i="0" u="none" strike="noStrike" kern="0" cap="none" spc="-10" normalizeH="0" baseline="0" noProof="0" dirty="0">
                <a:ln>
                  <a:noFill/>
                </a:ln>
                <a:solidFill>
                  <a:sysClr val="windowText" lastClr="000000"/>
                </a:solidFill>
                <a:effectLst/>
                <a:uLnTx/>
                <a:uFillTx/>
                <a:latin typeface="Verdana"/>
                <a:cs typeface="Verdana"/>
              </a:rPr>
              <a:t>PENSIÓN </a:t>
            </a:r>
            <a:r>
              <a:rPr kumimoji="0" sz="1400" b="1" i="0" u="none" strike="noStrike" kern="0" cap="none" spc="-65" normalizeH="0" baseline="0" noProof="0" dirty="0">
                <a:ln>
                  <a:noFill/>
                </a:ln>
                <a:solidFill>
                  <a:sysClr val="windowText" lastClr="000000"/>
                </a:solidFill>
                <a:effectLst/>
                <a:uLnTx/>
                <a:uFillTx/>
                <a:latin typeface="Verdana"/>
                <a:cs typeface="Verdana"/>
              </a:rPr>
              <a:t>ANTES</a:t>
            </a:r>
            <a:r>
              <a:rPr kumimoji="0" sz="1400" b="1" i="0" u="none" strike="noStrike" kern="0" cap="none" spc="-80" normalizeH="0" baseline="0" noProof="0" dirty="0">
                <a:ln>
                  <a:noFill/>
                </a:ln>
                <a:solidFill>
                  <a:sysClr val="windowText" lastClr="000000"/>
                </a:solidFill>
                <a:effectLst/>
                <a:uLnTx/>
                <a:uFillTx/>
                <a:latin typeface="Verdana"/>
                <a:cs typeface="Verdana"/>
              </a:rPr>
              <a:t> </a:t>
            </a:r>
            <a:r>
              <a:rPr kumimoji="0" sz="1400" b="1" i="0" u="none" strike="noStrike" kern="0" cap="none" spc="-25" normalizeH="0" baseline="0" noProof="0" dirty="0">
                <a:ln>
                  <a:noFill/>
                </a:ln>
                <a:solidFill>
                  <a:sysClr val="windowText" lastClr="000000"/>
                </a:solidFill>
                <a:effectLst/>
                <a:uLnTx/>
                <a:uFillTx/>
                <a:latin typeface="Verdana"/>
                <a:cs typeface="Verdana"/>
              </a:rPr>
              <a:t>DE </a:t>
            </a:r>
            <a:r>
              <a:rPr kumimoji="0" sz="1400" b="1" i="0" u="none" strike="noStrike" kern="0" cap="none" spc="-20" normalizeH="0" baseline="0" noProof="0" dirty="0">
                <a:ln>
                  <a:noFill/>
                </a:ln>
                <a:solidFill>
                  <a:sysClr val="windowText" lastClr="000000"/>
                </a:solidFill>
                <a:effectLst/>
                <a:uLnTx/>
                <a:uFillTx/>
                <a:latin typeface="Verdana"/>
                <a:cs typeface="Verdana"/>
              </a:rPr>
              <a:t>2020</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19" name="object 19"/>
          <p:cNvSpPr txBox="1"/>
          <p:nvPr/>
        </p:nvSpPr>
        <p:spPr>
          <a:xfrm>
            <a:off x="4364228" y="6188455"/>
            <a:ext cx="911225" cy="581025"/>
          </a:xfrm>
          <a:prstGeom prst="rect">
            <a:avLst/>
          </a:prstGeom>
        </p:spPr>
        <p:txBody>
          <a:bodyPr vert="horz" wrap="square" lIns="0" tIns="54610" rIns="0" bIns="0" rtlCol="0">
            <a:spAutoFit/>
          </a:bodyPr>
          <a:lstStyle/>
          <a:p>
            <a:pPr marL="12700" marR="5080" lvl="0" indent="12065" algn="just" defTabSz="914400" eaLnBrk="1" fontAlgn="auto" latinLnBrk="0" hangingPunct="1">
              <a:lnSpc>
                <a:spcPts val="1340"/>
              </a:lnSpc>
              <a:spcBef>
                <a:spcPts val="430"/>
              </a:spcBef>
              <a:spcAft>
                <a:spcPts val="0"/>
              </a:spcAft>
              <a:buClrTx/>
              <a:buSzTx/>
              <a:buFontTx/>
              <a:buNone/>
              <a:tabLst/>
              <a:defRPr/>
            </a:pPr>
            <a:r>
              <a:rPr kumimoji="0" sz="1400" b="1" i="0" u="none" strike="noStrike" kern="0" cap="none" spc="-75" normalizeH="0" baseline="0" noProof="0" dirty="0">
                <a:ln>
                  <a:noFill/>
                </a:ln>
                <a:solidFill>
                  <a:sysClr val="windowText" lastClr="000000"/>
                </a:solidFill>
                <a:effectLst/>
                <a:uLnTx/>
                <a:uFillTx/>
                <a:latin typeface="Verdana"/>
                <a:cs typeface="Verdana"/>
              </a:rPr>
              <a:t>PENSIÓN </a:t>
            </a:r>
            <a:r>
              <a:rPr kumimoji="0" sz="1400" b="1" i="0" u="none" strike="noStrike" kern="0" cap="none" spc="-45" normalizeH="0" baseline="0" noProof="0" dirty="0">
                <a:ln>
                  <a:noFill/>
                </a:ln>
                <a:solidFill>
                  <a:sysClr val="windowText" lastClr="000000"/>
                </a:solidFill>
                <a:effectLst/>
                <a:uLnTx/>
                <a:uFillTx/>
                <a:latin typeface="Verdana"/>
                <a:cs typeface="Verdana"/>
              </a:rPr>
              <a:t>DESPUÉS </a:t>
            </a:r>
            <a:r>
              <a:rPr kumimoji="0" sz="1400" b="1" i="0" u="none" strike="noStrike" kern="0" cap="none" spc="-20" normalizeH="0" baseline="0" noProof="0" dirty="0">
                <a:ln>
                  <a:noFill/>
                </a:ln>
                <a:solidFill>
                  <a:sysClr val="windowText" lastClr="000000"/>
                </a:solidFill>
                <a:effectLst/>
                <a:uLnTx/>
                <a:uFillTx/>
                <a:latin typeface="Verdana"/>
                <a:cs typeface="Verdana"/>
              </a:rPr>
              <a:t>DE</a:t>
            </a:r>
            <a:r>
              <a:rPr kumimoji="0" sz="1400" b="1" i="0" u="none" strike="noStrike" kern="0" cap="none" spc="-95" normalizeH="0" baseline="0" noProof="0" dirty="0">
                <a:ln>
                  <a:noFill/>
                </a:ln>
                <a:solidFill>
                  <a:sysClr val="windowText" lastClr="000000"/>
                </a:solidFill>
                <a:effectLst/>
                <a:uLnTx/>
                <a:uFillTx/>
                <a:latin typeface="Verdana"/>
                <a:cs typeface="Verdana"/>
              </a:rPr>
              <a:t> </a:t>
            </a:r>
            <a:r>
              <a:rPr kumimoji="0" sz="1400" b="1" i="0" u="none" strike="noStrike" kern="0" cap="none" spc="-20" normalizeH="0" baseline="0" noProof="0" dirty="0">
                <a:ln>
                  <a:noFill/>
                </a:ln>
                <a:solidFill>
                  <a:sysClr val="windowText" lastClr="000000"/>
                </a:solidFill>
                <a:effectLst/>
                <a:uLnTx/>
                <a:uFillTx/>
                <a:latin typeface="Verdana"/>
                <a:cs typeface="Verdana"/>
              </a:rPr>
              <a:t>2020</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8275319" y="1722132"/>
              <a:ext cx="3916679" cy="1196327"/>
            </a:xfrm>
            <a:prstGeom prst="rect">
              <a:avLst/>
            </a:prstGeom>
          </p:spPr>
        </p:pic>
        <p:pic>
          <p:nvPicPr>
            <p:cNvPr id="4" name="object 4"/>
            <p:cNvPicPr/>
            <p:nvPr/>
          </p:nvPicPr>
          <p:blipFill>
            <a:blip r:embed="rId3" cstate="print"/>
            <a:stretch>
              <a:fillRect/>
            </a:stretch>
          </p:blipFill>
          <p:spPr>
            <a:xfrm>
              <a:off x="8328660" y="1737360"/>
              <a:ext cx="3863340" cy="1094232"/>
            </a:xfrm>
            <a:prstGeom prst="rect">
              <a:avLst/>
            </a:prstGeom>
          </p:spPr>
        </p:pic>
        <p:pic>
          <p:nvPicPr>
            <p:cNvPr id="5" name="object 5"/>
            <p:cNvPicPr/>
            <p:nvPr/>
          </p:nvPicPr>
          <p:blipFill>
            <a:blip r:embed="rId4" cstate="print"/>
            <a:stretch>
              <a:fillRect/>
            </a:stretch>
          </p:blipFill>
          <p:spPr>
            <a:xfrm>
              <a:off x="0" y="0"/>
              <a:ext cx="12191999" cy="955548"/>
            </a:xfrm>
            <a:prstGeom prst="rect">
              <a:avLst/>
            </a:prstGeom>
          </p:spPr>
        </p:pic>
      </p:grpSp>
      <p:sp>
        <p:nvSpPr>
          <p:cNvPr id="6" name="object 6"/>
          <p:cNvSpPr txBox="1">
            <a:spLocks noGrp="1"/>
          </p:cNvSpPr>
          <p:nvPr>
            <p:ph type="title"/>
          </p:nvPr>
        </p:nvSpPr>
        <p:spPr>
          <a:xfrm>
            <a:off x="2163317" y="80518"/>
            <a:ext cx="7502525" cy="467995"/>
          </a:xfrm>
          <a:prstGeom prst="rect">
            <a:avLst/>
          </a:prstGeom>
        </p:spPr>
        <p:txBody>
          <a:bodyPr vert="horz" wrap="square" lIns="0" tIns="12700" rIns="0" bIns="0" rtlCol="0">
            <a:spAutoFit/>
          </a:bodyPr>
          <a:lstStyle/>
          <a:p>
            <a:pPr marL="12700">
              <a:lnSpc>
                <a:spcPct val="100000"/>
              </a:lnSpc>
              <a:spcBef>
                <a:spcPts val="100"/>
              </a:spcBef>
            </a:pPr>
            <a:r>
              <a:rPr sz="2900" spc="-95" dirty="0"/>
              <a:t>SEGUNDA</a:t>
            </a:r>
            <a:r>
              <a:rPr sz="2900" spc="-140" dirty="0"/>
              <a:t> </a:t>
            </a:r>
            <a:r>
              <a:rPr sz="2900" spc="-75" dirty="0"/>
              <a:t>REFORMA</a:t>
            </a:r>
            <a:r>
              <a:rPr sz="2900" spc="-130" dirty="0"/>
              <a:t> </a:t>
            </a:r>
            <a:r>
              <a:rPr sz="2900" spc="-65" dirty="0"/>
              <a:t>DEL</a:t>
            </a:r>
            <a:r>
              <a:rPr sz="2900" spc="-135" dirty="0"/>
              <a:t> </a:t>
            </a:r>
            <a:r>
              <a:rPr sz="2900" spc="-105" dirty="0"/>
              <a:t>PRESIDENTE</a:t>
            </a:r>
            <a:endParaRPr sz="2900"/>
          </a:p>
        </p:txBody>
      </p:sp>
      <p:sp>
        <p:nvSpPr>
          <p:cNvPr id="7" name="object 7"/>
          <p:cNvSpPr txBox="1"/>
          <p:nvPr/>
        </p:nvSpPr>
        <p:spPr>
          <a:xfrm>
            <a:off x="1723770" y="490473"/>
            <a:ext cx="8656320" cy="1003300"/>
          </a:xfrm>
          <a:prstGeom prst="rect">
            <a:avLst/>
          </a:prstGeom>
        </p:spPr>
        <p:txBody>
          <a:bodyPr vert="horz" wrap="square" lIns="0" tIns="12700" rIns="0" bIns="0" rtlCol="0">
            <a:spAutoFit/>
          </a:bodyPr>
          <a:lstStyle/>
          <a:p>
            <a:pPr marL="0" marR="267970" lvl="0" indent="0" algn="ctr" defTabSz="914400" eaLnBrk="1" fontAlgn="auto" latinLnBrk="0" hangingPunct="1">
              <a:lnSpc>
                <a:spcPct val="100000"/>
              </a:lnSpc>
              <a:spcBef>
                <a:spcPts val="100"/>
              </a:spcBef>
              <a:spcAft>
                <a:spcPts val="0"/>
              </a:spcAft>
              <a:buClrTx/>
              <a:buSzTx/>
              <a:buFontTx/>
              <a:buNone/>
              <a:tabLst/>
              <a:defRPr/>
            </a:pPr>
            <a:r>
              <a:rPr kumimoji="0" sz="2400" b="1" i="0" u="none" strike="noStrike" kern="0" cap="none" spc="-420" normalizeH="0" baseline="0" noProof="0" dirty="0">
                <a:ln>
                  <a:noFill/>
                </a:ln>
                <a:solidFill>
                  <a:srgbClr val="DEC8A1"/>
                </a:solidFill>
                <a:effectLst/>
                <a:uLnTx/>
                <a:uFillTx/>
                <a:latin typeface="Verdana"/>
                <a:cs typeface="Verdana"/>
              </a:rPr>
              <a:t>(1</a:t>
            </a:r>
            <a:r>
              <a:rPr kumimoji="0" sz="2400" b="1" i="0" u="none" strike="noStrike" kern="0" cap="none" spc="-420" normalizeH="0" baseline="0" noProof="0" dirty="0">
                <a:ln>
                  <a:noFill/>
                </a:ln>
                <a:solidFill>
                  <a:srgbClr val="DEC8A1"/>
                </a:solidFill>
                <a:effectLst/>
                <a:uLnTx/>
                <a:uFillTx/>
                <a:latin typeface="Arial"/>
                <a:cs typeface="Arial"/>
              </a:rPr>
              <a:t>°</a:t>
            </a:r>
            <a:r>
              <a:rPr kumimoji="0" sz="2400" b="1" i="0" u="none" strike="noStrike" kern="0" cap="none" spc="15" normalizeH="0" baseline="0" noProof="0" dirty="0">
                <a:ln>
                  <a:noFill/>
                </a:ln>
                <a:solidFill>
                  <a:srgbClr val="DEC8A1"/>
                </a:solidFill>
                <a:effectLst/>
                <a:uLnTx/>
                <a:uFillTx/>
                <a:latin typeface="Arial"/>
                <a:cs typeface="Arial"/>
              </a:rPr>
              <a:t> </a:t>
            </a:r>
            <a:r>
              <a:rPr kumimoji="0" sz="2400" b="1" i="0" u="none" strike="noStrike" kern="0" cap="none" spc="0" normalizeH="0" baseline="0" noProof="0" dirty="0">
                <a:ln>
                  <a:noFill/>
                </a:ln>
                <a:solidFill>
                  <a:srgbClr val="DEC8A1"/>
                </a:solidFill>
                <a:effectLst/>
                <a:uLnTx/>
                <a:uFillTx/>
                <a:latin typeface="Verdana"/>
                <a:cs typeface="Verdana"/>
              </a:rPr>
              <a:t>DE</a:t>
            </a:r>
            <a:r>
              <a:rPr kumimoji="0" sz="2400" b="1" i="0" u="none" strike="noStrike" kern="0" cap="none" spc="-170" normalizeH="0" baseline="0" noProof="0" dirty="0">
                <a:ln>
                  <a:noFill/>
                </a:ln>
                <a:solidFill>
                  <a:srgbClr val="DEC8A1"/>
                </a:solidFill>
                <a:effectLst/>
                <a:uLnTx/>
                <a:uFillTx/>
                <a:latin typeface="Verdana"/>
                <a:cs typeface="Verdana"/>
              </a:rPr>
              <a:t> </a:t>
            </a:r>
            <a:r>
              <a:rPr kumimoji="0" sz="2400" b="1" i="0" u="none" strike="noStrike" kern="0" cap="none" spc="-60" normalizeH="0" baseline="0" noProof="0" dirty="0">
                <a:ln>
                  <a:noFill/>
                </a:ln>
                <a:solidFill>
                  <a:srgbClr val="DEC8A1"/>
                </a:solidFill>
                <a:effectLst/>
                <a:uLnTx/>
                <a:uFillTx/>
                <a:latin typeface="Verdana"/>
                <a:cs typeface="Verdana"/>
              </a:rPr>
              <a:t>MAYO</a:t>
            </a:r>
            <a:r>
              <a:rPr kumimoji="0" sz="2400" b="1" i="0" u="none" strike="noStrike" kern="0" cap="none" spc="-145" normalizeH="0" baseline="0" noProof="0" dirty="0">
                <a:ln>
                  <a:noFill/>
                </a:ln>
                <a:solidFill>
                  <a:srgbClr val="DEC8A1"/>
                </a:solidFill>
                <a:effectLst/>
                <a:uLnTx/>
                <a:uFillTx/>
                <a:latin typeface="Verdana"/>
                <a:cs typeface="Verdana"/>
              </a:rPr>
              <a:t> </a:t>
            </a:r>
            <a:r>
              <a:rPr kumimoji="0" sz="2400" b="1" i="0" u="none" strike="noStrike" kern="0" cap="none" spc="0" normalizeH="0" baseline="0" noProof="0" dirty="0">
                <a:ln>
                  <a:noFill/>
                </a:ln>
                <a:solidFill>
                  <a:srgbClr val="DEC8A1"/>
                </a:solidFill>
                <a:effectLst/>
                <a:uLnTx/>
                <a:uFillTx/>
                <a:latin typeface="Verdana"/>
                <a:cs typeface="Verdana"/>
              </a:rPr>
              <a:t>DE</a:t>
            </a:r>
            <a:r>
              <a:rPr kumimoji="0" sz="2400" b="1" i="0" u="none" strike="noStrike" kern="0" cap="none" spc="-165" normalizeH="0" baseline="0" noProof="0" dirty="0">
                <a:ln>
                  <a:noFill/>
                </a:ln>
                <a:solidFill>
                  <a:srgbClr val="DEC8A1"/>
                </a:solidFill>
                <a:effectLst/>
                <a:uLnTx/>
                <a:uFillTx/>
                <a:latin typeface="Verdana"/>
                <a:cs typeface="Verdana"/>
              </a:rPr>
              <a:t> </a:t>
            </a:r>
            <a:r>
              <a:rPr kumimoji="0" sz="2400" b="1" i="0" u="none" strike="noStrike" kern="0" cap="none" spc="-30" normalizeH="0" baseline="0" noProof="0" dirty="0">
                <a:ln>
                  <a:noFill/>
                </a:ln>
                <a:solidFill>
                  <a:srgbClr val="DEC8A1"/>
                </a:solidFill>
                <a:effectLst/>
                <a:uLnTx/>
                <a:uFillTx/>
                <a:latin typeface="Verdana"/>
                <a:cs typeface="Verdana"/>
              </a:rPr>
              <a:t>2024)</a:t>
            </a:r>
            <a:endParaRPr kumimoji="0" sz="2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1939"/>
              </a:spcBef>
              <a:spcAft>
                <a:spcPts val="0"/>
              </a:spcAft>
              <a:buClrTx/>
              <a:buSzTx/>
              <a:buFontTx/>
              <a:buNone/>
              <a:tabLst/>
              <a:defRPr/>
            </a:pPr>
            <a:r>
              <a:rPr kumimoji="0" sz="2400" b="0" i="0" u="none" strike="noStrike" kern="0" cap="none" spc="-85" normalizeH="0" baseline="0" noProof="0" dirty="0">
                <a:ln>
                  <a:noFill/>
                </a:ln>
                <a:solidFill>
                  <a:sysClr val="windowText" lastClr="000000"/>
                </a:solidFill>
                <a:effectLst/>
                <a:uLnTx/>
                <a:uFillTx/>
                <a:latin typeface="Verdana"/>
                <a:cs typeface="Verdana"/>
              </a:rPr>
              <a:t>Se</a:t>
            </a:r>
            <a:r>
              <a:rPr kumimoji="0" sz="2400" b="0" i="0" u="none" strike="noStrike" kern="0" cap="none" spc="-225" normalizeH="0" baseline="0" noProof="0" dirty="0">
                <a:ln>
                  <a:noFill/>
                </a:ln>
                <a:solidFill>
                  <a:sysClr val="windowText" lastClr="000000"/>
                </a:solidFill>
                <a:effectLst/>
                <a:uLnTx/>
                <a:uFillTx/>
                <a:latin typeface="Verdana"/>
                <a:cs typeface="Verdana"/>
              </a:rPr>
              <a:t> </a:t>
            </a:r>
            <a:r>
              <a:rPr kumimoji="0" sz="2400" b="0" i="0" u="none" strike="noStrike" kern="0" cap="none" spc="0" normalizeH="0" baseline="0" noProof="0" dirty="0">
                <a:ln>
                  <a:noFill/>
                </a:ln>
                <a:solidFill>
                  <a:sysClr val="windowText" lastClr="000000"/>
                </a:solidFill>
                <a:effectLst/>
                <a:uLnTx/>
                <a:uFillTx/>
                <a:latin typeface="Verdana"/>
                <a:cs typeface="Verdana"/>
              </a:rPr>
              <a:t>crea</a:t>
            </a:r>
            <a:r>
              <a:rPr kumimoji="0" sz="2400" b="0" i="0" u="none" strike="noStrike" kern="0" cap="none" spc="-229" normalizeH="0" baseline="0" noProof="0" dirty="0">
                <a:ln>
                  <a:noFill/>
                </a:ln>
                <a:solidFill>
                  <a:sysClr val="windowText" lastClr="000000"/>
                </a:solidFill>
                <a:effectLst/>
                <a:uLnTx/>
                <a:uFillTx/>
                <a:latin typeface="Verdana"/>
                <a:cs typeface="Verdana"/>
              </a:rPr>
              <a:t> </a:t>
            </a:r>
            <a:r>
              <a:rPr kumimoji="0" sz="2400" b="0" i="0" u="none" strike="noStrike" kern="0" cap="none" spc="0" normalizeH="0" baseline="0" noProof="0" dirty="0">
                <a:ln>
                  <a:noFill/>
                </a:ln>
                <a:solidFill>
                  <a:sysClr val="windowText" lastClr="000000"/>
                </a:solidFill>
                <a:effectLst/>
                <a:uLnTx/>
                <a:uFillTx/>
                <a:latin typeface="Verdana"/>
                <a:cs typeface="Verdana"/>
              </a:rPr>
              <a:t>el</a:t>
            </a:r>
            <a:r>
              <a:rPr kumimoji="0" sz="2400" b="0" i="0" u="none" strike="noStrike" kern="0" cap="none" spc="-210" normalizeH="0" baseline="0" noProof="0" dirty="0">
                <a:ln>
                  <a:noFill/>
                </a:ln>
                <a:solidFill>
                  <a:sysClr val="windowText" lastClr="000000"/>
                </a:solidFill>
                <a:effectLst/>
                <a:uLnTx/>
                <a:uFillTx/>
                <a:latin typeface="Verdana"/>
                <a:cs typeface="Verdana"/>
              </a:rPr>
              <a:t> </a:t>
            </a:r>
            <a:r>
              <a:rPr kumimoji="0" sz="2400" b="1" i="0" u="none" strike="noStrike" kern="0" cap="none" spc="-45" normalizeH="0" baseline="0" noProof="0" dirty="0">
                <a:ln>
                  <a:noFill/>
                </a:ln>
                <a:solidFill>
                  <a:sysClr val="windowText" lastClr="000000"/>
                </a:solidFill>
                <a:effectLst/>
                <a:uLnTx/>
                <a:uFillTx/>
                <a:latin typeface="Verdana"/>
                <a:cs typeface="Verdana"/>
              </a:rPr>
              <a:t>FONDO</a:t>
            </a:r>
            <a:r>
              <a:rPr kumimoji="0" sz="2400" b="1" i="0" u="none" strike="noStrike" kern="0" cap="none" spc="-145" normalizeH="0" baseline="0" noProof="0" dirty="0">
                <a:ln>
                  <a:noFill/>
                </a:ln>
                <a:solidFill>
                  <a:sysClr val="windowText" lastClr="000000"/>
                </a:solidFill>
                <a:effectLst/>
                <a:uLnTx/>
                <a:uFillTx/>
                <a:latin typeface="Verdana"/>
                <a:cs typeface="Verdana"/>
              </a:rPr>
              <a:t> </a:t>
            </a:r>
            <a:r>
              <a:rPr kumimoji="0" sz="2400" b="1" i="0" u="none" strike="noStrike" kern="0" cap="none" spc="-10" normalizeH="0" baseline="0" noProof="0" dirty="0">
                <a:ln>
                  <a:noFill/>
                </a:ln>
                <a:solidFill>
                  <a:sysClr val="windowText" lastClr="000000"/>
                </a:solidFill>
                <a:effectLst/>
                <a:uLnTx/>
                <a:uFillTx/>
                <a:latin typeface="Verdana"/>
                <a:cs typeface="Verdana"/>
              </a:rPr>
              <a:t>DE</a:t>
            </a:r>
            <a:r>
              <a:rPr kumimoji="0" sz="2400" b="1" i="0" u="none" strike="noStrike" kern="0" cap="none" spc="-145" normalizeH="0" baseline="0" noProof="0" dirty="0">
                <a:ln>
                  <a:noFill/>
                </a:ln>
                <a:solidFill>
                  <a:sysClr val="windowText" lastClr="000000"/>
                </a:solidFill>
                <a:effectLst/>
                <a:uLnTx/>
                <a:uFillTx/>
                <a:latin typeface="Verdana"/>
                <a:cs typeface="Verdana"/>
              </a:rPr>
              <a:t> </a:t>
            </a:r>
            <a:r>
              <a:rPr kumimoji="0" sz="2400" b="1" i="0" u="none" strike="noStrike" kern="0" cap="none" spc="-130" normalizeH="0" baseline="0" noProof="0" dirty="0">
                <a:ln>
                  <a:noFill/>
                </a:ln>
                <a:solidFill>
                  <a:sysClr val="windowText" lastClr="000000"/>
                </a:solidFill>
                <a:effectLst/>
                <a:uLnTx/>
                <a:uFillTx/>
                <a:latin typeface="Verdana"/>
                <a:cs typeface="Verdana"/>
              </a:rPr>
              <a:t>PENSIONES</a:t>
            </a:r>
            <a:r>
              <a:rPr kumimoji="0" sz="2400" b="1" i="0" u="none" strike="noStrike" kern="0" cap="none" spc="-155" normalizeH="0" baseline="0" noProof="0" dirty="0">
                <a:ln>
                  <a:noFill/>
                </a:ln>
                <a:solidFill>
                  <a:sysClr val="windowText" lastClr="000000"/>
                </a:solidFill>
                <a:effectLst/>
                <a:uLnTx/>
                <a:uFillTx/>
                <a:latin typeface="Verdana"/>
                <a:cs typeface="Verdana"/>
              </a:rPr>
              <a:t> </a:t>
            </a:r>
            <a:r>
              <a:rPr kumimoji="0" sz="2400" b="1" i="0" u="none" strike="noStrike" kern="0" cap="none" spc="-60" normalizeH="0" baseline="0" noProof="0" dirty="0">
                <a:ln>
                  <a:noFill/>
                </a:ln>
                <a:solidFill>
                  <a:sysClr val="windowText" lastClr="000000"/>
                </a:solidFill>
                <a:effectLst/>
                <a:uLnTx/>
                <a:uFillTx/>
                <a:latin typeface="Verdana"/>
                <a:cs typeface="Verdana"/>
              </a:rPr>
              <a:t>PARA</a:t>
            </a:r>
            <a:r>
              <a:rPr kumimoji="0" sz="2400" b="1" i="0" u="none" strike="noStrike" kern="0" cap="none" spc="-155" normalizeH="0" baseline="0" noProof="0" dirty="0">
                <a:ln>
                  <a:noFill/>
                </a:ln>
                <a:solidFill>
                  <a:sysClr val="windowText" lastClr="000000"/>
                </a:solidFill>
                <a:effectLst/>
                <a:uLnTx/>
                <a:uFillTx/>
                <a:latin typeface="Verdana"/>
                <a:cs typeface="Verdana"/>
              </a:rPr>
              <a:t> </a:t>
            </a:r>
            <a:r>
              <a:rPr kumimoji="0" sz="2400" b="1" i="0" u="none" strike="noStrike" kern="0" cap="none" spc="-60" normalizeH="0" baseline="0" noProof="0" dirty="0">
                <a:ln>
                  <a:noFill/>
                </a:ln>
                <a:solidFill>
                  <a:sysClr val="windowText" lastClr="000000"/>
                </a:solidFill>
                <a:effectLst/>
                <a:uLnTx/>
                <a:uFillTx/>
                <a:latin typeface="Verdana"/>
                <a:cs typeface="Verdana"/>
              </a:rPr>
              <a:t>EL</a:t>
            </a:r>
            <a:r>
              <a:rPr kumimoji="0" sz="2400" b="1" i="0" u="none" strike="noStrike" kern="0" cap="none" spc="-130" normalizeH="0" baseline="0" noProof="0" dirty="0">
                <a:ln>
                  <a:noFill/>
                </a:ln>
                <a:solidFill>
                  <a:sysClr val="windowText" lastClr="000000"/>
                </a:solidFill>
                <a:effectLst/>
                <a:uLnTx/>
                <a:uFillTx/>
                <a:latin typeface="Verdana"/>
                <a:cs typeface="Verdana"/>
              </a:rPr>
              <a:t> </a:t>
            </a:r>
            <a:r>
              <a:rPr kumimoji="0" sz="2400" b="1" i="0" u="none" strike="noStrike" kern="0" cap="none" spc="-100" normalizeH="0" baseline="0" noProof="0" dirty="0">
                <a:ln>
                  <a:noFill/>
                </a:ln>
                <a:solidFill>
                  <a:sysClr val="windowText" lastClr="000000"/>
                </a:solidFill>
                <a:effectLst/>
                <a:uLnTx/>
                <a:uFillTx/>
                <a:latin typeface="Verdana"/>
                <a:cs typeface="Verdana"/>
              </a:rPr>
              <a:t>BIENESTAR</a:t>
            </a:r>
            <a:endParaRPr kumimoji="0" sz="2400" b="0" i="0" u="none" strike="noStrike" kern="0" cap="none" spc="0" normalizeH="0" baseline="0" noProof="0">
              <a:ln>
                <a:noFill/>
              </a:ln>
              <a:solidFill>
                <a:sysClr val="windowText" lastClr="000000"/>
              </a:solidFill>
              <a:effectLst/>
              <a:uLnTx/>
              <a:uFillTx/>
              <a:latin typeface="Verdana"/>
              <a:cs typeface="Verdana"/>
            </a:endParaRPr>
          </a:p>
        </p:txBody>
      </p:sp>
      <p:grpSp>
        <p:nvGrpSpPr>
          <p:cNvPr id="8" name="object 8"/>
          <p:cNvGrpSpPr/>
          <p:nvPr/>
        </p:nvGrpSpPr>
        <p:grpSpPr>
          <a:xfrm>
            <a:off x="3966971" y="1786127"/>
            <a:ext cx="7801609" cy="1094740"/>
            <a:chOff x="3966971" y="1786127"/>
            <a:chExt cx="7801609" cy="1094740"/>
          </a:xfrm>
        </p:grpSpPr>
        <p:pic>
          <p:nvPicPr>
            <p:cNvPr id="9" name="object 9"/>
            <p:cNvPicPr/>
            <p:nvPr/>
          </p:nvPicPr>
          <p:blipFill>
            <a:blip r:embed="rId5" cstate="print"/>
            <a:stretch>
              <a:fillRect/>
            </a:stretch>
          </p:blipFill>
          <p:spPr>
            <a:xfrm>
              <a:off x="8555735" y="1786127"/>
              <a:ext cx="3212592" cy="1094232"/>
            </a:xfrm>
            <a:prstGeom prst="rect">
              <a:avLst/>
            </a:prstGeom>
          </p:spPr>
        </p:pic>
        <p:sp>
          <p:nvSpPr>
            <p:cNvPr id="10" name="object 10"/>
            <p:cNvSpPr/>
            <p:nvPr/>
          </p:nvSpPr>
          <p:spPr>
            <a:xfrm>
              <a:off x="4465319" y="2179319"/>
              <a:ext cx="3636645" cy="685800"/>
            </a:xfrm>
            <a:custGeom>
              <a:avLst/>
              <a:gdLst/>
              <a:ahLst/>
              <a:cxnLst/>
              <a:rect l="l" t="t" r="r" b="b"/>
              <a:pathLst>
                <a:path w="3636645" h="685800">
                  <a:moveTo>
                    <a:pt x="3636264" y="0"/>
                  </a:moveTo>
                  <a:lnTo>
                    <a:pt x="0" y="0"/>
                  </a:lnTo>
                  <a:lnTo>
                    <a:pt x="0" y="685800"/>
                  </a:lnTo>
                  <a:lnTo>
                    <a:pt x="3636264" y="685800"/>
                  </a:lnTo>
                  <a:lnTo>
                    <a:pt x="3636264" y="0"/>
                  </a:lnTo>
                  <a:close/>
                </a:path>
              </a:pathLst>
            </a:custGeom>
            <a:solidFill>
              <a:srgbClr val="9F214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3966971" y="2438400"/>
              <a:ext cx="431800" cy="398145"/>
            </a:xfrm>
            <a:custGeom>
              <a:avLst/>
              <a:gdLst/>
              <a:ahLst/>
              <a:cxnLst/>
              <a:rect l="l" t="t" r="r" b="b"/>
              <a:pathLst>
                <a:path w="431800" h="398144">
                  <a:moveTo>
                    <a:pt x="232410" y="0"/>
                  </a:moveTo>
                  <a:lnTo>
                    <a:pt x="232410" y="99440"/>
                  </a:lnTo>
                  <a:lnTo>
                    <a:pt x="0" y="99440"/>
                  </a:lnTo>
                  <a:lnTo>
                    <a:pt x="0" y="298323"/>
                  </a:lnTo>
                  <a:lnTo>
                    <a:pt x="232410" y="298323"/>
                  </a:lnTo>
                  <a:lnTo>
                    <a:pt x="232410" y="397763"/>
                  </a:lnTo>
                  <a:lnTo>
                    <a:pt x="431291" y="198882"/>
                  </a:lnTo>
                  <a:lnTo>
                    <a:pt x="232410" y="0"/>
                  </a:lnTo>
                  <a:close/>
                </a:path>
              </a:pathLst>
            </a:custGeom>
            <a:solidFill>
              <a:srgbClr val="B0935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p:cNvSpPr txBox="1"/>
          <p:nvPr/>
        </p:nvSpPr>
        <p:spPr>
          <a:xfrm>
            <a:off x="233172" y="1737360"/>
            <a:ext cx="3634740" cy="370840"/>
          </a:xfrm>
          <a:prstGeom prst="rect">
            <a:avLst/>
          </a:prstGeom>
          <a:solidFill>
            <a:srgbClr val="0F302B"/>
          </a:solidFill>
        </p:spPr>
        <p:txBody>
          <a:bodyPr vert="horz" wrap="square" lIns="0" tIns="40005" rIns="0" bIns="0" rtlCol="0">
            <a:spAutoFit/>
          </a:bodyPr>
          <a:lstStyle/>
          <a:p>
            <a:pPr marL="387985" marR="0" lvl="0" indent="0" defTabSz="914400" eaLnBrk="1" fontAlgn="auto" latinLnBrk="0" hangingPunct="1">
              <a:lnSpc>
                <a:spcPct val="100000"/>
              </a:lnSpc>
              <a:spcBef>
                <a:spcPts val="315"/>
              </a:spcBef>
              <a:spcAft>
                <a:spcPts val="0"/>
              </a:spcAft>
              <a:buClrTx/>
              <a:buSzTx/>
              <a:buFontTx/>
              <a:buNone/>
              <a:tabLst/>
              <a:defRPr/>
            </a:pPr>
            <a:r>
              <a:rPr kumimoji="0" sz="2000" b="1" i="0" u="none" strike="noStrike" kern="0" cap="none" spc="-130" normalizeH="0" baseline="0" noProof="0" dirty="0">
                <a:ln>
                  <a:noFill/>
                </a:ln>
                <a:solidFill>
                  <a:srgbClr val="DDC8A2"/>
                </a:solidFill>
                <a:effectLst/>
                <a:uLnTx/>
                <a:uFillTx/>
                <a:latin typeface="Verdana"/>
                <a:cs typeface="Verdana"/>
              </a:rPr>
              <a:t>SISTEMA</a:t>
            </a:r>
            <a:r>
              <a:rPr kumimoji="0" sz="2000" b="1" i="0" u="none" strike="noStrike" kern="0" cap="none" spc="-120" normalizeH="0" baseline="0" noProof="0" dirty="0">
                <a:ln>
                  <a:noFill/>
                </a:ln>
                <a:solidFill>
                  <a:srgbClr val="DDC8A2"/>
                </a:solidFill>
                <a:effectLst/>
                <a:uLnTx/>
                <a:uFillTx/>
                <a:latin typeface="Verdana"/>
                <a:cs typeface="Verdana"/>
              </a:rPr>
              <a:t> </a:t>
            </a:r>
            <a:r>
              <a:rPr kumimoji="0" sz="2000" b="1" i="0" u="none" strike="noStrike" kern="0" cap="none" spc="-65" normalizeH="0" baseline="0" noProof="0" dirty="0">
                <a:ln>
                  <a:noFill/>
                </a:ln>
                <a:solidFill>
                  <a:srgbClr val="DDC8A2"/>
                </a:solidFill>
                <a:effectLst/>
                <a:uLnTx/>
                <a:uFillTx/>
                <a:latin typeface="Verdana"/>
                <a:cs typeface="Verdana"/>
              </a:rPr>
              <a:t>INDIVIDUAL</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13" name="object 13"/>
          <p:cNvSpPr txBox="1"/>
          <p:nvPr/>
        </p:nvSpPr>
        <p:spPr>
          <a:xfrm>
            <a:off x="4465320" y="1737360"/>
            <a:ext cx="3636645" cy="370840"/>
          </a:xfrm>
          <a:prstGeom prst="rect">
            <a:avLst/>
          </a:prstGeom>
          <a:solidFill>
            <a:srgbClr val="741F36"/>
          </a:solidFill>
        </p:spPr>
        <p:txBody>
          <a:bodyPr vert="horz" wrap="square" lIns="0" tIns="40005" rIns="0" bIns="0" rtlCol="0">
            <a:spAutoFit/>
          </a:bodyPr>
          <a:lstStyle/>
          <a:p>
            <a:pPr marL="773430" marR="0" lvl="0" indent="0" defTabSz="914400" eaLnBrk="1" fontAlgn="auto" latinLnBrk="0" hangingPunct="1">
              <a:lnSpc>
                <a:spcPct val="100000"/>
              </a:lnSpc>
              <a:spcBef>
                <a:spcPts val="315"/>
              </a:spcBef>
              <a:spcAft>
                <a:spcPts val="0"/>
              </a:spcAft>
              <a:buClrTx/>
              <a:buSzTx/>
              <a:buFontTx/>
              <a:buNone/>
              <a:tabLst/>
              <a:defRPr/>
            </a:pPr>
            <a:r>
              <a:rPr kumimoji="0" sz="2000" b="1" i="0" u="none" strike="noStrike" kern="0" cap="none" spc="-130" normalizeH="0" baseline="0" noProof="0" dirty="0">
                <a:ln>
                  <a:noFill/>
                </a:ln>
                <a:solidFill>
                  <a:srgbClr val="DDC8A2"/>
                </a:solidFill>
                <a:effectLst/>
                <a:uLnTx/>
                <a:uFillTx/>
                <a:latin typeface="Verdana"/>
                <a:cs typeface="Verdana"/>
              </a:rPr>
              <a:t>SISTEMA</a:t>
            </a:r>
            <a:r>
              <a:rPr kumimoji="0" sz="2000" b="1" i="0" u="none" strike="noStrike" kern="0" cap="none" spc="-120" normalizeH="0" baseline="0" noProof="0" dirty="0">
                <a:ln>
                  <a:noFill/>
                </a:ln>
                <a:solidFill>
                  <a:srgbClr val="DDC8A2"/>
                </a:solidFill>
                <a:effectLst/>
                <a:uLnTx/>
                <a:uFillTx/>
                <a:latin typeface="Verdana"/>
                <a:cs typeface="Verdana"/>
              </a:rPr>
              <a:t> </a:t>
            </a:r>
            <a:r>
              <a:rPr kumimoji="0" sz="2000" b="1" i="0" u="none" strike="noStrike" kern="0" cap="none" spc="-10" normalizeH="0" baseline="0" noProof="0" dirty="0">
                <a:ln>
                  <a:noFill/>
                </a:ln>
                <a:solidFill>
                  <a:srgbClr val="DDC8A2"/>
                </a:solidFill>
                <a:effectLst/>
                <a:uLnTx/>
                <a:uFillTx/>
                <a:latin typeface="Verdana"/>
                <a:cs typeface="Verdana"/>
              </a:rPr>
              <a:t>MIXTO</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14" name="object 14"/>
          <p:cNvSpPr txBox="1"/>
          <p:nvPr/>
        </p:nvSpPr>
        <p:spPr>
          <a:xfrm>
            <a:off x="233172" y="2179320"/>
            <a:ext cx="3634740" cy="685800"/>
          </a:xfrm>
          <a:prstGeom prst="rect">
            <a:avLst/>
          </a:prstGeom>
          <a:solidFill>
            <a:srgbClr val="3B5C4F"/>
          </a:solidFill>
        </p:spPr>
        <p:txBody>
          <a:bodyPr vert="horz" wrap="square" lIns="0" tIns="118110" rIns="0" bIns="0" rtlCol="0">
            <a:spAutoFit/>
          </a:bodyPr>
          <a:lstStyle/>
          <a:p>
            <a:pPr marL="1301115" marR="1293495" lvl="0" indent="-1270" algn="ctr" defTabSz="914400" eaLnBrk="1" fontAlgn="auto" latinLnBrk="0" hangingPunct="1">
              <a:lnSpc>
                <a:spcPct val="100000"/>
              </a:lnSpc>
              <a:spcBef>
                <a:spcPts val="930"/>
              </a:spcBef>
              <a:spcAft>
                <a:spcPts val="0"/>
              </a:spcAft>
              <a:buClrTx/>
              <a:buSzTx/>
              <a:buFontTx/>
              <a:buNone/>
              <a:tabLst/>
              <a:defRPr/>
            </a:pPr>
            <a:r>
              <a:rPr kumimoji="0" sz="1600" b="1" i="0" u="none" strike="noStrike" kern="0" cap="none" spc="-10" normalizeH="0" baseline="0" noProof="0" dirty="0">
                <a:ln>
                  <a:noFill/>
                </a:ln>
                <a:solidFill>
                  <a:srgbClr val="FFFFFF"/>
                </a:solidFill>
                <a:effectLst/>
                <a:uLnTx/>
                <a:uFillTx/>
                <a:latin typeface="Verdana"/>
                <a:cs typeface="Verdana"/>
              </a:rPr>
              <a:t>Cuentas </a:t>
            </a:r>
            <a:r>
              <a:rPr kumimoji="0" sz="1600" b="1" i="0" u="none" strike="noStrike" kern="0" cap="none" spc="-35" normalizeH="0" baseline="0" noProof="0" dirty="0">
                <a:ln>
                  <a:noFill/>
                </a:ln>
                <a:solidFill>
                  <a:srgbClr val="FFFFFF"/>
                </a:solidFill>
                <a:effectLst/>
                <a:uLnTx/>
                <a:uFillTx/>
                <a:latin typeface="Verdana"/>
                <a:cs typeface="Verdana"/>
              </a:rPr>
              <a:t>de</a:t>
            </a:r>
            <a:r>
              <a:rPr kumimoji="0" sz="1600" b="1" i="0" u="none" strike="noStrike" kern="0" cap="none" spc="-100" normalizeH="0" baseline="0" noProof="0" dirty="0">
                <a:ln>
                  <a:noFill/>
                </a:ln>
                <a:solidFill>
                  <a:srgbClr val="FFFFFF"/>
                </a:solidFill>
                <a:effectLst/>
                <a:uLnTx/>
                <a:uFillTx/>
                <a:latin typeface="Verdana"/>
                <a:cs typeface="Verdana"/>
              </a:rPr>
              <a:t> </a:t>
            </a:r>
            <a:r>
              <a:rPr kumimoji="0" sz="1600" b="1" i="0" u="none" strike="noStrike" kern="0" cap="none" spc="-90" normalizeH="0" baseline="0" noProof="0" dirty="0">
                <a:ln>
                  <a:noFill/>
                </a:ln>
                <a:solidFill>
                  <a:srgbClr val="FFFFFF"/>
                </a:solidFill>
                <a:effectLst/>
                <a:uLnTx/>
                <a:uFillTx/>
                <a:latin typeface="Verdana"/>
                <a:cs typeface="Verdana"/>
              </a:rPr>
              <a:t>ahorro</a:t>
            </a:r>
            <a:endParaRPr kumimoji="0" sz="1600" b="0" i="0" u="none" strike="noStrike" kern="0" cap="none" spc="0" normalizeH="0" baseline="0" noProof="0">
              <a:ln>
                <a:noFill/>
              </a:ln>
              <a:solidFill>
                <a:sysClr val="windowText" lastClr="000000"/>
              </a:solidFill>
              <a:effectLst/>
              <a:uLnTx/>
              <a:uFillTx/>
              <a:latin typeface="Verdana"/>
              <a:cs typeface="Verdana"/>
            </a:endParaRPr>
          </a:p>
        </p:txBody>
      </p:sp>
      <p:sp>
        <p:nvSpPr>
          <p:cNvPr id="15" name="object 15"/>
          <p:cNvSpPr txBox="1"/>
          <p:nvPr/>
        </p:nvSpPr>
        <p:spPr>
          <a:xfrm>
            <a:off x="5439155" y="2193798"/>
            <a:ext cx="1739264" cy="239395"/>
          </a:xfrm>
          <a:prstGeom prst="rect">
            <a:avLst/>
          </a:prstGeom>
        </p:spPr>
        <p:txBody>
          <a:bodyPr vert="horz" wrap="square" lIns="0" tIns="13335" rIns="0" bIns="0" rtlCol="0">
            <a:spAutoFit/>
          </a:bodyPr>
          <a:lstStyle/>
          <a:p>
            <a:pPr marL="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50" normalizeH="0" baseline="0" noProof="0" dirty="0">
                <a:ln>
                  <a:noFill/>
                </a:ln>
                <a:solidFill>
                  <a:srgbClr val="FFFFFF"/>
                </a:solidFill>
                <a:effectLst/>
                <a:uLnTx/>
                <a:uFillTx/>
                <a:latin typeface="Verdana"/>
                <a:cs typeface="Verdana"/>
              </a:rPr>
              <a:t>Cuentas</a:t>
            </a:r>
            <a:r>
              <a:rPr kumimoji="0" sz="1400" b="1" i="0" u="none" strike="noStrike" kern="0" cap="none" spc="-110" normalizeH="0" baseline="0" noProof="0" dirty="0">
                <a:ln>
                  <a:noFill/>
                </a:ln>
                <a:solidFill>
                  <a:srgbClr val="FFFFFF"/>
                </a:solidFill>
                <a:effectLst/>
                <a:uLnTx/>
                <a:uFillTx/>
                <a:latin typeface="Verdana"/>
                <a:cs typeface="Verdana"/>
              </a:rPr>
              <a:t> </a:t>
            </a:r>
            <a:r>
              <a:rPr kumimoji="0" sz="1400" b="1" i="0" u="none" strike="noStrike" kern="0" cap="none" spc="-10" normalizeH="0" baseline="0" noProof="0" dirty="0">
                <a:ln>
                  <a:noFill/>
                </a:ln>
                <a:solidFill>
                  <a:srgbClr val="FFFFFF"/>
                </a:solidFill>
                <a:effectLst/>
                <a:uLnTx/>
                <a:uFillTx/>
                <a:latin typeface="Verdana"/>
                <a:cs typeface="Verdana"/>
              </a:rPr>
              <a:t>de</a:t>
            </a:r>
            <a:r>
              <a:rPr kumimoji="0" sz="1400" b="1" i="0" u="none" strike="noStrike" kern="0" cap="none" spc="-75" normalizeH="0" baseline="0" noProof="0" dirty="0">
                <a:ln>
                  <a:noFill/>
                </a:ln>
                <a:solidFill>
                  <a:srgbClr val="FFFFFF"/>
                </a:solidFill>
                <a:effectLst/>
                <a:uLnTx/>
                <a:uFillTx/>
                <a:latin typeface="Verdana"/>
                <a:cs typeface="Verdana"/>
              </a:rPr>
              <a:t> </a:t>
            </a:r>
            <a:r>
              <a:rPr kumimoji="0" sz="1400" b="1" i="0" u="none" strike="noStrike" kern="0" cap="none" spc="-50" normalizeH="0" baseline="0" noProof="0" dirty="0">
                <a:ln>
                  <a:noFill/>
                </a:ln>
                <a:solidFill>
                  <a:srgbClr val="FFFFFF"/>
                </a:solidFill>
                <a:effectLst/>
                <a:uLnTx/>
                <a:uFillTx/>
                <a:latin typeface="Verdana"/>
                <a:cs typeface="Verdana"/>
              </a:rPr>
              <a:t>ahorro</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16" name="object 16"/>
          <p:cNvSpPr txBox="1"/>
          <p:nvPr/>
        </p:nvSpPr>
        <p:spPr>
          <a:xfrm>
            <a:off x="6227317" y="2314194"/>
            <a:ext cx="165735" cy="330835"/>
          </a:xfrm>
          <a:prstGeom prst="rect">
            <a:avLst/>
          </a:prstGeom>
        </p:spPr>
        <p:txBody>
          <a:bodyPr vert="horz" wrap="square" lIns="0" tIns="13335" rIns="0" bIns="0" rtlCol="0">
            <a:spAutoFit/>
          </a:bodyPr>
          <a:lstStyle/>
          <a:p>
            <a:pPr marL="0"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590" normalizeH="0" baseline="0" noProof="0" dirty="0">
                <a:ln>
                  <a:noFill/>
                </a:ln>
                <a:solidFill>
                  <a:srgbClr val="DDC8A2"/>
                </a:solidFill>
                <a:effectLst/>
                <a:uLnTx/>
                <a:uFillTx/>
                <a:latin typeface="Verdana"/>
                <a:cs typeface="Verdana"/>
              </a:rPr>
              <a:t>+</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17" name="object 17"/>
          <p:cNvSpPr txBox="1"/>
          <p:nvPr/>
        </p:nvSpPr>
        <p:spPr>
          <a:xfrm>
            <a:off x="5055108" y="2547366"/>
            <a:ext cx="2507615" cy="269240"/>
          </a:xfrm>
          <a:prstGeom prst="rect">
            <a:avLst/>
          </a:prstGeom>
        </p:spPr>
        <p:txBody>
          <a:bodyPr vert="horz" wrap="square" lIns="0" tIns="12065" rIns="0" bIns="0" rtlCol="0">
            <a:spAutoFit/>
          </a:bodyPr>
          <a:lstStyle/>
          <a:p>
            <a:pPr marL="0" marR="0" lvl="0" indent="0" defTabSz="914400" eaLnBrk="1" fontAlgn="auto" latinLnBrk="0" hangingPunct="1">
              <a:lnSpc>
                <a:spcPct val="100000"/>
              </a:lnSpc>
              <a:spcBef>
                <a:spcPts val="95"/>
              </a:spcBef>
              <a:spcAft>
                <a:spcPts val="0"/>
              </a:spcAft>
              <a:buClrTx/>
              <a:buSzTx/>
              <a:buFontTx/>
              <a:buNone/>
              <a:tabLst/>
              <a:defRPr/>
            </a:pPr>
            <a:r>
              <a:rPr kumimoji="0" sz="1600" b="1" i="0" u="none" strike="noStrike" kern="0" cap="none" spc="-45" normalizeH="0" baseline="0" noProof="0" dirty="0">
                <a:ln>
                  <a:noFill/>
                </a:ln>
                <a:solidFill>
                  <a:srgbClr val="FFFFFF"/>
                </a:solidFill>
                <a:effectLst/>
                <a:uLnTx/>
                <a:uFillTx/>
                <a:latin typeface="Verdana"/>
                <a:cs typeface="Verdana"/>
              </a:rPr>
              <a:t>Complemento</a:t>
            </a:r>
            <a:r>
              <a:rPr kumimoji="0" sz="1600" b="1" i="0" u="none" strike="noStrike" kern="0" cap="none" spc="-70" normalizeH="0" baseline="0" noProof="0" dirty="0">
                <a:ln>
                  <a:noFill/>
                </a:ln>
                <a:solidFill>
                  <a:srgbClr val="FFFFFF"/>
                </a:solidFill>
                <a:effectLst/>
                <a:uLnTx/>
                <a:uFillTx/>
                <a:latin typeface="Verdana"/>
                <a:cs typeface="Verdana"/>
              </a:rPr>
              <a:t> </a:t>
            </a:r>
            <a:r>
              <a:rPr kumimoji="0" sz="1600" b="1" i="0" u="none" strike="noStrike" kern="0" cap="none" spc="-60" normalizeH="0" baseline="0" noProof="0" dirty="0">
                <a:ln>
                  <a:noFill/>
                </a:ln>
                <a:solidFill>
                  <a:srgbClr val="FFFFFF"/>
                </a:solidFill>
                <a:effectLst/>
                <a:uLnTx/>
                <a:uFillTx/>
                <a:latin typeface="Verdana"/>
                <a:cs typeface="Verdana"/>
              </a:rPr>
              <a:t>solidario</a:t>
            </a:r>
            <a:endParaRPr kumimoji="0" sz="1600" b="0" i="0" u="none" strike="noStrike" kern="0" cap="none" spc="0" normalizeH="0" baseline="0" noProof="0">
              <a:ln>
                <a:noFill/>
              </a:ln>
              <a:solidFill>
                <a:sysClr val="windowText" lastClr="000000"/>
              </a:solidFill>
              <a:effectLst/>
              <a:uLnTx/>
              <a:uFillTx/>
              <a:latin typeface="Verdana"/>
              <a:cs typeface="Verdana"/>
            </a:endParaRPr>
          </a:p>
        </p:txBody>
      </p:sp>
      <p:sp>
        <p:nvSpPr>
          <p:cNvPr id="18" name="object 18"/>
          <p:cNvSpPr txBox="1"/>
          <p:nvPr/>
        </p:nvSpPr>
        <p:spPr>
          <a:xfrm>
            <a:off x="723900" y="3633215"/>
            <a:ext cx="1170940" cy="2567940"/>
          </a:xfrm>
          <a:prstGeom prst="rect">
            <a:avLst/>
          </a:prstGeom>
          <a:solidFill>
            <a:srgbClr val="235C4F"/>
          </a:solidFill>
        </p:spPr>
        <p:txBody>
          <a:bodyPr vert="horz"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65"/>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22555"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20" normalizeH="0" baseline="0" noProof="0" dirty="0">
                <a:ln>
                  <a:noFill/>
                </a:ln>
                <a:solidFill>
                  <a:srgbClr val="DDC8A2"/>
                </a:solidFill>
                <a:effectLst/>
                <a:uLnTx/>
                <a:uFillTx/>
                <a:latin typeface="Verdana"/>
                <a:cs typeface="Verdana"/>
              </a:rPr>
              <a:t>$10,000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19" name="object 19"/>
          <p:cNvSpPr txBox="1"/>
          <p:nvPr/>
        </p:nvSpPr>
        <p:spPr>
          <a:xfrm>
            <a:off x="2441448" y="5184647"/>
            <a:ext cx="1172210" cy="1005840"/>
          </a:xfrm>
          <a:prstGeom prst="rect">
            <a:avLst/>
          </a:prstGeom>
          <a:solidFill>
            <a:srgbClr val="235C4F"/>
          </a:solidFill>
        </p:spPr>
        <p:txBody>
          <a:bodyPr vert="horz" wrap="square" lIns="0" tIns="84455" rIns="0" bIns="0" rtlCol="0">
            <a:spAutoFit/>
          </a:bodyPr>
          <a:lstStyle/>
          <a:p>
            <a:pPr marL="0" marR="0" lvl="0" indent="0" defTabSz="914400" eaLnBrk="1" fontAlgn="auto" latinLnBrk="0" hangingPunct="1">
              <a:lnSpc>
                <a:spcPct val="100000"/>
              </a:lnSpc>
              <a:spcBef>
                <a:spcPts val="665"/>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78435"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10" normalizeH="0" baseline="0" noProof="0" dirty="0">
                <a:ln>
                  <a:noFill/>
                </a:ln>
                <a:solidFill>
                  <a:srgbClr val="DDC8A2"/>
                </a:solidFill>
                <a:effectLst/>
                <a:uLnTx/>
                <a:uFillTx/>
                <a:latin typeface="Verdana"/>
                <a:cs typeface="Verdana"/>
              </a:rPr>
              <a:t>$2,700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20" name="object 20"/>
          <p:cNvSpPr/>
          <p:nvPr/>
        </p:nvSpPr>
        <p:spPr>
          <a:xfrm>
            <a:off x="75438" y="6189726"/>
            <a:ext cx="7666990" cy="9525"/>
          </a:xfrm>
          <a:custGeom>
            <a:avLst/>
            <a:gdLst/>
            <a:ahLst/>
            <a:cxnLst/>
            <a:rect l="l" t="t" r="r" b="b"/>
            <a:pathLst>
              <a:path w="7666990" h="9525">
                <a:moveTo>
                  <a:pt x="0" y="9067"/>
                </a:moveTo>
                <a:lnTo>
                  <a:pt x="7666482" y="0"/>
                </a:lnTo>
              </a:path>
            </a:pathLst>
          </a:custGeom>
          <a:ln w="38099">
            <a:solidFill>
              <a:srgbClr val="DEC8A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object 21"/>
          <p:cNvSpPr txBox="1"/>
          <p:nvPr/>
        </p:nvSpPr>
        <p:spPr>
          <a:xfrm>
            <a:off x="4200144" y="4695444"/>
            <a:ext cx="1169035" cy="1485900"/>
          </a:xfrm>
          <a:prstGeom prst="rect">
            <a:avLst/>
          </a:prstGeom>
          <a:solidFill>
            <a:srgbClr val="235C4F"/>
          </a:solidFill>
        </p:spPr>
        <p:txBody>
          <a:bodyPr vert="horz"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36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67640" marR="0" lvl="0" indent="0" defTabSz="914400" eaLnBrk="1" fontAlgn="auto" latinLnBrk="0" hangingPunct="1">
              <a:lnSpc>
                <a:spcPct val="100000"/>
              </a:lnSpc>
              <a:spcBef>
                <a:spcPts val="5"/>
              </a:spcBef>
              <a:spcAft>
                <a:spcPts val="0"/>
              </a:spcAft>
              <a:buClrTx/>
              <a:buSzTx/>
              <a:buFontTx/>
              <a:buNone/>
              <a:tabLst/>
              <a:defRPr/>
            </a:pPr>
            <a:r>
              <a:rPr kumimoji="0" sz="1800" b="1" i="0" u="none" strike="noStrike" kern="0" cap="none" spc="-10" normalizeH="0" baseline="0" noProof="0" dirty="0">
                <a:ln>
                  <a:noFill/>
                </a:ln>
                <a:solidFill>
                  <a:srgbClr val="DDC8A2"/>
                </a:solidFill>
                <a:effectLst/>
                <a:uLnTx/>
                <a:uFillTx/>
                <a:latin typeface="Verdana"/>
                <a:cs typeface="Verdana"/>
              </a:rPr>
              <a:t>$6,000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22" name="object 22"/>
          <p:cNvSpPr txBox="1"/>
          <p:nvPr/>
        </p:nvSpPr>
        <p:spPr>
          <a:xfrm>
            <a:off x="883107" y="6182359"/>
            <a:ext cx="861694" cy="2393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0" u="none" strike="noStrike" kern="0" cap="none" spc="-75" normalizeH="0" baseline="0" noProof="0" dirty="0">
                <a:ln>
                  <a:noFill/>
                </a:ln>
                <a:solidFill>
                  <a:sysClr val="windowText" lastClr="000000"/>
                </a:solidFill>
                <a:effectLst/>
                <a:uLnTx/>
                <a:uFillTx/>
                <a:latin typeface="Verdana"/>
                <a:cs typeface="Verdana"/>
              </a:rPr>
              <a:t>SALARIO</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3" name="object 23"/>
          <p:cNvSpPr txBox="1"/>
          <p:nvPr/>
        </p:nvSpPr>
        <p:spPr>
          <a:xfrm>
            <a:off x="2543301" y="6173825"/>
            <a:ext cx="967740" cy="581025"/>
          </a:xfrm>
          <a:prstGeom prst="rect">
            <a:avLst/>
          </a:prstGeom>
        </p:spPr>
        <p:txBody>
          <a:bodyPr vert="horz" wrap="square" lIns="0" tIns="54610" rIns="0" bIns="0" rtlCol="0">
            <a:spAutoFit/>
          </a:bodyPr>
          <a:lstStyle/>
          <a:p>
            <a:pPr marL="12700" marR="5080" lvl="0" indent="1270" algn="ctr" defTabSz="914400" eaLnBrk="1" fontAlgn="auto" latinLnBrk="0" hangingPunct="1">
              <a:lnSpc>
                <a:spcPts val="1340"/>
              </a:lnSpc>
              <a:spcBef>
                <a:spcPts val="430"/>
              </a:spcBef>
              <a:spcAft>
                <a:spcPts val="0"/>
              </a:spcAft>
              <a:buClrTx/>
              <a:buSzTx/>
              <a:buFontTx/>
              <a:buNone/>
              <a:tabLst/>
              <a:defRPr/>
            </a:pPr>
            <a:r>
              <a:rPr kumimoji="0" sz="1400" b="1" i="0" u="none" strike="noStrike" kern="0" cap="none" spc="-10" normalizeH="0" baseline="0" noProof="0" dirty="0">
                <a:ln>
                  <a:noFill/>
                </a:ln>
                <a:solidFill>
                  <a:sysClr val="windowText" lastClr="000000"/>
                </a:solidFill>
                <a:effectLst/>
                <a:uLnTx/>
                <a:uFillTx/>
                <a:latin typeface="Verdana"/>
                <a:cs typeface="Verdana"/>
              </a:rPr>
              <a:t>PENSIÓN </a:t>
            </a:r>
            <a:r>
              <a:rPr kumimoji="0" sz="1400" b="1" i="0" u="none" strike="noStrike" kern="0" cap="none" spc="-65" normalizeH="0" baseline="0" noProof="0" dirty="0">
                <a:ln>
                  <a:noFill/>
                </a:ln>
                <a:solidFill>
                  <a:sysClr val="windowText" lastClr="000000"/>
                </a:solidFill>
                <a:effectLst/>
                <a:uLnTx/>
                <a:uFillTx/>
                <a:latin typeface="Verdana"/>
                <a:cs typeface="Verdana"/>
              </a:rPr>
              <a:t>ANTES</a:t>
            </a:r>
            <a:r>
              <a:rPr kumimoji="0" sz="1400" b="1" i="0" u="none" strike="noStrike" kern="0" cap="none" spc="-80" normalizeH="0" baseline="0" noProof="0" dirty="0">
                <a:ln>
                  <a:noFill/>
                </a:ln>
                <a:solidFill>
                  <a:sysClr val="windowText" lastClr="000000"/>
                </a:solidFill>
                <a:effectLst/>
                <a:uLnTx/>
                <a:uFillTx/>
                <a:latin typeface="Verdana"/>
                <a:cs typeface="Verdana"/>
              </a:rPr>
              <a:t> </a:t>
            </a:r>
            <a:r>
              <a:rPr kumimoji="0" sz="1400" b="1" i="0" u="none" strike="noStrike" kern="0" cap="none" spc="-25" normalizeH="0" baseline="0" noProof="0" dirty="0">
                <a:ln>
                  <a:noFill/>
                </a:ln>
                <a:solidFill>
                  <a:sysClr val="windowText" lastClr="000000"/>
                </a:solidFill>
                <a:effectLst/>
                <a:uLnTx/>
                <a:uFillTx/>
                <a:latin typeface="Verdana"/>
                <a:cs typeface="Verdana"/>
              </a:rPr>
              <a:t>DE </a:t>
            </a:r>
            <a:r>
              <a:rPr kumimoji="0" sz="1400" b="1" i="0" u="none" strike="noStrike" kern="0" cap="none" spc="-20" normalizeH="0" baseline="0" noProof="0" dirty="0">
                <a:ln>
                  <a:noFill/>
                </a:ln>
                <a:solidFill>
                  <a:sysClr val="windowText" lastClr="000000"/>
                </a:solidFill>
                <a:effectLst/>
                <a:uLnTx/>
                <a:uFillTx/>
                <a:latin typeface="Verdana"/>
                <a:cs typeface="Verdana"/>
              </a:rPr>
              <a:t>2020</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4" name="object 24"/>
          <p:cNvSpPr txBox="1"/>
          <p:nvPr/>
        </p:nvSpPr>
        <p:spPr>
          <a:xfrm>
            <a:off x="4364228" y="6188455"/>
            <a:ext cx="911225" cy="581025"/>
          </a:xfrm>
          <a:prstGeom prst="rect">
            <a:avLst/>
          </a:prstGeom>
        </p:spPr>
        <p:txBody>
          <a:bodyPr vert="horz" wrap="square" lIns="0" tIns="54610" rIns="0" bIns="0" rtlCol="0">
            <a:spAutoFit/>
          </a:bodyPr>
          <a:lstStyle/>
          <a:p>
            <a:pPr marL="12700" marR="5080" lvl="0" indent="12065" algn="just" defTabSz="914400" eaLnBrk="1" fontAlgn="auto" latinLnBrk="0" hangingPunct="1">
              <a:lnSpc>
                <a:spcPts val="1340"/>
              </a:lnSpc>
              <a:spcBef>
                <a:spcPts val="430"/>
              </a:spcBef>
              <a:spcAft>
                <a:spcPts val="0"/>
              </a:spcAft>
              <a:buClrTx/>
              <a:buSzTx/>
              <a:buFontTx/>
              <a:buNone/>
              <a:tabLst/>
              <a:defRPr/>
            </a:pPr>
            <a:r>
              <a:rPr kumimoji="0" sz="1400" b="1" i="0" u="none" strike="noStrike" kern="0" cap="none" spc="-75" normalizeH="0" baseline="0" noProof="0" dirty="0">
                <a:ln>
                  <a:noFill/>
                </a:ln>
                <a:solidFill>
                  <a:sysClr val="windowText" lastClr="000000"/>
                </a:solidFill>
                <a:effectLst/>
                <a:uLnTx/>
                <a:uFillTx/>
                <a:latin typeface="Verdana"/>
                <a:cs typeface="Verdana"/>
              </a:rPr>
              <a:t>PENSIÓN </a:t>
            </a:r>
            <a:r>
              <a:rPr kumimoji="0" sz="1400" b="1" i="0" u="none" strike="noStrike" kern="0" cap="none" spc="-45" normalizeH="0" baseline="0" noProof="0" dirty="0">
                <a:ln>
                  <a:noFill/>
                </a:ln>
                <a:solidFill>
                  <a:sysClr val="windowText" lastClr="000000"/>
                </a:solidFill>
                <a:effectLst/>
                <a:uLnTx/>
                <a:uFillTx/>
                <a:latin typeface="Verdana"/>
                <a:cs typeface="Verdana"/>
              </a:rPr>
              <a:t>DESPUÉS </a:t>
            </a:r>
            <a:r>
              <a:rPr kumimoji="0" sz="1400" b="1" i="0" u="none" strike="noStrike" kern="0" cap="none" spc="-20" normalizeH="0" baseline="0" noProof="0" dirty="0">
                <a:ln>
                  <a:noFill/>
                </a:ln>
                <a:solidFill>
                  <a:sysClr val="windowText" lastClr="000000"/>
                </a:solidFill>
                <a:effectLst/>
                <a:uLnTx/>
                <a:uFillTx/>
                <a:latin typeface="Verdana"/>
                <a:cs typeface="Verdana"/>
              </a:rPr>
              <a:t>DE</a:t>
            </a:r>
            <a:r>
              <a:rPr kumimoji="0" sz="1400" b="1" i="0" u="none" strike="noStrike" kern="0" cap="none" spc="-95" normalizeH="0" baseline="0" noProof="0" dirty="0">
                <a:ln>
                  <a:noFill/>
                </a:ln>
                <a:solidFill>
                  <a:sysClr val="windowText" lastClr="000000"/>
                </a:solidFill>
                <a:effectLst/>
                <a:uLnTx/>
                <a:uFillTx/>
                <a:latin typeface="Verdana"/>
                <a:cs typeface="Verdana"/>
              </a:rPr>
              <a:t> </a:t>
            </a:r>
            <a:r>
              <a:rPr kumimoji="0" sz="1400" b="1" i="0" u="none" strike="noStrike" kern="0" cap="none" spc="-20" normalizeH="0" baseline="0" noProof="0" dirty="0">
                <a:ln>
                  <a:noFill/>
                </a:ln>
                <a:solidFill>
                  <a:sysClr val="windowText" lastClr="000000"/>
                </a:solidFill>
                <a:effectLst/>
                <a:uLnTx/>
                <a:uFillTx/>
                <a:latin typeface="Verdana"/>
                <a:cs typeface="Verdana"/>
              </a:rPr>
              <a:t>2020</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5" name="object 25"/>
          <p:cNvSpPr txBox="1"/>
          <p:nvPr/>
        </p:nvSpPr>
        <p:spPr>
          <a:xfrm>
            <a:off x="5909309" y="3609594"/>
            <a:ext cx="1170940" cy="1085215"/>
          </a:xfrm>
          <a:prstGeom prst="rect">
            <a:avLst/>
          </a:prstGeom>
          <a:solidFill>
            <a:srgbClr val="741F36"/>
          </a:solidFill>
          <a:ln w="19050">
            <a:solidFill>
              <a:srgbClr val="691C1F"/>
            </a:solidFill>
          </a:ln>
        </p:spPr>
        <p:txBody>
          <a:bodyPr vert="horz" wrap="square" lIns="0" tIns="17145" rIns="0" bIns="0" rtlCol="0">
            <a:spAutoFit/>
          </a:bodyPr>
          <a:lstStyle/>
          <a:p>
            <a:pPr marL="0" marR="0" lvl="0" indent="0" defTabSz="914400" eaLnBrk="1" fontAlgn="auto" latinLnBrk="0" hangingPunct="1">
              <a:lnSpc>
                <a:spcPct val="100000"/>
              </a:lnSpc>
              <a:spcBef>
                <a:spcPts val="135"/>
              </a:spcBef>
              <a:spcAft>
                <a:spcPts val="0"/>
              </a:spcAft>
              <a:buClrTx/>
              <a:buSzTx/>
              <a:buFontTx/>
              <a:buNone/>
              <a:tabLst/>
              <a:defRPr/>
            </a:pPr>
            <a:endParaRPr kumimoji="0" sz="1000" b="0" i="0" u="none" strike="noStrike" kern="0" cap="none" spc="0" normalizeH="0" baseline="0" noProof="0">
              <a:ln>
                <a:noFill/>
              </a:ln>
              <a:solidFill>
                <a:sysClr val="windowText" lastClr="000000"/>
              </a:solidFill>
              <a:effectLst/>
              <a:uLnTx/>
              <a:uFillTx/>
              <a:latin typeface="Times New Roman"/>
              <a:cs typeface="Times New Roman"/>
            </a:endParaRPr>
          </a:p>
          <a:p>
            <a:pPr marL="0" marR="635" lvl="0" indent="0" algn="ctr" defTabSz="914400" eaLnBrk="1" fontAlgn="auto" latinLnBrk="0" hangingPunct="1">
              <a:lnSpc>
                <a:spcPct val="100000"/>
              </a:lnSpc>
              <a:spcBef>
                <a:spcPts val="0"/>
              </a:spcBef>
              <a:spcAft>
                <a:spcPts val="0"/>
              </a:spcAft>
              <a:buClrTx/>
              <a:buSzTx/>
              <a:buFontTx/>
              <a:buNone/>
              <a:tabLst/>
              <a:defRPr/>
            </a:pPr>
            <a:r>
              <a:rPr kumimoji="0" sz="1000" b="1" i="0" u="none" strike="noStrike" kern="0" cap="none" spc="-10" normalizeH="0" baseline="0" noProof="0" dirty="0">
                <a:ln>
                  <a:noFill/>
                </a:ln>
                <a:solidFill>
                  <a:srgbClr val="D7C7A2"/>
                </a:solidFill>
                <a:effectLst/>
                <a:uLnTx/>
                <a:uFillTx/>
                <a:latin typeface="Verdana"/>
                <a:cs typeface="Verdana"/>
              </a:rPr>
              <a:t>COMPLEMENTO</a:t>
            </a:r>
            <a:endParaRPr kumimoji="0" sz="10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ct val="100000"/>
              </a:lnSpc>
              <a:spcBef>
                <a:spcPts val="215"/>
              </a:spcBef>
              <a:spcAft>
                <a:spcPts val="0"/>
              </a:spcAft>
              <a:buClrTx/>
              <a:buSzTx/>
              <a:buFontTx/>
              <a:buNone/>
              <a:tabLst/>
              <a:defRPr/>
            </a:pPr>
            <a:r>
              <a:rPr kumimoji="0" sz="1800" b="1" i="0" u="none" strike="noStrike" kern="0" cap="none" spc="-10" normalizeH="0" baseline="0" noProof="0" dirty="0">
                <a:ln>
                  <a:noFill/>
                </a:ln>
                <a:solidFill>
                  <a:srgbClr val="D7C7A2"/>
                </a:solidFill>
                <a:effectLst/>
                <a:uLnTx/>
                <a:uFillTx/>
                <a:latin typeface="Verdana"/>
                <a:cs typeface="Verdana"/>
              </a:rPr>
              <a:t>$4,000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26" name="object 26"/>
          <p:cNvSpPr txBox="1"/>
          <p:nvPr/>
        </p:nvSpPr>
        <p:spPr>
          <a:xfrm>
            <a:off x="5908547" y="4695444"/>
            <a:ext cx="1170940" cy="1485900"/>
          </a:xfrm>
          <a:prstGeom prst="rect">
            <a:avLst/>
          </a:prstGeom>
          <a:solidFill>
            <a:srgbClr val="235C4F"/>
          </a:solidFill>
        </p:spPr>
        <p:txBody>
          <a:bodyPr vert="horz"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0" marR="0" lvl="0" indent="0" defTabSz="914400" eaLnBrk="1" fontAlgn="auto" latinLnBrk="0" hangingPunct="1">
              <a:lnSpc>
                <a:spcPct val="100000"/>
              </a:lnSpc>
              <a:spcBef>
                <a:spcPts val="36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a:p>
            <a:pPr marL="160655" marR="0" lvl="0" indent="0" defTabSz="914400" eaLnBrk="1" fontAlgn="auto" latinLnBrk="0" hangingPunct="1">
              <a:lnSpc>
                <a:spcPct val="100000"/>
              </a:lnSpc>
              <a:spcBef>
                <a:spcPts val="5"/>
              </a:spcBef>
              <a:spcAft>
                <a:spcPts val="0"/>
              </a:spcAft>
              <a:buClrTx/>
              <a:buSzTx/>
              <a:buFontTx/>
              <a:buNone/>
              <a:tabLst/>
              <a:defRPr/>
            </a:pPr>
            <a:r>
              <a:rPr kumimoji="0" sz="1800" b="1" i="0" u="none" strike="noStrike" kern="0" cap="none" spc="-10" normalizeH="0" baseline="0" noProof="0" dirty="0">
                <a:ln>
                  <a:noFill/>
                </a:ln>
                <a:solidFill>
                  <a:srgbClr val="DDC8A2"/>
                </a:solidFill>
                <a:effectLst/>
                <a:uLnTx/>
                <a:uFillTx/>
                <a:latin typeface="Verdana"/>
                <a:cs typeface="Verdana"/>
              </a:rPr>
              <a:t>$6,000</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27" name="object 27"/>
          <p:cNvSpPr txBox="1"/>
          <p:nvPr/>
        </p:nvSpPr>
        <p:spPr>
          <a:xfrm>
            <a:off x="5915405" y="6188455"/>
            <a:ext cx="1096010" cy="581025"/>
          </a:xfrm>
          <a:prstGeom prst="rect">
            <a:avLst/>
          </a:prstGeom>
        </p:spPr>
        <p:txBody>
          <a:bodyPr vert="horz" wrap="square" lIns="0" tIns="54610" rIns="0" bIns="0" rtlCol="0">
            <a:spAutoFit/>
          </a:bodyPr>
          <a:lstStyle/>
          <a:p>
            <a:pPr marL="12700" marR="5080" lvl="0" indent="635" algn="ctr" defTabSz="914400" eaLnBrk="1" fontAlgn="auto" latinLnBrk="0" hangingPunct="1">
              <a:lnSpc>
                <a:spcPts val="1340"/>
              </a:lnSpc>
              <a:spcBef>
                <a:spcPts val="430"/>
              </a:spcBef>
              <a:spcAft>
                <a:spcPts val="0"/>
              </a:spcAft>
              <a:buClrTx/>
              <a:buSzTx/>
              <a:buFontTx/>
              <a:buNone/>
              <a:tabLst/>
              <a:defRPr/>
            </a:pPr>
            <a:r>
              <a:rPr kumimoji="0" sz="1400" b="1" i="0" u="none" strike="noStrike" kern="0" cap="none" spc="-10" normalizeH="0" baseline="0" noProof="0" dirty="0">
                <a:ln>
                  <a:noFill/>
                </a:ln>
                <a:solidFill>
                  <a:sysClr val="windowText" lastClr="000000"/>
                </a:solidFill>
                <a:effectLst/>
                <a:uLnTx/>
                <a:uFillTx/>
                <a:latin typeface="Verdana"/>
                <a:cs typeface="Verdana"/>
              </a:rPr>
              <a:t>PENSIÓN </a:t>
            </a:r>
            <a:r>
              <a:rPr kumimoji="0" sz="1400" b="1" i="0" u="none" strike="noStrike" kern="0" cap="none" spc="-30" normalizeH="0" baseline="0" noProof="0" dirty="0">
                <a:ln>
                  <a:noFill/>
                </a:ln>
                <a:solidFill>
                  <a:sysClr val="windowText" lastClr="000000"/>
                </a:solidFill>
                <a:effectLst/>
                <a:uLnTx/>
                <a:uFillTx/>
                <a:latin typeface="Verdana"/>
                <a:cs typeface="Verdana"/>
              </a:rPr>
              <a:t>PARA</a:t>
            </a:r>
            <a:r>
              <a:rPr kumimoji="0" sz="1400" b="1" i="0" u="none" strike="noStrike" kern="0" cap="none" spc="-95" normalizeH="0" baseline="0" noProof="0" dirty="0">
                <a:ln>
                  <a:noFill/>
                </a:ln>
                <a:solidFill>
                  <a:sysClr val="windowText" lastClr="000000"/>
                </a:solidFill>
                <a:effectLst/>
                <a:uLnTx/>
                <a:uFillTx/>
                <a:latin typeface="Verdana"/>
                <a:cs typeface="Verdana"/>
              </a:rPr>
              <a:t> </a:t>
            </a:r>
            <a:r>
              <a:rPr kumimoji="0" sz="1400" b="1" i="0" u="none" strike="noStrike" kern="0" cap="none" spc="-25" normalizeH="0" baseline="0" noProof="0" dirty="0">
                <a:ln>
                  <a:noFill/>
                </a:ln>
                <a:solidFill>
                  <a:sysClr val="windowText" lastClr="000000"/>
                </a:solidFill>
                <a:effectLst/>
                <a:uLnTx/>
                <a:uFillTx/>
                <a:latin typeface="Verdana"/>
                <a:cs typeface="Verdana"/>
              </a:rPr>
              <a:t>EL </a:t>
            </a:r>
            <a:r>
              <a:rPr kumimoji="0" sz="1400" b="1" i="0" u="none" strike="noStrike" kern="0" cap="none" spc="-85" normalizeH="0" baseline="0" noProof="0" dirty="0">
                <a:ln>
                  <a:noFill/>
                </a:ln>
                <a:solidFill>
                  <a:sysClr val="windowText" lastClr="000000"/>
                </a:solidFill>
                <a:effectLst/>
                <a:uLnTx/>
                <a:uFillTx/>
                <a:latin typeface="Verdana"/>
                <a:cs typeface="Verdana"/>
              </a:rPr>
              <a:t>BIENESTAR</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9" cy="955548"/>
            </a:xfrm>
            <a:prstGeom prst="rect">
              <a:avLst/>
            </a:prstGeom>
          </p:spPr>
        </p:pic>
        <p:pic>
          <p:nvPicPr>
            <p:cNvPr id="4" name="object 4"/>
            <p:cNvPicPr/>
            <p:nvPr/>
          </p:nvPicPr>
          <p:blipFill>
            <a:blip r:embed="rId3" cstate="print"/>
            <a:stretch>
              <a:fillRect/>
            </a:stretch>
          </p:blipFill>
          <p:spPr>
            <a:xfrm>
              <a:off x="182879" y="4730483"/>
              <a:ext cx="7958328" cy="1388364"/>
            </a:xfrm>
            <a:prstGeom prst="rect">
              <a:avLst/>
            </a:prstGeom>
          </p:spPr>
        </p:pic>
        <p:pic>
          <p:nvPicPr>
            <p:cNvPr id="5" name="object 5"/>
            <p:cNvPicPr/>
            <p:nvPr/>
          </p:nvPicPr>
          <p:blipFill>
            <a:blip r:embed="rId4" cstate="print"/>
            <a:stretch>
              <a:fillRect/>
            </a:stretch>
          </p:blipFill>
          <p:spPr>
            <a:xfrm>
              <a:off x="236219" y="4745735"/>
              <a:ext cx="7856220" cy="1286255"/>
            </a:xfrm>
            <a:prstGeom prst="rect">
              <a:avLst/>
            </a:prstGeom>
          </p:spPr>
        </p:pic>
        <p:pic>
          <p:nvPicPr>
            <p:cNvPr id="6" name="object 6"/>
            <p:cNvPicPr/>
            <p:nvPr/>
          </p:nvPicPr>
          <p:blipFill>
            <a:blip r:embed="rId5" cstate="print"/>
            <a:stretch>
              <a:fillRect/>
            </a:stretch>
          </p:blipFill>
          <p:spPr>
            <a:xfrm>
              <a:off x="182879" y="4725923"/>
              <a:ext cx="7965948" cy="507491"/>
            </a:xfrm>
            <a:prstGeom prst="rect">
              <a:avLst/>
            </a:prstGeom>
          </p:spPr>
        </p:pic>
        <p:pic>
          <p:nvPicPr>
            <p:cNvPr id="7" name="object 7"/>
            <p:cNvPicPr/>
            <p:nvPr/>
          </p:nvPicPr>
          <p:blipFill>
            <a:blip r:embed="rId6" cstate="print"/>
            <a:stretch>
              <a:fillRect/>
            </a:stretch>
          </p:blipFill>
          <p:spPr>
            <a:xfrm>
              <a:off x="160020" y="1176527"/>
              <a:ext cx="8113776" cy="2468880"/>
            </a:xfrm>
            <a:prstGeom prst="rect">
              <a:avLst/>
            </a:prstGeom>
          </p:spPr>
        </p:pic>
        <p:pic>
          <p:nvPicPr>
            <p:cNvPr id="8" name="object 8"/>
            <p:cNvPicPr/>
            <p:nvPr/>
          </p:nvPicPr>
          <p:blipFill>
            <a:blip r:embed="rId7" cstate="print"/>
            <a:stretch>
              <a:fillRect/>
            </a:stretch>
          </p:blipFill>
          <p:spPr>
            <a:xfrm>
              <a:off x="213360" y="1191767"/>
              <a:ext cx="8011668" cy="2366772"/>
            </a:xfrm>
            <a:prstGeom prst="rect">
              <a:avLst/>
            </a:prstGeom>
          </p:spPr>
        </p:pic>
        <p:pic>
          <p:nvPicPr>
            <p:cNvPr id="9" name="object 9"/>
            <p:cNvPicPr/>
            <p:nvPr/>
          </p:nvPicPr>
          <p:blipFill>
            <a:blip r:embed="rId8" cstate="print"/>
            <a:stretch>
              <a:fillRect/>
            </a:stretch>
          </p:blipFill>
          <p:spPr>
            <a:xfrm>
              <a:off x="160020" y="1171955"/>
              <a:ext cx="8121396" cy="507491"/>
            </a:xfrm>
            <a:prstGeom prst="rect">
              <a:avLst/>
            </a:prstGeom>
          </p:spPr>
        </p:pic>
      </p:grpSp>
      <p:sp>
        <p:nvSpPr>
          <p:cNvPr id="10" name="object 10"/>
          <p:cNvSpPr txBox="1"/>
          <p:nvPr/>
        </p:nvSpPr>
        <p:spPr>
          <a:xfrm>
            <a:off x="314350" y="2311120"/>
            <a:ext cx="3504565" cy="2220595"/>
          </a:xfrm>
          <a:prstGeom prst="rect">
            <a:avLst/>
          </a:prstGeom>
        </p:spPr>
        <p:txBody>
          <a:bodyPr vert="horz" wrap="square" lIns="0" tIns="12700" rIns="0" bIns="0" rtlCol="0">
            <a:spAutoFit/>
          </a:bodyPr>
          <a:lstStyle/>
          <a:p>
            <a:pPr marL="12700" marR="5080" lvl="0" indent="0" algn="just" defTabSz="914400" eaLnBrk="1" fontAlgn="auto" latinLnBrk="0" hangingPunct="1">
              <a:lnSpc>
                <a:spcPct val="120000"/>
              </a:lnSpc>
              <a:spcBef>
                <a:spcPts val="100"/>
              </a:spcBef>
              <a:spcAft>
                <a:spcPts val="0"/>
              </a:spcAft>
              <a:buClrTx/>
              <a:buSzTx/>
              <a:buFontTx/>
              <a:buNone/>
              <a:tabLst/>
              <a:defRPr/>
            </a:pPr>
            <a:r>
              <a:rPr kumimoji="0" sz="2000" b="1" i="0" u="none" strike="noStrike" kern="0" cap="none" spc="0" normalizeH="0" baseline="0" noProof="0" dirty="0">
                <a:ln>
                  <a:noFill/>
                </a:ln>
                <a:solidFill>
                  <a:srgbClr val="9F2140"/>
                </a:solidFill>
                <a:effectLst/>
                <a:uLnTx/>
                <a:uFillTx/>
                <a:latin typeface="Verdana"/>
                <a:cs typeface="Verdana"/>
              </a:rPr>
              <a:t>En</a:t>
            </a:r>
            <a:r>
              <a:rPr kumimoji="0" sz="2000" b="1" i="0" u="none" strike="noStrike" kern="0" cap="none" spc="365" normalizeH="0" baseline="0" noProof="0" dirty="0">
                <a:ln>
                  <a:noFill/>
                </a:ln>
                <a:solidFill>
                  <a:srgbClr val="9F2140"/>
                </a:solidFill>
                <a:effectLst/>
                <a:uLnTx/>
                <a:uFillTx/>
                <a:latin typeface="Verdana"/>
                <a:cs typeface="Verdana"/>
              </a:rPr>
              <a:t>  </a:t>
            </a:r>
            <a:r>
              <a:rPr kumimoji="0" sz="2000" b="1" i="0" u="none" strike="noStrike" kern="0" cap="none" spc="0" normalizeH="0" baseline="0" noProof="0" dirty="0">
                <a:ln>
                  <a:noFill/>
                </a:ln>
                <a:solidFill>
                  <a:srgbClr val="9F2140"/>
                </a:solidFill>
                <a:effectLst/>
                <a:uLnTx/>
                <a:uFillTx/>
                <a:latin typeface="Verdana"/>
                <a:cs typeface="Verdana"/>
              </a:rPr>
              <a:t>el</a:t>
            </a:r>
            <a:r>
              <a:rPr kumimoji="0" sz="2000" b="1" i="0" u="none" strike="noStrike" kern="0" cap="none" spc="365" normalizeH="0" baseline="0" noProof="0" dirty="0">
                <a:ln>
                  <a:noFill/>
                </a:ln>
                <a:solidFill>
                  <a:srgbClr val="9F2140"/>
                </a:solidFill>
                <a:effectLst/>
                <a:uLnTx/>
                <a:uFillTx/>
                <a:latin typeface="Verdana"/>
                <a:cs typeface="Verdana"/>
              </a:rPr>
              <a:t>  </a:t>
            </a:r>
            <a:r>
              <a:rPr kumimoji="0" sz="2000" b="1" i="0" u="none" strike="noStrike" kern="0" cap="none" spc="0" normalizeH="0" baseline="0" noProof="0" dirty="0">
                <a:ln>
                  <a:noFill/>
                </a:ln>
                <a:solidFill>
                  <a:srgbClr val="9F2140"/>
                </a:solidFill>
                <a:effectLst/>
                <a:uLnTx/>
                <a:uFillTx/>
                <a:latin typeface="Verdana"/>
                <a:cs typeface="Verdana"/>
              </a:rPr>
              <a:t>caso</a:t>
            </a:r>
            <a:r>
              <a:rPr kumimoji="0" sz="2000" b="1" i="0" u="none" strike="noStrike" kern="0" cap="none" spc="370" normalizeH="0" baseline="0" noProof="0" dirty="0">
                <a:ln>
                  <a:noFill/>
                </a:ln>
                <a:solidFill>
                  <a:srgbClr val="9F2140"/>
                </a:solidFill>
                <a:effectLst/>
                <a:uLnTx/>
                <a:uFillTx/>
                <a:latin typeface="Verdana"/>
                <a:cs typeface="Verdana"/>
              </a:rPr>
              <a:t>  </a:t>
            </a:r>
            <a:r>
              <a:rPr kumimoji="0" sz="2000" b="1" i="0" u="none" strike="noStrike" kern="0" cap="none" spc="0" normalizeH="0" baseline="0" noProof="0" dirty="0">
                <a:ln>
                  <a:noFill/>
                </a:ln>
                <a:solidFill>
                  <a:srgbClr val="9F2140"/>
                </a:solidFill>
                <a:effectLst/>
                <a:uLnTx/>
                <a:uFillTx/>
                <a:latin typeface="Verdana"/>
                <a:cs typeface="Verdana"/>
              </a:rPr>
              <a:t>del</a:t>
            </a:r>
            <a:r>
              <a:rPr kumimoji="0" sz="2000" b="1" i="0" u="none" strike="noStrike" kern="0" cap="none" spc="360" normalizeH="0" baseline="0" noProof="0" dirty="0">
                <a:ln>
                  <a:noFill/>
                </a:ln>
                <a:solidFill>
                  <a:srgbClr val="9F2140"/>
                </a:solidFill>
                <a:effectLst/>
                <a:uLnTx/>
                <a:uFillTx/>
                <a:latin typeface="Verdana"/>
                <a:cs typeface="Verdana"/>
              </a:rPr>
              <a:t>  </a:t>
            </a:r>
            <a:r>
              <a:rPr kumimoji="0" sz="2000" b="1" i="0" u="none" strike="noStrike" kern="0" cap="none" spc="-204" normalizeH="0" baseline="0" noProof="0" dirty="0">
                <a:ln>
                  <a:noFill/>
                </a:ln>
                <a:solidFill>
                  <a:srgbClr val="9F2140"/>
                </a:solidFill>
                <a:effectLst/>
                <a:uLnTx/>
                <a:uFillTx/>
                <a:latin typeface="Verdana"/>
                <a:cs typeface="Verdana"/>
              </a:rPr>
              <a:t>IMSS: </a:t>
            </a:r>
            <a:r>
              <a:rPr kumimoji="0" sz="2000" b="0" i="0" u="none" strike="noStrike" kern="0" cap="none" spc="0" normalizeH="0" baseline="0" noProof="0" dirty="0">
                <a:ln>
                  <a:noFill/>
                </a:ln>
                <a:solidFill>
                  <a:sysClr val="windowText" lastClr="000000"/>
                </a:solidFill>
                <a:effectLst/>
                <a:uLnTx/>
                <a:uFillTx/>
                <a:latin typeface="Verdana"/>
                <a:cs typeface="Verdana"/>
              </a:rPr>
              <a:t>quienes</a:t>
            </a:r>
            <a:r>
              <a:rPr kumimoji="0" sz="2000" b="0" i="0" u="none" strike="noStrike" kern="0" cap="none" spc="490"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empezaron</a:t>
            </a:r>
            <a:r>
              <a:rPr kumimoji="0" sz="2000" b="0" i="0" u="none" strike="noStrike" kern="0" cap="none" spc="490" normalizeH="0" baseline="0" noProof="0" dirty="0">
                <a:ln>
                  <a:noFill/>
                </a:ln>
                <a:solidFill>
                  <a:sysClr val="windowText" lastClr="000000"/>
                </a:solidFill>
                <a:effectLst/>
                <a:uLnTx/>
                <a:uFillTx/>
                <a:latin typeface="Verdana"/>
                <a:cs typeface="Verdana"/>
              </a:rPr>
              <a:t>   </a:t>
            </a:r>
            <a:r>
              <a:rPr kumimoji="0" sz="2000" b="0" i="0" u="none" strike="noStrike" kern="0" cap="none" spc="-50" normalizeH="0" baseline="0" noProof="0" dirty="0">
                <a:ln>
                  <a:noFill/>
                </a:ln>
                <a:solidFill>
                  <a:sysClr val="windowText" lastClr="000000"/>
                </a:solidFill>
                <a:effectLst/>
                <a:uLnTx/>
                <a:uFillTx/>
                <a:latin typeface="Verdana"/>
                <a:cs typeface="Verdana"/>
              </a:rPr>
              <a:t>a </a:t>
            </a:r>
            <a:r>
              <a:rPr kumimoji="0" sz="2000" b="0" i="0" u="none" strike="noStrike" kern="0" cap="none" spc="0" normalizeH="0" baseline="0" noProof="0" dirty="0">
                <a:ln>
                  <a:noFill/>
                </a:ln>
                <a:solidFill>
                  <a:sysClr val="windowText" lastClr="000000"/>
                </a:solidFill>
                <a:effectLst/>
                <a:uLnTx/>
                <a:uFillTx/>
                <a:latin typeface="Verdana"/>
                <a:cs typeface="Verdana"/>
              </a:rPr>
              <a:t>trabajar</a:t>
            </a:r>
            <a:r>
              <a:rPr kumimoji="0" sz="2000" b="0" i="0" u="none" strike="noStrike" kern="0" cap="none" spc="10" normalizeH="0" baseline="0" noProof="0" dirty="0">
                <a:ln>
                  <a:noFill/>
                </a:ln>
                <a:solidFill>
                  <a:sysClr val="windowText" lastClr="000000"/>
                </a:solidFill>
                <a:effectLst/>
                <a:uLnTx/>
                <a:uFillTx/>
                <a:latin typeface="Verdana"/>
                <a:cs typeface="Verdana"/>
              </a:rPr>
              <a:t> </a:t>
            </a:r>
            <a:r>
              <a:rPr kumimoji="0" sz="2000" b="1" i="0" u="none" strike="noStrike" kern="0" cap="none" spc="-20" normalizeH="0" baseline="0" noProof="0" dirty="0">
                <a:ln>
                  <a:noFill/>
                </a:ln>
                <a:solidFill>
                  <a:sysClr val="windowText" lastClr="000000"/>
                </a:solidFill>
                <a:effectLst/>
                <a:uLnTx/>
                <a:uFillTx/>
                <a:latin typeface="Verdana"/>
                <a:cs typeface="Verdana"/>
              </a:rPr>
              <a:t>después</a:t>
            </a:r>
            <a:r>
              <a:rPr kumimoji="0" sz="2000" b="1" i="0" u="none" strike="noStrike" kern="0" cap="none" spc="30" normalizeH="0" baseline="0" noProof="0" dirty="0">
                <a:ln>
                  <a:noFill/>
                </a:ln>
                <a:solidFill>
                  <a:sysClr val="windowText" lastClr="000000"/>
                </a:solidFill>
                <a:effectLst/>
                <a:uLnTx/>
                <a:uFillTx/>
                <a:latin typeface="Verdana"/>
                <a:cs typeface="Verdana"/>
              </a:rPr>
              <a:t> </a:t>
            </a:r>
            <a:r>
              <a:rPr kumimoji="0" sz="2000" b="1" i="0" u="none" strike="noStrike" kern="0" cap="none" spc="0" normalizeH="0" baseline="0" noProof="0" dirty="0">
                <a:ln>
                  <a:noFill/>
                </a:ln>
                <a:solidFill>
                  <a:sysClr val="windowText" lastClr="000000"/>
                </a:solidFill>
                <a:effectLst/>
                <a:uLnTx/>
                <a:uFillTx/>
                <a:latin typeface="Verdana"/>
                <a:cs typeface="Verdana"/>
              </a:rPr>
              <a:t>de</a:t>
            </a:r>
            <a:r>
              <a:rPr kumimoji="0" sz="2000" b="1" i="0" u="none" strike="noStrike" kern="0" cap="none" spc="20" normalizeH="0" baseline="0" noProof="0" dirty="0">
                <a:ln>
                  <a:noFill/>
                </a:ln>
                <a:solidFill>
                  <a:sysClr val="windowText" lastClr="000000"/>
                </a:solidFill>
                <a:effectLst/>
                <a:uLnTx/>
                <a:uFillTx/>
                <a:latin typeface="Verdana"/>
                <a:cs typeface="Verdana"/>
              </a:rPr>
              <a:t> </a:t>
            </a:r>
            <a:r>
              <a:rPr kumimoji="0" sz="2000" b="1" i="0" u="none" strike="noStrike" kern="0" cap="none" spc="-80" normalizeH="0" baseline="0" noProof="0" dirty="0">
                <a:ln>
                  <a:noFill/>
                </a:ln>
                <a:solidFill>
                  <a:sysClr val="windowText" lastClr="000000"/>
                </a:solidFill>
                <a:effectLst/>
                <a:uLnTx/>
                <a:uFillTx/>
                <a:latin typeface="Verdana"/>
                <a:cs typeface="Verdana"/>
              </a:rPr>
              <a:t>junio </a:t>
            </a:r>
            <a:r>
              <a:rPr kumimoji="0" sz="2000" b="1" i="0" u="none" strike="noStrike" kern="0" cap="none" spc="0" normalizeH="0" baseline="0" noProof="0" dirty="0">
                <a:ln>
                  <a:noFill/>
                </a:ln>
                <a:solidFill>
                  <a:sysClr val="windowText" lastClr="000000"/>
                </a:solidFill>
                <a:effectLst/>
                <a:uLnTx/>
                <a:uFillTx/>
                <a:latin typeface="Verdana"/>
                <a:cs typeface="Verdana"/>
              </a:rPr>
              <a:t>de</a:t>
            </a:r>
            <a:r>
              <a:rPr kumimoji="0" sz="2000" b="1" i="0" u="none" strike="noStrike" kern="0" cap="none" spc="345" normalizeH="0" baseline="0" noProof="0" dirty="0">
                <a:ln>
                  <a:noFill/>
                </a:ln>
                <a:solidFill>
                  <a:sysClr val="windowText" lastClr="000000"/>
                </a:solidFill>
                <a:effectLst/>
                <a:uLnTx/>
                <a:uFillTx/>
                <a:latin typeface="Verdana"/>
                <a:cs typeface="Verdana"/>
              </a:rPr>
              <a:t> </a:t>
            </a:r>
            <a:r>
              <a:rPr kumimoji="0" sz="2000" b="1" i="0" u="none" strike="noStrike" kern="0" cap="none" spc="-290" normalizeH="0" baseline="0" noProof="0" dirty="0">
                <a:ln>
                  <a:noFill/>
                </a:ln>
                <a:solidFill>
                  <a:sysClr val="windowText" lastClr="000000"/>
                </a:solidFill>
                <a:effectLst/>
                <a:uLnTx/>
                <a:uFillTx/>
                <a:latin typeface="Verdana"/>
                <a:cs typeface="Verdana"/>
              </a:rPr>
              <a:t>1997</a:t>
            </a:r>
            <a:r>
              <a:rPr kumimoji="0" sz="2000" b="1" i="0" u="none" strike="noStrike" kern="0" cap="none" spc="360"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y</a:t>
            </a:r>
            <a:r>
              <a:rPr kumimoji="0" sz="2000" b="0" i="0" u="none" strike="noStrike" kern="0" cap="none" spc="340"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se</a:t>
            </a:r>
            <a:r>
              <a:rPr kumimoji="0" sz="2000" b="0" i="0" u="none" strike="noStrike" kern="0" cap="none" spc="335"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pensionen</a:t>
            </a:r>
            <a:r>
              <a:rPr kumimoji="0" sz="2000" b="0" i="0" u="none" strike="noStrike" kern="0" cap="none" spc="335" normalizeH="0" baseline="0" noProof="0" dirty="0">
                <a:ln>
                  <a:noFill/>
                </a:ln>
                <a:solidFill>
                  <a:sysClr val="windowText" lastClr="000000"/>
                </a:solidFill>
                <a:effectLst/>
                <a:uLnTx/>
                <a:uFillTx/>
                <a:latin typeface="Verdana"/>
                <a:cs typeface="Verdana"/>
              </a:rPr>
              <a:t> </a:t>
            </a:r>
            <a:r>
              <a:rPr kumimoji="0" sz="2000" b="0" i="0" u="none" strike="noStrike" kern="0" cap="none" spc="-50" normalizeH="0" baseline="0" noProof="0" dirty="0">
                <a:ln>
                  <a:noFill/>
                </a:ln>
                <a:solidFill>
                  <a:sysClr val="windowText" lastClr="000000"/>
                </a:solidFill>
                <a:effectLst/>
                <a:uLnTx/>
                <a:uFillTx/>
                <a:latin typeface="Verdana"/>
                <a:cs typeface="Verdana"/>
              </a:rPr>
              <a:t>a </a:t>
            </a:r>
            <a:r>
              <a:rPr kumimoji="0" sz="2000" b="0" i="0" u="none" strike="noStrike" kern="0" cap="none" spc="0" normalizeH="0" baseline="0" noProof="0" dirty="0">
                <a:ln>
                  <a:noFill/>
                </a:ln>
                <a:solidFill>
                  <a:sysClr val="windowText" lastClr="000000"/>
                </a:solidFill>
                <a:effectLst/>
                <a:uLnTx/>
                <a:uFillTx/>
                <a:latin typeface="Verdana"/>
                <a:cs typeface="Verdana"/>
              </a:rPr>
              <a:t>partir</a:t>
            </a:r>
            <a:r>
              <a:rPr kumimoji="0" sz="2000" b="0" i="0" u="none" strike="noStrike" kern="0" cap="none" spc="185" normalizeH="0" baseline="0" noProof="0" dirty="0">
                <a:ln>
                  <a:noFill/>
                </a:ln>
                <a:solidFill>
                  <a:sysClr val="windowText" lastClr="000000"/>
                </a:solidFill>
                <a:effectLst/>
                <a:uLnTx/>
                <a:uFillTx/>
                <a:latin typeface="Verdana"/>
                <a:cs typeface="Verdana"/>
              </a:rPr>
              <a:t>  </a:t>
            </a:r>
            <a:r>
              <a:rPr kumimoji="0" sz="2000" b="0" i="0" u="none" strike="noStrike" kern="0" cap="none" spc="55" normalizeH="0" baseline="0" noProof="0" dirty="0">
                <a:ln>
                  <a:noFill/>
                </a:ln>
                <a:solidFill>
                  <a:sysClr val="windowText" lastClr="000000"/>
                </a:solidFill>
                <a:effectLst/>
                <a:uLnTx/>
                <a:uFillTx/>
                <a:latin typeface="Verdana"/>
                <a:cs typeface="Verdana"/>
              </a:rPr>
              <a:t>de</a:t>
            </a:r>
            <a:r>
              <a:rPr kumimoji="0" sz="2000" b="0" i="0" u="none" strike="noStrike" kern="0" cap="none" spc="195"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la</a:t>
            </a:r>
            <a:r>
              <a:rPr kumimoji="0" sz="2000" b="0" i="0" u="none" strike="noStrike" kern="0" cap="none" spc="195"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entrada</a:t>
            </a:r>
            <a:r>
              <a:rPr kumimoji="0" sz="2000" b="0" i="0" u="none" strike="noStrike" kern="0" cap="none" spc="190" normalizeH="0" baseline="0" noProof="0" dirty="0">
                <a:ln>
                  <a:noFill/>
                </a:ln>
                <a:solidFill>
                  <a:sysClr val="windowText" lastClr="000000"/>
                </a:solidFill>
                <a:effectLst/>
                <a:uLnTx/>
                <a:uFillTx/>
                <a:latin typeface="Verdana"/>
                <a:cs typeface="Verdana"/>
              </a:rPr>
              <a:t>  </a:t>
            </a:r>
            <a:r>
              <a:rPr kumimoji="0" sz="2000" b="0" i="0" u="none" strike="noStrike" kern="0" cap="none" spc="-25" normalizeH="0" baseline="0" noProof="0" dirty="0">
                <a:ln>
                  <a:noFill/>
                </a:ln>
                <a:solidFill>
                  <a:sysClr val="windowText" lastClr="000000"/>
                </a:solidFill>
                <a:effectLst/>
                <a:uLnTx/>
                <a:uFillTx/>
                <a:latin typeface="Verdana"/>
                <a:cs typeface="Verdana"/>
              </a:rPr>
              <a:t>en </a:t>
            </a:r>
            <a:r>
              <a:rPr kumimoji="0" sz="2000" b="0" i="0" u="none" strike="noStrike" kern="0" cap="none" spc="-10" normalizeH="0" baseline="0" noProof="0" dirty="0">
                <a:ln>
                  <a:noFill/>
                </a:ln>
                <a:solidFill>
                  <a:sysClr val="windowText" lastClr="000000"/>
                </a:solidFill>
                <a:effectLst/>
                <a:uLnTx/>
                <a:uFillTx/>
                <a:latin typeface="Verdana"/>
                <a:cs typeface="Verdana"/>
              </a:rPr>
              <a:t>vigor</a:t>
            </a:r>
            <a:r>
              <a:rPr kumimoji="0" sz="2000" b="0" i="0" u="none" strike="noStrike" kern="0" cap="none" spc="-180" normalizeH="0" baseline="0" noProof="0" dirty="0">
                <a:ln>
                  <a:noFill/>
                </a:ln>
                <a:solidFill>
                  <a:sysClr val="windowText" lastClr="000000"/>
                </a:solidFill>
                <a:effectLst/>
                <a:uLnTx/>
                <a:uFillTx/>
                <a:latin typeface="Verdana"/>
                <a:cs typeface="Verdana"/>
              </a:rPr>
              <a:t> </a:t>
            </a:r>
            <a:r>
              <a:rPr kumimoji="0" sz="2000" b="0" i="0" u="none" strike="noStrike" kern="0" cap="none" spc="55" normalizeH="0" baseline="0" noProof="0" dirty="0">
                <a:ln>
                  <a:noFill/>
                </a:ln>
                <a:solidFill>
                  <a:sysClr val="windowText" lastClr="000000"/>
                </a:solidFill>
                <a:effectLst/>
                <a:uLnTx/>
                <a:uFillTx/>
                <a:latin typeface="Verdana"/>
                <a:cs typeface="Verdana"/>
              </a:rPr>
              <a:t>de</a:t>
            </a:r>
            <a:r>
              <a:rPr kumimoji="0" sz="2000" b="0" i="0" u="none" strike="noStrike" kern="0" cap="none" spc="-175" normalizeH="0" baseline="0" noProof="0" dirty="0">
                <a:ln>
                  <a:noFill/>
                </a:ln>
                <a:solidFill>
                  <a:sysClr val="windowText" lastClr="000000"/>
                </a:solidFill>
                <a:effectLst/>
                <a:uLnTx/>
                <a:uFillTx/>
                <a:latin typeface="Verdana"/>
                <a:cs typeface="Verdana"/>
              </a:rPr>
              <a:t> </a:t>
            </a:r>
            <a:r>
              <a:rPr kumimoji="0" sz="2000" b="0" i="0" u="none" strike="noStrike" kern="0" cap="none" spc="-25" normalizeH="0" baseline="0" noProof="0" dirty="0">
                <a:ln>
                  <a:noFill/>
                </a:ln>
                <a:solidFill>
                  <a:sysClr val="windowText" lastClr="000000"/>
                </a:solidFill>
                <a:effectLst/>
                <a:uLnTx/>
                <a:uFillTx/>
                <a:latin typeface="Verdana"/>
                <a:cs typeface="Verdana"/>
              </a:rPr>
              <a:t>la</a:t>
            </a:r>
            <a:r>
              <a:rPr kumimoji="0" sz="2000" b="0" i="0" u="none" strike="noStrike" kern="0" cap="none" spc="-175" normalizeH="0" baseline="0" noProof="0" dirty="0">
                <a:ln>
                  <a:noFill/>
                </a:ln>
                <a:solidFill>
                  <a:sysClr val="windowText" lastClr="000000"/>
                </a:solidFill>
                <a:effectLst/>
                <a:uLnTx/>
                <a:uFillTx/>
                <a:latin typeface="Verdana"/>
                <a:cs typeface="Verdana"/>
              </a:rPr>
              <a:t> </a:t>
            </a:r>
            <a:r>
              <a:rPr kumimoji="0" sz="2000" b="0" i="0" u="none" strike="noStrike" kern="0" cap="none" spc="-20" normalizeH="0" baseline="0" noProof="0" dirty="0">
                <a:ln>
                  <a:noFill/>
                </a:ln>
                <a:solidFill>
                  <a:sysClr val="windowText" lastClr="000000"/>
                </a:solidFill>
                <a:effectLst/>
                <a:uLnTx/>
                <a:uFillTx/>
                <a:latin typeface="Verdana"/>
                <a:cs typeface="Verdana"/>
              </a:rPr>
              <a:t>ley.</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11" name="object 11"/>
          <p:cNvSpPr txBox="1">
            <a:spLocks noGrp="1"/>
          </p:cNvSpPr>
          <p:nvPr>
            <p:ph type="title"/>
          </p:nvPr>
        </p:nvSpPr>
        <p:spPr>
          <a:xfrm>
            <a:off x="678890" y="85724"/>
            <a:ext cx="7553883" cy="863697"/>
          </a:xfrm>
          <a:prstGeom prst="rect">
            <a:avLst/>
          </a:prstGeom>
        </p:spPr>
        <p:txBody>
          <a:bodyPr vert="horz" wrap="square" lIns="0" tIns="58419" rIns="0" bIns="0" rtlCol="0">
            <a:spAutoFit/>
          </a:bodyPr>
          <a:lstStyle/>
          <a:p>
            <a:pPr marL="1583690" marR="5080" indent="-1571625">
              <a:lnSpc>
                <a:spcPts val="3040"/>
              </a:lnSpc>
              <a:spcBef>
                <a:spcPts val="459"/>
              </a:spcBef>
            </a:pPr>
            <a:r>
              <a:rPr spc="-105" dirty="0"/>
              <a:t>SEGUNDA</a:t>
            </a:r>
            <a:r>
              <a:rPr spc="-125" dirty="0"/>
              <a:t> </a:t>
            </a:r>
            <a:r>
              <a:rPr spc="-70" dirty="0"/>
              <a:t>REFORMA</a:t>
            </a:r>
            <a:r>
              <a:rPr spc="-135" dirty="0"/>
              <a:t> </a:t>
            </a:r>
            <a:r>
              <a:rPr spc="-60" dirty="0"/>
              <a:t>DEL</a:t>
            </a:r>
            <a:r>
              <a:rPr spc="-140" dirty="0"/>
              <a:t> </a:t>
            </a:r>
            <a:r>
              <a:rPr spc="-125" dirty="0"/>
              <a:t>PRESIDENTE </a:t>
            </a:r>
            <a:r>
              <a:rPr spc="-490" dirty="0"/>
              <a:t>(1</a:t>
            </a:r>
            <a:r>
              <a:rPr spc="-490" dirty="0">
                <a:latin typeface="Arial"/>
                <a:cs typeface="Arial"/>
              </a:rPr>
              <a:t>°</a:t>
            </a:r>
            <a:r>
              <a:rPr spc="20" dirty="0">
                <a:latin typeface="Arial"/>
                <a:cs typeface="Arial"/>
              </a:rPr>
              <a:t> </a:t>
            </a:r>
            <a:r>
              <a:rPr spc="-20" dirty="0"/>
              <a:t>DE</a:t>
            </a:r>
            <a:r>
              <a:rPr spc="-220" dirty="0"/>
              <a:t> </a:t>
            </a:r>
            <a:r>
              <a:rPr spc="-70" dirty="0"/>
              <a:t>MAYO</a:t>
            </a:r>
            <a:r>
              <a:rPr spc="-170" dirty="0"/>
              <a:t> </a:t>
            </a:r>
            <a:r>
              <a:rPr spc="-30" dirty="0"/>
              <a:t>DE</a:t>
            </a:r>
            <a:r>
              <a:rPr spc="-195" dirty="0"/>
              <a:t> </a:t>
            </a:r>
            <a:r>
              <a:rPr spc="-300" dirty="0"/>
              <a:t>2024)</a:t>
            </a:r>
          </a:p>
        </p:txBody>
      </p:sp>
      <p:sp>
        <p:nvSpPr>
          <p:cNvPr id="12" name="object 12"/>
          <p:cNvSpPr txBox="1"/>
          <p:nvPr/>
        </p:nvSpPr>
        <p:spPr>
          <a:xfrm>
            <a:off x="236220" y="5375321"/>
            <a:ext cx="7863840" cy="1122680"/>
          </a:xfrm>
          <a:prstGeom prst="rect">
            <a:avLst/>
          </a:prstGeom>
        </p:spPr>
        <p:txBody>
          <a:bodyPr vert="horz" wrap="square" lIns="0" tIns="11430" rIns="0" bIns="0" rtlCol="0">
            <a:spAutoFit/>
          </a:bodyPr>
          <a:lstStyle/>
          <a:p>
            <a:pPr marL="191770" marR="245110" lvl="0" indent="0" algn="just" defTabSz="914400" eaLnBrk="1" fontAlgn="auto" latinLnBrk="0" hangingPunct="1">
              <a:lnSpc>
                <a:spcPct val="120100"/>
              </a:lnSpc>
              <a:spcBef>
                <a:spcPts val="90"/>
              </a:spcBef>
              <a:spcAft>
                <a:spcPts val="0"/>
              </a:spcAft>
              <a:buClrTx/>
              <a:buSzTx/>
              <a:buFontTx/>
              <a:buNone/>
              <a:tabLst/>
              <a:defRPr/>
            </a:pPr>
            <a:r>
              <a:rPr kumimoji="0" sz="2000" b="0" i="0" u="none" strike="noStrike" kern="0" cap="none" spc="-10" normalizeH="0" baseline="0" noProof="0" dirty="0">
                <a:ln>
                  <a:noFill/>
                </a:ln>
                <a:solidFill>
                  <a:sysClr val="windowText" lastClr="000000"/>
                </a:solidFill>
                <a:effectLst/>
                <a:uLnTx/>
                <a:uFillTx/>
                <a:latin typeface="Verdana"/>
                <a:cs typeface="Verdana"/>
              </a:rPr>
              <a:t>Garantiza</a:t>
            </a:r>
            <a:r>
              <a:rPr kumimoji="0" sz="2000" b="0" i="0" u="none" strike="noStrike" kern="0" cap="none" spc="-165" normalizeH="0" baseline="0" noProof="0" dirty="0">
                <a:ln>
                  <a:noFill/>
                </a:ln>
                <a:solidFill>
                  <a:sysClr val="windowText" lastClr="000000"/>
                </a:solidFill>
                <a:effectLst/>
                <a:uLnTx/>
                <a:uFillTx/>
                <a:latin typeface="Verdana"/>
                <a:cs typeface="Verdana"/>
              </a:rPr>
              <a:t> </a:t>
            </a:r>
            <a:r>
              <a:rPr kumimoji="0" sz="2000" b="0" i="0" u="none" strike="noStrike" kern="0" cap="none" spc="60" normalizeH="0" baseline="0" noProof="0" dirty="0">
                <a:ln>
                  <a:noFill/>
                </a:ln>
                <a:solidFill>
                  <a:sysClr val="windowText" lastClr="000000"/>
                </a:solidFill>
                <a:effectLst/>
                <a:uLnTx/>
                <a:uFillTx/>
                <a:latin typeface="Verdana"/>
                <a:cs typeface="Verdana"/>
              </a:rPr>
              <a:t>que</a:t>
            </a:r>
            <a:r>
              <a:rPr kumimoji="0" sz="2000" b="0" i="0" u="none" strike="noStrike" kern="0" cap="none" spc="-130" normalizeH="0" baseline="0" noProof="0" dirty="0">
                <a:ln>
                  <a:noFill/>
                </a:ln>
                <a:solidFill>
                  <a:sysClr val="windowText" lastClr="000000"/>
                </a:solidFill>
                <a:effectLst/>
                <a:uLnTx/>
                <a:uFillTx/>
                <a:latin typeface="Verdana"/>
                <a:cs typeface="Verdana"/>
              </a:rPr>
              <a:t> </a:t>
            </a:r>
            <a:r>
              <a:rPr kumimoji="0" sz="2000" b="0" i="0" u="none" strike="noStrike" kern="0" cap="none" spc="-10" normalizeH="0" baseline="0" noProof="0" dirty="0">
                <a:ln>
                  <a:noFill/>
                </a:ln>
                <a:solidFill>
                  <a:sysClr val="windowText" lastClr="000000"/>
                </a:solidFill>
                <a:effectLst/>
                <a:uLnTx/>
                <a:uFillTx/>
                <a:latin typeface="Verdana"/>
                <a:cs typeface="Verdana"/>
              </a:rPr>
              <a:t>los</a:t>
            </a:r>
            <a:r>
              <a:rPr kumimoji="0" sz="2000" b="0" i="0" u="none" strike="noStrike" kern="0" cap="none" spc="-130" normalizeH="0" baseline="0" noProof="0" dirty="0">
                <a:ln>
                  <a:noFill/>
                </a:ln>
                <a:solidFill>
                  <a:sysClr val="windowText" lastClr="000000"/>
                </a:solidFill>
                <a:effectLst/>
                <a:uLnTx/>
                <a:uFillTx/>
                <a:latin typeface="Verdana"/>
                <a:cs typeface="Verdana"/>
              </a:rPr>
              <a:t> </a:t>
            </a:r>
            <a:r>
              <a:rPr kumimoji="0" sz="2000" b="0" i="0" u="none" strike="noStrike" kern="0" cap="none" spc="-20" normalizeH="0" baseline="0" noProof="0" dirty="0">
                <a:ln>
                  <a:noFill/>
                </a:ln>
                <a:solidFill>
                  <a:sysClr val="windowText" lastClr="000000"/>
                </a:solidFill>
                <a:effectLst/>
                <a:uLnTx/>
                <a:uFillTx/>
                <a:latin typeface="Verdana"/>
                <a:cs typeface="Verdana"/>
              </a:rPr>
              <a:t>trabajadores</a:t>
            </a:r>
            <a:r>
              <a:rPr kumimoji="0" sz="2000" b="0" i="0" u="none" strike="noStrike" kern="0" cap="none" spc="-135" normalizeH="0" baseline="0" noProof="0" dirty="0">
                <a:ln>
                  <a:noFill/>
                </a:ln>
                <a:solidFill>
                  <a:sysClr val="windowText" lastClr="000000"/>
                </a:solidFill>
                <a:effectLst/>
                <a:uLnTx/>
                <a:uFillTx/>
                <a:latin typeface="Verdana"/>
                <a:cs typeface="Verdana"/>
              </a:rPr>
              <a:t> </a:t>
            </a:r>
            <a:r>
              <a:rPr kumimoji="0" sz="2000" b="0" i="0" u="none" strike="noStrike" kern="0" cap="none" spc="55" normalizeH="0" baseline="0" noProof="0" dirty="0">
                <a:ln>
                  <a:noFill/>
                </a:ln>
                <a:solidFill>
                  <a:sysClr val="windowText" lastClr="000000"/>
                </a:solidFill>
                <a:effectLst/>
                <a:uLnTx/>
                <a:uFillTx/>
                <a:latin typeface="Verdana"/>
                <a:cs typeface="Verdana"/>
              </a:rPr>
              <a:t>que</a:t>
            </a:r>
            <a:r>
              <a:rPr kumimoji="0" sz="2000" b="0" i="0" u="none" strike="noStrike" kern="0" cap="none" spc="-125" normalizeH="0" baseline="0" noProof="0" dirty="0">
                <a:ln>
                  <a:noFill/>
                </a:ln>
                <a:solidFill>
                  <a:sysClr val="windowText" lastClr="000000"/>
                </a:solidFill>
                <a:effectLst/>
                <a:uLnTx/>
                <a:uFillTx/>
                <a:latin typeface="Verdana"/>
                <a:cs typeface="Verdana"/>
              </a:rPr>
              <a:t> </a:t>
            </a:r>
            <a:r>
              <a:rPr kumimoji="0" sz="2000" b="1" i="0" u="none" strike="noStrike" kern="0" cap="none" spc="-75" normalizeH="0" baseline="0" noProof="0" dirty="0">
                <a:ln>
                  <a:noFill/>
                </a:ln>
                <a:solidFill>
                  <a:srgbClr val="9F2140"/>
                </a:solidFill>
                <a:effectLst/>
                <a:uLnTx/>
                <a:uFillTx/>
                <a:latin typeface="Verdana"/>
                <a:cs typeface="Verdana"/>
              </a:rPr>
              <a:t>ganan</a:t>
            </a:r>
            <a:r>
              <a:rPr kumimoji="0" sz="2000" b="1" i="0" u="none" strike="noStrike" kern="0" cap="none" spc="-80" normalizeH="0" baseline="0" noProof="0" dirty="0">
                <a:ln>
                  <a:noFill/>
                </a:ln>
                <a:solidFill>
                  <a:srgbClr val="9F2140"/>
                </a:solidFill>
                <a:effectLst/>
                <a:uLnTx/>
                <a:uFillTx/>
                <a:latin typeface="Verdana"/>
                <a:cs typeface="Verdana"/>
              </a:rPr>
              <a:t> </a:t>
            </a:r>
            <a:r>
              <a:rPr kumimoji="0" sz="2000" b="1" i="0" u="none" strike="noStrike" kern="0" cap="none" spc="-100" normalizeH="0" baseline="0" noProof="0" dirty="0">
                <a:ln>
                  <a:noFill/>
                </a:ln>
                <a:solidFill>
                  <a:srgbClr val="9F2140"/>
                </a:solidFill>
                <a:effectLst/>
                <a:uLnTx/>
                <a:uFillTx/>
                <a:latin typeface="Verdana"/>
                <a:cs typeface="Verdana"/>
              </a:rPr>
              <a:t>hasta</a:t>
            </a:r>
            <a:r>
              <a:rPr kumimoji="0" sz="2000" b="1" i="0" u="none" strike="noStrike" kern="0" cap="none" spc="-75" normalizeH="0" baseline="0" noProof="0" dirty="0">
                <a:ln>
                  <a:noFill/>
                </a:ln>
                <a:solidFill>
                  <a:srgbClr val="9F2140"/>
                </a:solidFill>
                <a:effectLst/>
                <a:uLnTx/>
                <a:uFillTx/>
                <a:latin typeface="Verdana"/>
                <a:cs typeface="Verdana"/>
              </a:rPr>
              <a:t> </a:t>
            </a:r>
            <a:r>
              <a:rPr kumimoji="0" sz="2000" b="1" i="0" u="none" strike="noStrike" kern="0" cap="none" spc="-120" normalizeH="0" baseline="0" noProof="0" dirty="0">
                <a:ln>
                  <a:noFill/>
                </a:ln>
                <a:solidFill>
                  <a:srgbClr val="9F2140"/>
                </a:solidFill>
                <a:effectLst/>
                <a:uLnTx/>
                <a:uFillTx/>
                <a:latin typeface="Verdana"/>
                <a:cs typeface="Verdana"/>
              </a:rPr>
              <a:t>el</a:t>
            </a:r>
            <a:r>
              <a:rPr kumimoji="0" sz="2000" b="1" i="0" u="none" strike="noStrike" kern="0" cap="none" spc="-50" normalizeH="0" baseline="0" noProof="0" dirty="0">
                <a:ln>
                  <a:noFill/>
                </a:ln>
                <a:solidFill>
                  <a:srgbClr val="9F2140"/>
                </a:solidFill>
                <a:effectLst/>
                <a:uLnTx/>
                <a:uFillTx/>
                <a:latin typeface="Verdana"/>
                <a:cs typeface="Verdana"/>
              </a:rPr>
              <a:t> </a:t>
            </a:r>
            <a:r>
              <a:rPr kumimoji="0" sz="2000" b="1" i="0" u="none" strike="noStrike" kern="0" cap="none" spc="-75" normalizeH="0" baseline="0" noProof="0" dirty="0">
                <a:ln>
                  <a:noFill/>
                </a:ln>
                <a:solidFill>
                  <a:srgbClr val="9F2140"/>
                </a:solidFill>
                <a:effectLst/>
                <a:uLnTx/>
                <a:uFillTx/>
                <a:latin typeface="Verdana"/>
                <a:cs typeface="Verdana"/>
              </a:rPr>
              <a:t>salario </a:t>
            </a:r>
            <a:r>
              <a:rPr kumimoji="0" sz="2000" b="1" i="0" u="none" strike="noStrike" kern="0" cap="none" spc="-60" normalizeH="0" baseline="0" noProof="0" dirty="0">
                <a:ln>
                  <a:noFill/>
                </a:ln>
                <a:solidFill>
                  <a:srgbClr val="9F2140"/>
                </a:solidFill>
                <a:effectLst/>
                <a:uLnTx/>
                <a:uFillTx/>
                <a:latin typeface="Verdana"/>
                <a:cs typeface="Verdana"/>
              </a:rPr>
              <a:t>promedio</a:t>
            </a:r>
            <a:r>
              <a:rPr kumimoji="0" sz="2000" b="1" i="0" u="none" strike="noStrike" kern="0" cap="none" spc="-114" normalizeH="0" baseline="0" noProof="0" dirty="0">
                <a:ln>
                  <a:noFill/>
                </a:ln>
                <a:solidFill>
                  <a:srgbClr val="9F2140"/>
                </a:solidFill>
                <a:effectLst/>
                <a:uLnTx/>
                <a:uFillTx/>
                <a:latin typeface="Verdana"/>
                <a:cs typeface="Verdana"/>
              </a:rPr>
              <a:t> </a:t>
            </a:r>
            <a:r>
              <a:rPr kumimoji="0" sz="2000" b="1" i="0" u="none" strike="noStrike" kern="0" cap="none" spc="-20" normalizeH="0" baseline="0" noProof="0" dirty="0">
                <a:ln>
                  <a:noFill/>
                </a:ln>
                <a:solidFill>
                  <a:srgbClr val="9F2140"/>
                </a:solidFill>
                <a:effectLst/>
                <a:uLnTx/>
                <a:uFillTx/>
                <a:latin typeface="Verdana"/>
                <a:cs typeface="Verdana"/>
              </a:rPr>
              <a:t>en</a:t>
            </a:r>
            <a:r>
              <a:rPr kumimoji="0" sz="2000" b="1" i="0" u="none" strike="noStrike" kern="0" cap="none" spc="-150" normalizeH="0" baseline="0" noProof="0" dirty="0">
                <a:ln>
                  <a:noFill/>
                </a:ln>
                <a:solidFill>
                  <a:srgbClr val="9F2140"/>
                </a:solidFill>
                <a:effectLst/>
                <a:uLnTx/>
                <a:uFillTx/>
                <a:latin typeface="Verdana"/>
                <a:cs typeface="Verdana"/>
              </a:rPr>
              <a:t> </a:t>
            </a:r>
            <a:r>
              <a:rPr kumimoji="0" sz="2000" b="1" i="0" u="none" strike="noStrike" kern="0" cap="none" spc="-80" normalizeH="0" baseline="0" noProof="0" dirty="0">
                <a:ln>
                  <a:noFill/>
                </a:ln>
                <a:solidFill>
                  <a:srgbClr val="9F2140"/>
                </a:solidFill>
                <a:effectLst/>
                <a:uLnTx/>
                <a:uFillTx/>
                <a:latin typeface="Verdana"/>
                <a:cs typeface="Verdana"/>
              </a:rPr>
              <a:t>el</a:t>
            </a:r>
            <a:r>
              <a:rPr kumimoji="0" sz="2000" b="1" i="0" u="none" strike="noStrike" kern="0" cap="none" spc="-95" normalizeH="0" baseline="0" noProof="0" dirty="0">
                <a:ln>
                  <a:noFill/>
                </a:ln>
                <a:solidFill>
                  <a:srgbClr val="9F2140"/>
                </a:solidFill>
                <a:effectLst/>
                <a:uLnTx/>
                <a:uFillTx/>
                <a:latin typeface="Verdana"/>
                <a:cs typeface="Verdana"/>
              </a:rPr>
              <a:t> </a:t>
            </a:r>
            <a:r>
              <a:rPr kumimoji="0" sz="2000" b="1" i="0" u="none" strike="noStrike" kern="0" cap="none" spc="-250" normalizeH="0" baseline="0" noProof="0" dirty="0">
                <a:ln>
                  <a:noFill/>
                </a:ln>
                <a:solidFill>
                  <a:srgbClr val="9F2140"/>
                </a:solidFill>
                <a:effectLst/>
                <a:uLnTx/>
                <a:uFillTx/>
                <a:latin typeface="Verdana"/>
                <a:cs typeface="Verdana"/>
              </a:rPr>
              <a:t>IMSS</a:t>
            </a:r>
            <a:r>
              <a:rPr kumimoji="0" sz="2000" b="0" i="0" u="none" strike="noStrike" kern="0" cap="none" spc="-250" normalizeH="0" baseline="0" noProof="0" dirty="0">
                <a:ln>
                  <a:noFill/>
                </a:ln>
                <a:solidFill>
                  <a:sysClr val="windowText" lastClr="000000"/>
                </a:solidFill>
                <a:effectLst/>
                <a:uLnTx/>
                <a:uFillTx/>
                <a:latin typeface="Verdana"/>
                <a:cs typeface="Verdana"/>
              </a:rPr>
              <a:t>,</a:t>
            </a:r>
            <a:r>
              <a:rPr kumimoji="0" sz="2000" b="0" i="0" u="none" strike="noStrike" kern="0" cap="none" spc="75"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se</a:t>
            </a:r>
            <a:r>
              <a:rPr kumimoji="0" sz="2000" b="0" i="0" u="none" strike="noStrike" kern="0" cap="none" spc="-125"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jubilen</a:t>
            </a:r>
            <a:r>
              <a:rPr kumimoji="0" sz="2000" b="0" i="0" u="none" strike="noStrike" kern="0" cap="none" spc="-60" normalizeH="0" baseline="0" noProof="0" dirty="0">
                <a:ln>
                  <a:noFill/>
                </a:ln>
                <a:solidFill>
                  <a:sysClr val="windowText" lastClr="000000"/>
                </a:solidFill>
                <a:effectLst/>
                <a:uLnTx/>
                <a:uFillTx/>
                <a:latin typeface="Verdana"/>
                <a:cs typeface="Verdana"/>
              </a:rPr>
              <a:t> </a:t>
            </a:r>
            <a:r>
              <a:rPr kumimoji="0" sz="2000" b="0" i="0" u="none" strike="noStrike" kern="0" cap="none" spc="70" normalizeH="0" baseline="0" noProof="0" dirty="0">
                <a:ln>
                  <a:noFill/>
                </a:ln>
                <a:solidFill>
                  <a:sysClr val="windowText" lastClr="000000"/>
                </a:solidFill>
                <a:effectLst/>
                <a:uLnTx/>
                <a:uFillTx/>
                <a:latin typeface="Verdana"/>
                <a:cs typeface="Verdana"/>
              </a:rPr>
              <a:t>con</a:t>
            </a:r>
            <a:r>
              <a:rPr kumimoji="0" sz="2000" b="0" i="0" u="none" strike="noStrike" kern="0" cap="none" spc="-50"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el</a:t>
            </a:r>
            <a:r>
              <a:rPr kumimoji="0" sz="2000" b="0" i="0" u="none" strike="noStrike" kern="0" cap="none" spc="-60" normalizeH="0" baseline="0" noProof="0" dirty="0">
                <a:ln>
                  <a:noFill/>
                </a:ln>
                <a:solidFill>
                  <a:sysClr val="windowText" lastClr="000000"/>
                </a:solidFill>
                <a:effectLst/>
                <a:uLnTx/>
                <a:uFillTx/>
                <a:latin typeface="Verdana"/>
                <a:cs typeface="Verdana"/>
              </a:rPr>
              <a:t> </a:t>
            </a:r>
            <a:r>
              <a:rPr kumimoji="0" sz="2000" b="0" i="0" u="none" strike="noStrike" kern="0" cap="none" spc="-295" normalizeH="0" baseline="0" noProof="0" dirty="0">
                <a:ln>
                  <a:noFill/>
                </a:ln>
                <a:solidFill>
                  <a:sysClr val="windowText" lastClr="000000"/>
                </a:solidFill>
                <a:effectLst/>
                <a:uLnTx/>
                <a:uFillTx/>
                <a:latin typeface="Verdana"/>
                <a:cs typeface="Verdana"/>
              </a:rPr>
              <a:t>100%</a:t>
            </a:r>
            <a:r>
              <a:rPr kumimoji="0" sz="2000" b="0" i="0" u="none" strike="noStrike" kern="0" cap="none" spc="120" normalizeH="0" baseline="0" noProof="0" dirty="0">
                <a:ln>
                  <a:noFill/>
                </a:ln>
                <a:solidFill>
                  <a:sysClr val="windowText" lastClr="000000"/>
                </a:solidFill>
                <a:effectLst/>
                <a:uLnTx/>
                <a:uFillTx/>
                <a:latin typeface="Verdana"/>
                <a:cs typeface="Verdana"/>
              </a:rPr>
              <a:t> </a:t>
            </a:r>
            <a:r>
              <a:rPr kumimoji="0" sz="2000" b="0" i="0" u="none" strike="noStrike" kern="0" cap="none" spc="50" normalizeH="0" baseline="0" noProof="0" dirty="0">
                <a:ln>
                  <a:noFill/>
                </a:ln>
                <a:solidFill>
                  <a:sysClr val="windowText" lastClr="000000"/>
                </a:solidFill>
                <a:effectLst/>
                <a:uLnTx/>
                <a:uFillTx/>
                <a:latin typeface="Verdana"/>
                <a:cs typeface="Verdana"/>
              </a:rPr>
              <a:t>de</a:t>
            </a:r>
            <a:r>
              <a:rPr kumimoji="0" sz="2000" b="0" i="0" u="none" strike="noStrike" kern="0" cap="none" spc="-45"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su</a:t>
            </a:r>
            <a:r>
              <a:rPr kumimoji="0" sz="2000" b="0" i="0" u="none" strike="noStrike" kern="0" cap="none" spc="-60" normalizeH="0" baseline="0" noProof="0" dirty="0">
                <a:ln>
                  <a:noFill/>
                </a:ln>
                <a:solidFill>
                  <a:sysClr val="windowText" lastClr="000000"/>
                </a:solidFill>
                <a:effectLst/>
                <a:uLnTx/>
                <a:uFillTx/>
                <a:latin typeface="Verdana"/>
                <a:cs typeface="Verdana"/>
              </a:rPr>
              <a:t> </a:t>
            </a:r>
            <a:r>
              <a:rPr kumimoji="0" sz="2000" b="0" i="0" u="none" strike="noStrike" kern="0" cap="none" spc="-30" normalizeH="0" baseline="0" noProof="0" dirty="0">
                <a:ln>
                  <a:noFill/>
                </a:ln>
                <a:solidFill>
                  <a:sysClr val="windowText" lastClr="000000"/>
                </a:solidFill>
                <a:effectLst/>
                <a:uLnTx/>
                <a:uFillTx/>
                <a:latin typeface="Verdana"/>
                <a:cs typeface="Verdana"/>
              </a:rPr>
              <a:t>salario, </a:t>
            </a:r>
            <a:r>
              <a:rPr kumimoji="0" sz="2000" b="0" i="0" u="none" strike="noStrike" kern="0" cap="none" spc="0" normalizeH="0" baseline="0" noProof="0" dirty="0">
                <a:ln>
                  <a:noFill/>
                </a:ln>
                <a:solidFill>
                  <a:sysClr val="windowText" lastClr="000000"/>
                </a:solidFill>
                <a:effectLst/>
                <a:uLnTx/>
                <a:uFillTx/>
                <a:latin typeface="Verdana"/>
                <a:cs typeface="Verdana"/>
              </a:rPr>
              <a:t>mediante</a:t>
            </a:r>
            <a:r>
              <a:rPr kumimoji="0" sz="2000" b="0" i="0" u="none" strike="noStrike" kern="0" cap="none" spc="-85" normalizeH="0" baseline="0" noProof="0" dirty="0">
                <a:ln>
                  <a:noFill/>
                </a:ln>
                <a:solidFill>
                  <a:sysClr val="windowText" lastClr="000000"/>
                </a:solidFill>
                <a:effectLst/>
                <a:uLnTx/>
                <a:uFillTx/>
                <a:latin typeface="Verdana"/>
                <a:cs typeface="Verdana"/>
              </a:rPr>
              <a:t> </a:t>
            </a:r>
            <a:r>
              <a:rPr kumimoji="0" sz="2000" b="0" i="0" u="none" strike="noStrike" kern="0" cap="none" spc="85" normalizeH="0" baseline="0" noProof="0" dirty="0">
                <a:ln>
                  <a:noFill/>
                </a:ln>
                <a:solidFill>
                  <a:sysClr val="windowText" lastClr="000000"/>
                </a:solidFill>
                <a:effectLst/>
                <a:uLnTx/>
                <a:uFillTx/>
                <a:latin typeface="Verdana"/>
                <a:cs typeface="Verdana"/>
              </a:rPr>
              <a:t>un</a:t>
            </a:r>
            <a:r>
              <a:rPr kumimoji="0" sz="2000" b="0" i="0" u="none" strike="noStrike" kern="0" cap="none" spc="-50" normalizeH="0" baseline="0" noProof="0" dirty="0">
                <a:ln>
                  <a:noFill/>
                </a:ln>
                <a:solidFill>
                  <a:sysClr val="windowText" lastClr="000000"/>
                </a:solidFill>
                <a:effectLst/>
                <a:uLnTx/>
                <a:uFillTx/>
                <a:latin typeface="Verdana"/>
                <a:cs typeface="Verdana"/>
              </a:rPr>
              <a:t> </a:t>
            </a:r>
            <a:r>
              <a:rPr kumimoji="0" sz="2000" b="0" i="0" u="none" strike="noStrike" kern="0" cap="none" spc="70" normalizeH="0" baseline="0" noProof="0" dirty="0">
                <a:ln>
                  <a:noFill/>
                </a:ln>
                <a:solidFill>
                  <a:sysClr val="windowText" lastClr="000000"/>
                </a:solidFill>
                <a:effectLst/>
                <a:uLnTx/>
                <a:uFillTx/>
                <a:latin typeface="Verdana"/>
                <a:cs typeface="Verdana"/>
              </a:rPr>
              <a:t>complemento</a:t>
            </a:r>
            <a:r>
              <a:rPr kumimoji="0" sz="2000" b="0" i="0" u="none" strike="noStrike" kern="0" cap="none" spc="-80" normalizeH="0" baseline="0" noProof="0" dirty="0">
                <a:ln>
                  <a:noFill/>
                </a:ln>
                <a:solidFill>
                  <a:sysClr val="windowText" lastClr="000000"/>
                </a:solidFill>
                <a:effectLst/>
                <a:uLnTx/>
                <a:uFillTx/>
                <a:latin typeface="Verdana"/>
                <a:cs typeface="Verdana"/>
              </a:rPr>
              <a:t> </a:t>
            </a:r>
            <a:r>
              <a:rPr kumimoji="0" sz="2000" b="0" i="0" u="none" strike="noStrike" kern="0" cap="none" spc="-10" normalizeH="0" baseline="0" noProof="0" dirty="0">
                <a:ln>
                  <a:noFill/>
                </a:ln>
                <a:solidFill>
                  <a:sysClr val="windowText" lastClr="000000"/>
                </a:solidFill>
                <a:effectLst/>
                <a:uLnTx/>
                <a:uFillTx/>
                <a:latin typeface="Verdana"/>
                <a:cs typeface="Verdana"/>
              </a:rPr>
              <a:t>solidario.</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pic>
        <p:nvPicPr>
          <p:cNvPr id="13" name="object 13"/>
          <p:cNvPicPr/>
          <p:nvPr/>
        </p:nvPicPr>
        <p:blipFill>
          <a:blip r:embed="rId9" cstate="print"/>
          <a:stretch>
            <a:fillRect/>
          </a:stretch>
        </p:blipFill>
        <p:spPr>
          <a:xfrm>
            <a:off x="8496300" y="-18288"/>
            <a:ext cx="3695700" cy="6896099"/>
          </a:xfrm>
          <a:prstGeom prst="rect">
            <a:avLst/>
          </a:prstGeom>
        </p:spPr>
      </p:pic>
      <p:sp>
        <p:nvSpPr>
          <p:cNvPr id="14" name="object 14"/>
          <p:cNvSpPr txBox="1"/>
          <p:nvPr/>
        </p:nvSpPr>
        <p:spPr>
          <a:xfrm>
            <a:off x="4335271" y="2282418"/>
            <a:ext cx="3714750" cy="2220595"/>
          </a:xfrm>
          <a:prstGeom prst="rect">
            <a:avLst/>
          </a:prstGeom>
        </p:spPr>
        <p:txBody>
          <a:bodyPr vert="horz" wrap="square" lIns="0" tIns="12700" rIns="0" bIns="0" rtlCol="0">
            <a:spAutoFit/>
          </a:bodyPr>
          <a:lstStyle/>
          <a:p>
            <a:pPr marL="12700" marR="5080" lvl="0" indent="0" algn="just" defTabSz="914400" eaLnBrk="1" fontAlgn="auto" latinLnBrk="0" hangingPunct="1">
              <a:lnSpc>
                <a:spcPct val="120000"/>
              </a:lnSpc>
              <a:spcBef>
                <a:spcPts val="100"/>
              </a:spcBef>
              <a:spcAft>
                <a:spcPts val="0"/>
              </a:spcAft>
              <a:buClrTx/>
              <a:buSzTx/>
              <a:buFontTx/>
              <a:buNone/>
              <a:tabLst/>
              <a:defRPr/>
            </a:pPr>
            <a:r>
              <a:rPr kumimoji="0" sz="2000" b="1" i="0" u="none" strike="noStrike" kern="0" cap="none" spc="0" normalizeH="0" baseline="0" noProof="0" dirty="0">
                <a:ln>
                  <a:noFill/>
                </a:ln>
                <a:solidFill>
                  <a:srgbClr val="9F2140"/>
                </a:solidFill>
                <a:effectLst/>
                <a:uLnTx/>
                <a:uFillTx/>
                <a:latin typeface="Verdana"/>
                <a:cs typeface="Verdana"/>
              </a:rPr>
              <a:t>En</a:t>
            </a:r>
            <a:r>
              <a:rPr kumimoji="0" sz="2000" b="1" i="0" u="none" strike="noStrike" kern="0" cap="none" spc="-175" normalizeH="0" baseline="0" noProof="0" dirty="0">
                <a:ln>
                  <a:noFill/>
                </a:ln>
                <a:solidFill>
                  <a:srgbClr val="9F2140"/>
                </a:solidFill>
                <a:effectLst/>
                <a:uLnTx/>
                <a:uFillTx/>
                <a:latin typeface="Verdana"/>
                <a:cs typeface="Verdana"/>
              </a:rPr>
              <a:t> </a:t>
            </a:r>
            <a:r>
              <a:rPr kumimoji="0" sz="2000" b="1" i="0" u="none" strike="noStrike" kern="0" cap="none" spc="-50" normalizeH="0" baseline="0" noProof="0" dirty="0">
                <a:ln>
                  <a:noFill/>
                </a:ln>
                <a:solidFill>
                  <a:srgbClr val="9F2140"/>
                </a:solidFill>
                <a:effectLst/>
                <a:uLnTx/>
                <a:uFillTx/>
                <a:latin typeface="Verdana"/>
                <a:cs typeface="Verdana"/>
              </a:rPr>
              <a:t>el</a:t>
            </a:r>
            <a:r>
              <a:rPr kumimoji="0" sz="2000" b="1" i="0" u="none" strike="noStrike" kern="0" cap="none" spc="-120" normalizeH="0" baseline="0" noProof="0" dirty="0">
                <a:ln>
                  <a:noFill/>
                </a:ln>
                <a:solidFill>
                  <a:srgbClr val="9F2140"/>
                </a:solidFill>
                <a:effectLst/>
                <a:uLnTx/>
                <a:uFillTx/>
                <a:latin typeface="Verdana"/>
                <a:cs typeface="Verdana"/>
              </a:rPr>
              <a:t> </a:t>
            </a:r>
            <a:r>
              <a:rPr kumimoji="0" sz="2000" b="1" i="0" u="none" strike="noStrike" kern="0" cap="none" spc="-60" normalizeH="0" baseline="0" noProof="0" dirty="0">
                <a:ln>
                  <a:noFill/>
                </a:ln>
                <a:solidFill>
                  <a:srgbClr val="9F2140"/>
                </a:solidFill>
                <a:effectLst/>
                <a:uLnTx/>
                <a:uFillTx/>
                <a:latin typeface="Verdana"/>
                <a:cs typeface="Verdana"/>
              </a:rPr>
              <a:t>caso</a:t>
            </a:r>
            <a:r>
              <a:rPr kumimoji="0" sz="2000" b="1" i="0" u="none" strike="noStrike" kern="0" cap="none" spc="-85" normalizeH="0" baseline="0" noProof="0" dirty="0">
                <a:ln>
                  <a:noFill/>
                </a:ln>
                <a:solidFill>
                  <a:srgbClr val="9F2140"/>
                </a:solidFill>
                <a:effectLst/>
                <a:uLnTx/>
                <a:uFillTx/>
                <a:latin typeface="Verdana"/>
                <a:cs typeface="Verdana"/>
              </a:rPr>
              <a:t> </a:t>
            </a:r>
            <a:r>
              <a:rPr kumimoji="0" sz="2000" b="1" i="0" u="none" strike="noStrike" kern="0" cap="none" spc="-35" normalizeH="0" baseline="0" noProof="0" dirty="0">
                <a:ln>
                  <a:noFill/>
                </a:ln>
                <a:solidFill>
                  <a:srgbClr val="9F2140"/>
                </a:solidFill>
                <a:effectLst/>
                <a:uLnTx/>
                <a:uFillTx/>
                <a:latin typeface="Verdana"/>
                <a:cs typeface="Verdana"/>
              </a:rPr>
              <a:t>del</a:t>
            </a:r>
            <a:r>
              <a:rPr kumimoji="0" sz="2000" b="1" i="0" u="none" strike="noStrike" kern="0" cap="none" spc="-85" normalizeH="0" baseline="0" noProof="0" dirty="0">
                <a:ln>
                  <a:noFill/>
                </a:ln>
                <a:solidFill>
                  <a:srgbClr val="9F2140"/>
                </a:solidFill>
                <a:effectLst/>
                <a:uLnTx/>
                <a:uFillTx/>
                <a:latin typeface="Verdana"/>
                <a:cs typeface="Verdana"/>
              </a:rPr>
              <a:t> </a:t>
            </a:r>
            <a:r>
              <a:rPr kumimoji="0" sz="2000" b="1" i="0" u="none" strike="noStrike" kern="0" cap="none" spc="-215" normalizeH="0" baseline="0" noProof="0" dirty="0">
                <a:ln>
                  <a:noFill/>
                </a:ln>
                <a:solidFill>
                  <a:srgbClr val="9F2140"/>
                </a:solidFill>
                <a:effectLst/>
                <a:uLnTx/>
                <a:uFillTx/>
                <a:latin typeface="Verdana"/>
                <a:cs typeface="Verdana"/>
              </a:rPr>
              <a:t>ISSSTE:</a:t>
            </a:r>
            <a:r>
              <a:rPr kumimoji="0" sz="2000" b="1" i="0" u="none" strike="noStrike" kern="0" cap="none" spc="45" normalizeH="0" baseline="0" noProof="0" dirty="0">
                <a:ln>
                  <a:noFill/>
                </a:ln>
                <a:solidFill>
                  <a:srgbClr val="9F2140"/>
                </a:solidFill>
                <a:effectLst/>
                <a:uLnTx/>
                <a:uFillTx/>
                <a:latin typeface="Verdana"/>
                <a:cs typeface="Verdana"/>
              </a:rPr>
              <a:t> </a:t>
            </a:r>
            <a:r>
              <a:rPr kumimoji="0" sz="2000" b="0" i="0" u="none" strike="noStrike" kern="0" cap="none" spc="-10" normalizeH="0" baseline="0" noProof="0" dirty="0">
                <a:ln>
                  <a:noFill/>
                </a:ln>
                <a:solidFill>
                  <a:sysClr val="windowText" lastClr="000000"/>
                </a:solidFill>
                <a:effectLst/>
                <a:uLnTx/>
                <a:uFillTx/>
                <a:latin typeface="Verdana"/>
                <a:cs typeface="Verdana"/>
              </a:rPr>
              <a:t>todos </a:t>
            </a:r>
            <a:r>
              <a:rPr kumimoji="0" sz="2000" b="0" i="0" u="none" strike="noStrike" kern="0" cap="none" spc="0" normalizeH="0" baseline="0" noProof="0" dirty="0">
                <a:ln>
                  <a:noFill/>
                </a:ln>
                <a:solidFill>
                  <a:sysClr val="windowText" lastClr="000000"/>
                </a:solidFill>
                <a:effectLst/>
                <a:uLnTx/>
                <a:uFillTx/>
                <a:latin typeface="Verdana"/>
                <a:cs typeface="Verdana"/>
              </a:rPr>
              <a:t>aquellos</a:t>
            </a:r>
            <a:r>
              <a:rPr kumimoji="0" sz="2000" b="0" i="0" u="none" strike="noStrike" kern="0" cap="none" spc="235" normalizeH="0" baseline="0" noProof="0" dirty="0">
                <a:ln>
                  <a:noFill/>
                </a:ln>
                <a:solidFill>
                  <a:sysClr val="windowText" lastClr="000000"/>
                </a:solidFill>
                <a:effectLst/>
                <a:uLnTx/>
                <a:uFillTx/>
                <a:latin typeface="Verdana"/>
                <a:cs typeface="Verdana"/>
              </a:rPr>
              <a:t> </a:t>
            </a:r>
            <a:r>
              <a:rPr kumimoji="0" sz="2000" b="0" i="0" u="none" strike="noStrike" kern="0" cap="none" spc="55" normalizeH="0" baseline="0" noProof="0" dirty="0">
                <a:ln>
                  <a:noFill/>
                </a:ln>
                <a:solidFill>
                  <a:sysClr val="windowText" lastClr="000000"/>
                </a:solidFill>
                <a:effectLst/>
                <a:uLnTx/>
                <a:uFillTx/>
                <a:latin typeface="Verdana"/>
                <a:cs typeface="Verdana"/>
              </a:rPr>
              <a:t>que</a:t>
            </a:r>
            <a:r>
              <a:rPr kumimoji="0" sz="2000" b="0" i="0" u="none" strike="noStrike" kern="0" cap="none" spc="254"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se</a:t>
            </a:r>
            <a:r>
              <a:rPr kumimoji="0" sz="2000" b="0" i="0" u="none" strike="noStrike" kern="0" cap="none" spc="245" normalizeH="0" baseline="0" noProof="0" dirty="0">
                <a:ln>
                  <a:noFill/>
                </a:ln>
                <a:solidFill>
                  <a:sysClr val="windowText" lastClr="000000"/>
                </a:solidFill>
                <a:effectLst/>
                <a:uLnTx/>
                <a:uFillTx/>
                <a:latin typeface="Verdana"/>
                <a:cs typeface="Verdana"/>
              </a:rPr>
              <a:t> </a:t>
            </a:r>
            <a:r>
              <a:rPr kumimoji="0" sz="2000" b="0" i="0" u="none" strike="noStrike" kern="0" cap="none" spc="-10" normalizeH="0" baseline="0" noProof="0" dirty="0">
                <a:ln>
                  <a:noFill/>
                </a:ln>
                <a:solidFill>
                  <a:sysClr val="windowText" lastClr="000000"/>
                </a:solidFill>
                <a:effectLst/>
                <a:uLnTx/>
                <a:uFillTx/>
                <a:latin typeface="Verdana"/>
                <a:cs typeface="Verdana"/>
              </a:rPr>
              <a:t>encuentran </a:t>
            </a:r>
            <a:r>
              <a:rPr kumimoji="0" sz="2000" b="0" i="0" u="none" strike="noStrike" kern="0" cap="none" spc="0" normalizeH="0" baseline="0" noProof="0" dirty="0">
                <a:ln>
                  <a:noFill/>
                </a:ln>
                <a:solidFill>
                  <a:sysClr val="windowText" lastClr="000000"/>
                </a:solidFill>
                <a:effectLst/>
                <a:uLnTx/>
                <a:uFillTx/>
                <a:latin typeface="Verdana"/>
                <a:cs typeface="Verdana"/>
              </a:rPr>
              <a:t>en</a:t>
            </a:r>
            <a:r>
              <a:rPr kumimoji="0" sz="2000" b="0" i="0" u="none" strike="noStrike" kern="0" cap="none" spc="375"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el</a:t>
            </a:r>
            <a:r>
              <a:rPr kumimoji="0" sz="2000" b="0" i="0" u="none" strike="noStrike" kern="0" cap="none" spc="375" normalizeH="0" baseline="0" noProof="0" dirty="0">
                <a:ln>
                  <a:noFill/>
                </a:ln>
                <a:solidFill>
                  <a:sysClr val="windowText" lastClr="000000"/>
                </a:solidFill>
                <a:effectLst/>
                <a:uLnTx/>
                <a:uFillTx/>
                <a:latin typeface="Verdana"/>
                <a:cs typeface="Verdana"/>
              </a:rPr>
              <a:t> </a:t>
            </a:r>
            <a:r>
              <a:rPr kumimoji="0" sz="2000" b="1" i="0" u="none" strike="noStrike" kern="0" cap="none" spc="0" normalizeH="0" baseline="0" noProof="0" dirty="0">
                <a:ln>
                  <a:noFill/>
                </a:ln>
                <a:solidFill>
                  <a:sysClr val="windowText" lastClr="000000"/>
                </a:solidFill>
                <a:effectLst/>
                <a:uLnTx/>
                <a:uFillTx/>
                <a:latin typeface="Verdana"/>
                <a:cs typeface="Verdana"/>
              </a:rPr>
              <a:t>régimen</a:t>
            </a:r>
            <a:r>
              <a:rPr kumimoji="0" sz="2000" b="1" i="0" u="none" strike="noStrike" kern="0" cap="none" spc="395" normalizeH="0" baseline="0" noProof="0" dirty="0">
                <a:ln>
                  <a:noFill/>
                </a:ln>
                <a:solidFill>
                  <a:sysClr val="windowText" lastClr="000000"/>
                </a:solidFill>
                <a:effectLst/>
                <a:uLnTx/>
                <a:uFillTx/>
                <a:latin typeface="Verdana"/>
                <a:cs typeface="Verdana"/>
              </a:rPr>
              <a:t> </a:t>
            </a:r>
            <a:r>
              <a:rPr kumimoji="0" sz="2000" b="1" i="0" u="none" strike="noStrike" kern="0" cap="none" spc="0" normalizeH="0" baseline="0" noProof="0" dirty="0">
                <a:ln>
                  <a:noFill/>
                </a:ln>
                <a:solidFill>
                  <a:sysClr val="windowText" lastClr="000000"/>
                </a:solidFill>
                <a:effectLst/>
                <a:uLnTx/>
                <a:uFillTx/>
                <a:latin typeface="Verdana"/>
                <a:cs typeface="Verdana"/>
              </a:rPr>
              <a:t>de</a:t>
            </a:r>
            <a:r>
              <a:rPr kumimoji="0" sz="2000" b="1" i="0" u="none" strike="noStrike" kern="0" cap="none" spc="395" normalizeH="0" baseline="0" noProof="0" dirty="0">
                <a:ln>
                  <a:noFill/>
                </a:ln>
                <a:solidFill>
                  <a:sysClr val="windowText" lastClr="000000"/>
                </a:solidFill>
                <a:effectLst/>
                <a:uLnTx/>
                <a:uFillTx/>
                <a:latin typeface="Verdana"/>
                <a:cs typeface="Verdana"/>
              </a:rPr>
              <a:t> </a:t>
            </a:r>
            <a:r>
              <a:rPr kumimoji="0" sz="2000" b="1" i="0" u="none" strike="noStrike" kern="0" cap="none" spc="-50" normalizeH="0" baseline="0" noProof="0" dirty="0">
                <a:ln>
                  <a:noFill/>
                </a:ln>
                <a:solidFill>
                  <a:sysClr val="windowText" lastClr="000000"/>
                </a:solidFill>
                <a:effectLst/>
                <a:uLnTx/>
                <a:uFillTx/>
                <a:latin typeface="Verdana"/>
                <a:cs typeface="Verdana"/>
              </a:rPr>
              <a:t>cuentas </a:t>
            </a:r>
            <a:r>
              <a:rPr kumimoji="0" sz="2000" b="1" i="0" u="none" strike="noStrike" kern="0" cap="none" spc="-55" normalizeH="0" baseline="0" noProof="0" dirty="0">
                <a:ln>
                  <a:noFill/>
                </a:ln>
                <a:solidFill>
                  <a:sysClr val="windowText" lastClr="000000"/>
                </a:solidFill>
                <a:effectLst/>
                <a:uLnTx/>
                <a:uFillTx/>
                <a:latin typeface="Verdana"/>
                <a:cs typeface="Verdana"/>
              </a:rPr>
              <a:t>individuales</a:t>
            </a:r>
            <a:r>
              <a:rPr kumimoji="0" sz="2000" b="1" i="0" u="none" strike="noStrike" kern="0" cap="none" spc="10"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y</a:t>
            </a:r>
            <a:r>
              <a:rPr kumimoji="0" sz="2000" b="0" i="0" u="none" strike="noStrike" kern="0" cap="none" spc="-20"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se</a:t>
            </a:r>
            <a:r>
              <a:rPr kumimoji="0" sz="2000" b="0" i="0" u="none" strike="noStrike" kern="0" cap="none" spc="-15" normalizeH="0" baseline="0" noProof="0" dirty="0">
                <a:ln>
                  <a:noFill/>
                </a:ln>
                <a:solidFill>
                  <a:sysClr val="windowText" lastClr="000000"/>
                </a:solidFill>
                <a:effectLst/>
                <a:uLnTx/>
                <a:uFillTx/>
                <a:latin typeface="Verdana"/>
                <a:cs typeface="Verdana"/>
              </a:rPr>
              <a:t> </a:t>
            </a:r>
            <a:r>
              <a:rPr kumimoji="0" sz="2000" b="0" i="0" u="none" strike="noStrike" kern="0" cap="none" spc="-10" normalizeH="0" baseline="0" noProof="0" dirty="0">
                <a:ln>
                  <a:noFill/>
                </a:ln>
                <a:solidFill>
                  <a:sysClr val="windowText" lastClr="000000"/>
                </a:solidFill>
                <a:effectLst/>
                <a:uLnTx/>
                <a:uFillTx/>
                <a:latin typeface="Verdana"/>
                <a:cs typeface="Verdana"/>
              </a:rPr>
              <a:t>pensionen </a:t>
            </a:r>
            <a:r>
              <a:rPr kumimoji="0" sz="2000" b="0" i="0" u="none" strike="noStrike" kern="0" cap="none" spc="0" normalizeH="0" baseline="0" noProof="0" dirty="0">
                <a:ln>
                  <a:noFill/>
                </a:ln>
                <a:solidFill>
                  <a:sysClr val="windowText" lastClr="000000"/>
                </a:solidFill>
                <a:effectLst/>
                <a:uLnTx/>
                <a:uFillTx/>
                <a:latin typeface="Verdana"/>
                <a:cs typeface="Verdana"/>
              </a:rPr>
              <a:t>a</a:t>
            </a:r>
            <a:r>
              <a:rPr kumimoji="0" sz="2000" b="0" i="0" u="none" strike="noStrike" kern="0" cap="none" spc="55"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partir</a:t>
            </a:r>
            <a:r>
              <a:rPr kumimoji="0" sz="2000" b="0" i="0" u="none" strike="noStrike" kern="0" cap="none" spc="50" normalizeH="0" baseline="0" noProof="0" dirty="0">
                <a:ln>
                  <a:noFill/>
                </a:ln>
                <a:solidFill>
                  <a:sysClr val="windowText" lastClr="000000"/>
                </a:solidFill>
                <a:effectLst/>
                <a:uLnTx/>
                <a:uFillTx/>
                <a:latin typeface="Verdana"/>
                <a:cs typeface="Verdana"/>
              </a:rPr>
              <a:t>  </a:t>
            </a:r>
            <a:r>
              <a:rPr kumimoji="0" sz="2000" b="0" i="0" u="none" strike="noStrike" kern="0" cap="none" spc="55" normalizeH="0" baseline="0" noProof="0" dirty="0">
                <a:ln>
                  <a:noFill/>
                </a:ln>
                <a:solidFill>
                  <a:sysClr val="windowText" lastClr="000000"/>
                </a:solidFill>
                <a:effectLst/>
                <a:uLnTx/>
                <a:uFillTx/>
                <a:latin typeface="Verdana"/>
                <a:cs typeface="Verdana"/>
              </a:rPr>
              <a:t>de  </a:t>
            </a:r>
            <a:r>
              <a:rPr kumimoji="0" sz="2000" b="0" i="0" u="none" strike="noStrike" kern="0" cap="none" spc="0" normalizeH="0" baseline="0" noProof="0" dirty="0">
                <a:ln>
                  <a:noFill/>
                </a:ln>
                <a:solidFill>
                  <a:sysClr val="windowText" lastClr="000000"/>
                </a:solidFill>
                <a:effectLst/>
                <a:uLnTx/>
                <a:uFillTx/>
                <a:latin typeface="Verdana"/>
                <a:cs typeface="Verdana"/>
              </a:rPr>
              <a:t>la</a:t>
            </a:r>
            <a:r>
              <a:rPr kumimoji="0" sz="2000" b="0" i="0" u="none" strike="noStrike" kern="0" cap="none" spc="65" normalizeH="0" baseline="0" noProof="0" dirty="0">
                <a:ln>
                  <a:noFill/>
                </a:ln>
                <a:solidFill>
                  <a:sysClr val="windowText" lastClr="000000"/>
                </a:solidFill>
                <a:effectLst/>
                <a:uLnTx/>
                <a:uFillTx/>
                <a:latin typeface="Verdana"/>
                <a:cs typeface="Verdana"/>
              </a:rPr>
              <a:t>  </a:t>
            </a:r>
            <a:r>
              <a:rPr kumimoji="0" sz="2000" b="0" i="0" u="none" strike="noStrike" kern="0" cap="none" spc="0" normalizeH="0" baseline="0" noProof="0" dirty="0">
                <a:ln>
                  <a:noFill/>
                </a:ln>
                <a:solidFill>
                  <a:sysClr val="windowText" lastClr="000000"/>
                </a:solidFill>
                <a:effectLst/>
                <a:uLnTx/>
                <a:uFillTx/>
                <a:latin typeface="Verdana"/>
                <a:cs typeface="Verdana"/>
              </a:rPr>
              <a:t>entrada</a:t>
            </a:r>
            <a:r>
              <a:rPr kumimoji="0" sz="2000" b="0" i="0" u="none" strike="noStrike" kern="0" cap="none" spc="65" normalizeH="0" baseline="0" noProof="0" dirty="0">
                <a:ln>
                  <a:noFill/>
                </a:ln>
                <a:solidFill>
                  <a:sysClr val="windowText" lastClr="000000"/>
                </a:solidFill>
                <a:effectLst/>
                <a:uLnTx/>
                <a:uFillTx/>
                <a:latin typeface="Verdana"/>
                <a:cs typeface="Verdana"/>
              </a:rPr>
              <a:t>  </a:t>
            </a:r>
            <a:r>
              <a:rPr kumimoji="0" sz="2000" b="0" i="0" u="none" strike="noStrike" kern="0" cap="none" spc="-25" normalizeH="0" baseline="0" noProof="0" dirty="0">
                <a:ln>
                  <a:noFill/>
                </a:ln>
                <a:solidFill>
                  <a:sysClr val="windowText" lastClr="000000"/>
                </a:solidFill>
                <a:effectLst/>
                <a:uLnTx/>
                <a:uFillTx/>
                <a:latin typeface="Verdana"/>
                <a:cs typeface="Verdana"/>
              </a:rPr>
              <a:t>en </a:t>
            </a:r>
            <a:r>
              <a:rPr kumimoji="0" sz="2000" b="0" i="0" u="none" strike="noStrike" kern="0" cap="none" spc="-10" normalizeH="0" baseline="0" noProof="0" dirty="0">
                <a:ln>
                  <a:noFill/>
                </a:ln>
                <a:solidFill>
                  <a:sysClr val="windowText" lastClr="000000"/>
                </a:solidFill>
                <a:effectLst/>
                <a:uLnTx/>
                <a:uFillTx/>
                <a:latin typeface="Verdana"/>
                <a:cs typeface="Verdana"/>
              </a:rPr>
              <a:t>vigor</a:t>
            </a:r>
            <a:r>
              <a:rPr kumimoji="0" sz="2000" b="0" i="0" u="none" strike="noStrike" kern="0" cap="none" spc="-180" normalizeH="0" baseline="0" noProof="0" dirty="0">
                <a:ln>
                  <a:noFill/>
                </a:ln>
                <a:solidFill>
                  <a:sysClr val="windowText" lastClr="000000"/>
                </a:solidFill>
                <a:effectLst/>
                <a:uLnTx/>
                <a:uFillTx/>
                <a:latin typeface="Verdana"/>
                <a:cs typeface="Verdana"/>
              </a:rPr>
              <a:t> </a:t>
            </a:r>
            <a:r>
              <a:rPr kumimoji="0" sz="2000" b="0" i="0" u="none" strike="noStrike" kern="0" cap="none" spc="55" normalizeH="0" baseline="0" noProof="0" dirty="0">
                <a:ln>
                  <a:noFill/>
                </a:ln>
                <a:solidFill>
                  <a:sysClr val="windowText" lastClr="000000"/>
                </a:solidFill>
                <a:effectLst/>
                <a:uLnTx/>
                <a:uFillTx/>
                <a:latin typeface="Verdana"/>
                <a:cs typeface="Verdana"/>
              </a:rPr>
              <a:t>de</a:t>
            </a:r>
            <a:r>
              <a:rPr kumimoji="0" sz="2000" b="0" i="0" u="none" strike="noStrike" kern="0" cap="none" spc="-175" normalizeH="0" baseline="0" noProof="0" dirty="0">
                <a:ln>
                  <a:noFill/>
                </a:ln>
                <a:solidFill>
                  <a:sysClr val="windowText" lastClr="000000"/>
                </a:solidFill>
                <a:effectLst/>
                <a:uLnTx/>
                <a:uFillTx/>
                <a:latin typeface="Verdana"/>
                <a:cs typeface="Verdana"/>
              </a:rPr>
              <a:t> </a:t>
            </a:r>
            <a:r>
              <a:rPr kumimoji="0" sz="2000" b="0" i="0" u="none" strike="noStrike" kern="0" cap="none" spc="-25" normalizeH="0" baseline="0" noProof="0" dirty="0">
                <a:ln>
                  <a:noFill/>
                </a:ln>
                <a:solidFill>
                  <a:sysClr val="windowText" lastClr="000000"/>
                </a:solidFill>
                <a:effectLst/>
                <a:uLnTx/>
                <a:uFillTx/>
                <a:latin typeface="Verdana"/>
                <a:cs typeface="Verdana"/>
              </a:rPr>
              <a:t>la</a:t>
            </a:r>
            <a:r>
              <a:rPr kumimoji="0" sz="2000" b="0" i="0" u="none" strike="noStrike" kern="0" cap="none" spc="-175" normalizeH="0" baseline="0" noProof="0" dirty="0">
                <a:ln>
                  <a:noFill/>
                </a:ln>
                <a:solidFill>
                  <a:sysClr val="windowText" lastClr="000000"/>
                </a:solidFill>
                <a:effectLst/>
                <a:uLnTx/>
                <a:uFillTx/>
                <a:latin typeface="Verdana"/>
                <a:cs typeface="Verdana"/>
              </a:rPr>
              <a:t> </a:t>
            </a:r>
            <a:r>
              <a:rPr kumimoji="0" sz="2000" b="0" i="0" u="none" strike="noStrike" kern="0" cap="none" spc="-20" normalizeH="0" baseline="0" noProof="0" dirty="0">
                <a:ln>
                  <a:noFill/>
                </a:ln>
                <a:solidFill>
                  <a:sysClr val="windowText" lastClr="000000"/>
                </a:solidFill>
                <a:effectLst/>
                <a:uLnTx/>
                <a:uFillTx/>
                <a:latin typeface="Verdana"/>
                <a:cs typeface="Verdana"/>
              </a:rPr>
              <a:t>Ley.</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15" name="object 15"/>
          <p:cNvSpPr txBox="1"/>
          <p:nvPr/>
        </p:nvSpPr>
        <p:spPr>
          <a:xfrm>
            <a:off x="213359" y="1191767"/>
            <a:ext cx="8019415" cy="401320"/>
          </a:xfrm>
          <a:prstGeom prst="rect">
            <a:avLst/>
          </a:prstGeom>
          <a:solidFill>
            <a:srgbClr val="BB9458"/>
          </a:solidFill>
        </p:spPr>
        <p:txBody>
          <a:bodyPr vert="horz" wrap="square" lIns="0" tIns="39370" rIns="0" bIns="0" rtlCol="0">
            <a:spAutoFit/>
          </a:bodyPr>
          <a:lstStyle/>
          <a:p>
            <a:pPr marL="0" marR="0" lvl="0" indent="0" algn="ctr" defTabSz="914400" eaLnBrk="1" fontAlgn="auto" latinLnBrk="0" hangingPunct="1">
              <a:lnSpc>
                <a:spcPct val="100000"/>
              </a:lnSpc>
              <a:spcBef>
                <a:spcPts val="310"/>
              </a:spcBef>
              <a:spcAft>
                <a:spcPts val="0"/>
              </a:spcAft>
              <a:buClrTx/>
              <a:buSzTx/>
              <a:buFontTx/>
              <a:buNone/>
              <a:tabLst/>
              <a:defRPr/>
            </a:pPr>
            <a:r>
              <a:rPr kumimoji="0" sz="2000" b="1" i="0" u="none" strike="noStrike" kern="0" cap="none" spc="-45" normalizeH="0" baseline="0" noProof="0" dirty="0">
                <a:ln>
                  <a:noFill/>
                </a:ln>
                <a:solidFill>
                  <a:srgbClr val="FFFFFF"/>
                </a:solidFill>
                <a:effectLst/>
                <a:uLnTx/>
                <a:uFillTx/>
                <a:latin typeface="Verdana"/>
                <a:cs typeface="Verdana"/>
              </a:rPr>
              <a:t>¿A</a:t>
            </a:r>
            <a:r>
              <a:rPr kumimoji="0" sz="2000" b="1" i="0" u="none" strike="noStrike" kern="0" cap="none" spc="-125" normalizeH="0" baseline="0" noProof="0" dirty="0">
                <a:ln>
                  <a:noFill/>
                </a:ln>
                <a:solidFill>
                  <a:srgbClr val="FFFFFF"/>
                </a:solidFill>
                <a:effectLst/>
                <a:uLnTx/>
                <a:uFillTx/>
                <a:latin typeface="Verdana"/>
                <a:cs typeface="Verdana"/>
              </a:rPr>
              <a:t> </a:t>
            </a:r>
            <a:r>
              <a:rPr kumimoji="0" sz="2000" b="1" i="0" u="none" strike="noStrike" kern="0" cap="none" spc="-120" normalizeH="0" baseline="0" noProof="0" dirty="0">
                <a:ln>
                  <a:noFill/>
                </a:ln>
                <a:solidFill>
                  <a:srgbClr val="FFFFFF"/>
                </a:solidFill>
                <a:effectLst/>
                <a:uLnTx/>
                <a:uFillTx/>
                <a:latin typeface="Verdana"/>
                <a:cs typeface="Verdana"/>
              </a:rPr>
              <a:t>QUIÉN</a:t>
            </a:r>
            <a:r>
              <a:rPr kumimoji="0" sz="2000" b="1" i="0" u="none" strike="noStrike" kern="0" cap="none" spc="-150" normalizeH="0" baseline="0" noProof="0" dirty="0">
                <a:ln>
                  <a:noFill/>
                </a:ln>
                <a:solidFill>
                  <a:srgbClr val="FFFFFF"/>
                </a:solidFill>
                <a:effectLst/>
                <a:uLnTx/>
                <a:uFillTx/>
                <a:latin typeface="Verdana"/>
                <a:cs typeface="Verdana"/>
              </a:rPr>
              <a:t> </a:t>
            </a:r>
            <a:r>
              <a:rPr kumimoji="0" sz="2000" b="1" i="0" u="none" strike="noStrike" kern="0" cap="none" spc="-20" normalizeH="0" baseline="0" noProof="0" dirty="0">
                <a:ln>
                  <a:noFill/>
                </a:ln>
                <a:solidFill>
                  <a:srgbClr val="FFFFFF"/>
                </a:solidFill>
                <a:effectLst/>
                <a:uLnTx/>
                <a:uFillTx/>
                <a:latin typeface="Verdana"/>
                <a:cs typeface="Verdana"/>
              </a:rPr>
              <a:t>VA</a:t>
            </a:r>
            <a:r>
              <a:rPr kumimoji="0" sz="2000" b="1" i="0" u="none" strike="noStrike" kern="0" cap="none" spc="-125" normalizeH="0" baseline="0" noProof="0" dirty="0">
                <a:ln>
                  <a:noFill/>
                </a:ln>
                <a:solidFill>
                  <a:srgbClr val="FFFFFF"/>
                </a:solidFill>
                <a:effectLst/>
                <a:uLnTx/>
                <a:uFillTx/>
                <a:latin typeface="Verdana"/>
                <a:cs typeface="Verdana"/>
              </a:rPr>
              <a:t> </a:t>
            </a:r>
            <a:r>
              <a:rPr kumimoji="0" sz="2000" b="1" i="0" u="none" strike="noStrike" kern="0" cap="none" spc="-70" normalizeH="0" baseline="0" noProof="0" dirty="0">
                <a:ln>
                  <a:noFill/>
                </a:ln>
                <a:solidFill>
                  <a:srgbClr val="FFFFFF"/>
                </a:solidFill>
                <a:effectLst/>
                <a:uLnTx/>
                <a:uFillTx/>
                <a:latin typeface="Verdana"/>
                <a:cs typeface="Verdana"/>
              </a:rPr>
              <a:t>DIRIGIDA?</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16" name="object 16"/>
          <p:cNvSpPr txBox="1"/>
          <p:nvPr/>
        </p:nvSpPr>
        <p:spPr>
          <a:xfrm>
            <a:off x="236220" y="4745735"/>
            <a:ext cx="7863840" cy="401320"/>
          </a:xfrm>
          <a:prstGeom prst="rect">
            <a:avLst/>
          </a:prstGeom>
          <a:solidFill>
            <a:srgbClr val="BB9458"/>
          </a:solidFill>
        </p:spPr>
        <p:txBody>
          <a:bodyPr vert="horz" wrap="square" lIns="0" tIns="33020" rIns="0" bIns="0" rtlCol="0">
            <a:spAutoFit/>
          </a:bodyPr>
          <a:lstStyle/>
          <a:p>
            <a:pPr marL="24765" marR="0" lvl="0" indent="0" algn="ctr" defTabSz="914400" eaLnBrk="1" fontAlgn="auto" latinLnBrk="0" hangingPunct="1">
              <a:lnSpc>
                <a:spcPct val="100000"/>
              </a:lnSpc>
              <a:spcBef>
                <a:spcPts val="260"/>
              </a:spcBef>
              <a:spcAft>
                <a:spcPts val="0"/>
              </a:spcAft>
              <a:buClrTx/>
              <a:buSzTx/>
              <a:buFontTx/>
              <a:buNone/>
              <a:tabLst/>
              <a:defRPr/>
            </a:pPr>
            <a:r>
              <a:rPr kumimoji="0" sz="2000" b="1" i="0" u="none" strike="noStrike" kern="0" cap="none" spc="-50" normalizeH="0" baseline="0" noProof="0" dirty="0">
                <a:ln>
                  <a:noFill/>
                </a:ln>
                <a:solidFill>
                  <a:srgbClr val="FFFFFF"/>
                </a:solidFill>
                <a:effectLst/>
                <a:uLnTx/>
                <a:uFillTx/>
                <a:latin typeface="Verdana"/>
                <a:cs typeface="Verdana"/>
              </a:rPr>
              <a:t>¿EN</a:t>
            </a:r>
            <a:r>
              <a:rPr kumimoji="0" sz="2000" b="1" i="0" u="none" strike="noStrike" kern="0" cap="none" spc="-125" normalizeH="0" baseline="0" noProof="0" dirty="0">
                <a:ln>
                  <a:noFill/>
                </a:ln>
                <a:solidFill>
                  <a:srgbClr val="FFFFFF"/>
                </a:solidFill>
                <a:effectLst/>
                <a:uLnTx/>
                <a:uFillTx/>
                <a:latin typeface="Verdana"/>
                <a:cs typeface="Verdana"/>
              </a:rPr>
              <a:t> </a:t>
            </a:r>
            <a:r>
              <a:rPr kumimoji="0" sz="2000" b="1" i="0" u="none" strike="noStrike" kern="0" cap="none" spc="-20" normalizeH="0" baseline="0" noProof="0" dirty="0">
                <a:ln>
                  <a:noFill/>
                </a:ln>
                <a:solidFill>
                  <a:srgbClr val="FFFFFF"/>
                </a:solidFill>
                <a:effectLst/>
                <a:uLnTx/>
                <a:uFillTx/>
                <a:latin typeface="Verdana"/>
                <a:cs typeface="Verdana"/>
              </a:rPr>
              <a:t>QUÉ</a:t>
            </a:r>
            <a:r>
              <a:rPr kumimoji="0" sz="2000" b="1" i="0" u="none" strike="noStrike" kern="0" cap="none" spc="-145" normalizeH="0" baseline="0" noProof="0" dirty="0">
                <a:ln>
                  <a:noFill/>
                </a:ln>
                <a:solidFill>
                  <a:srgbClr val="FFFFFF"/>
                </a:solidFill>
                <a:effectLst/>
                <a:uLnTx/>
                <a:uFillTx/>
                <a:latin typeface="Verdana"/>
                <a:cs typeface="Verdana"/>
              </a:rPr>
              <a:t> </a:t>
            </a:r>
            <a:r>
              <a:rPr kumimoji="0" sz="2000" b="1" i="0" u="none" strike="noStrike" kern="0" cap="none" spc="-10" normalizeH="0" baseline="0" noProof="0" dirty="0">
                <a:ln>
                  <a:noFill/>
                </a:ln>
                <a:solidFill>
                  <a:srgbClr val="FFFFFF"/>
                </a:solidFill>
                <a:effectLst/>
                <a:uLnTx/>
                <a:uFillTx/>
                <a:latin typeface="Verdana"/>
                <a:cs typeface="Verdana"/>
              </a:rPr>
              <a:t>CONSISTE?</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grpSp>
        <p:nvGrpSpPr>
          <p:cNvPr id="17" name="object 17"/>
          <p:cNvGrpSpPr/>
          <p:nvPr/>
        </p:nvGrpSpPr>
        <p:grpSpPr>
          <a:xfrm>
            <a:off x="1331975" y="1620011"/>
            <a:ext cx="5867400" cy="767080"/>
            <a:chOff x="1331975" y="1620011"/>
            <a:chExt cx="5867400" cy="767080"/>
          </a:xfrm>
        </p:grpSpPr>
        <p:pic>
          <p:nvPicPr>
            <p:cNvPr id="18" name="object 18"/>
            <p:cNvPicPr/>
            <p:nvPr/>
          </p:nvPicPr>
          <p:blipFill>
            <a:blip r:embed="rId10" cstate="print"/>
            <a:stretch>
              <a:fillRect/>
            </a:stretch>
          </p:blipFill>
          <p:spPr>
            <a:xfrm>
              <a:off x="1331975" y="1711451"/>
              <a:ext cx="1464564" cy="620268"/>
            </a:xfrm>
            <a:prstGeom prst="rect">
              <a:avLst/>
            </a:prstGeom>
          </p:spPr>
        </p:pic>
        <p:pic>
          <p:nvPicPr>
            <p:cNvPr id="19" name="object 19"/>
            <p:cNvPicPr/>
            <p:nvPr/>
          </p:nvPicPr>
          <p:blipFill>
            <a:blip r:embed="rId11" cstate="print"/>
            <a:stretch>
              <a:fillRect/>
            </a:stretch>
          </p:blipFill>
          <p:spPr>
            <a:xfrm>
              <a:off x="5393435" y="1620011"/>
              <a:ext cx="1805939" cy="766572"/>
            </a:xfrm>
            <a:prstGeom prst="rect">
              <a:avLst/>
            </a:prstGeom>
          </p:spPr>
        </p:pic>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37156"/>
            <a:ext cx="9794875" cy="6720840"/>
            <a:chOff x="0" y="137156"/>
            <a:chExt cx="9794875" cy="6720840"/>
          </a:xfrm>
        </p:grpSpPr>
        <p:sp>
          <p:nvSpPr>
            <p:cNvPr id="3" name="object 3"/>
            <p:cNvSpPr/>
            <p:nvPr/>
          </p:nvSpPr>
          <p:spPr>
            <a:xfrm>
              <a:off x="1506346" y="1136523"/>
              <a:ext cx="4050029" cy="5274310"/>
            </a:xfrm>
            <a:custGeom>
              <a:avLst/>
              <a:gdLst/>
              <a:ahLst/>
              <a:cxnLst/>
              <a:rect l="l" t="t" r="r" b="b"/>
              <a:pathLst>
                <a:path w="4050029" h="5274310">
                  <a:moveTo>
                    <a:pt x="1413002" y="0"/>
                  </a:moveTo>
                  <a:lnTo>
                    <a:pt x="1413002" y="2636901"/>
                  </a:lnTo>
                  <a:lnTo>
                    <a:pt x="0" y="4863338"/>
                  </a:lnTo>
                  <a:lnTo>
                    <a:pt x="42475" y="4889730"/>
                  </a:lnTo>
                  <a:lnTo>
                    <a:pt x="85389" y="4915280"/>
                  </a:lnTo>
                  <a:lnTo>
                    <a:pt x="128728" y="4939985"/>
                  </a:lnTo>
                  <a:lnTo>
                    <a:pt x="172479" y="4963840"/>
                  </a:lnTo>
                  <a:lnTo>
                    <a:pt x="216629" y="4986842"/>
                  </a:lnTo>
                  <a:lnTo>
                    <a:pt x="261166" y="5008987"/>
                  </a:lnTo>
                  <a:lnTo>
                    <a:pt x="306078" y="5030272"/>
                  </a:lnTo>
                  <a:lnTo>
                    <a:pt x="351350" y="5050693"/>
                  </a:lnTo>
                  <a:lnTo>
                    <a:pt x="396971" y="5070245"/>
                  </a:lnTo>
                  <a:lnTo>
                    <a:pt x="442928" y="5088926"/>
                  </a:lnTo>
                  <a:lnTo>
                    <a:pt x="489209" y="5106732"/>
                  </a:lnTo>
                  <a:lnTo>
                    <a:pt x="535799" y="5123659"/>
                  </a:lnTo>
                  <a:lnTo>
                    <a:pt x="582688" y="5139703"/>
                  </a:lnTo>
                  <a:lnTo>
                    <a:pt x="629861" y="5154860"/>
                  </a:lnTo>
                  <a:lnTo>
                    <a:pt x="677306" y="5169128"/>
                  </a:lnTo>
                  <a:lnTo>
                    <a:pt x="725011" y="5182502"/>
                  </a:lnTo>
                  <a:lnTo>
                    <a:pt x="772963" y="5194979"/>
                  </a:lnTo>
                  <a:lnTo>
                    <a:pt x="821149" y="5206554"/>
                  </a:lnTo>
                  <a:lnTo>
                    <a:pt x="869556" y="5217224"/>
                  </a:lnTo>
                  <a:lnTo>
                    <a:pt x="918172" y="5226986"/>
                  </a:lnTo>
                  <a:lnTo>
                    <a:pt x="966983" y="5235836"/>
                  </a:lnTo>
                  <a:lnTo>
                    <a:pt x="1015978" y="5243770"/>
                  </a:lnTo>
                  <a:lnTo>
                    <a:pt x="1065143" y="5250785"/>
                  </a:lnTo>
                  <a:lnTo>
                    <a:pt x="1114466" y="5256876"/>
                  </a:lnTo>
                  <a:lnTo>
                    <a:pt x="1163934" y="5262040"/>
                  </a:lnTo>
                  <a:lnTo>
                    <a:pt x="1213534" y="5266273"/>
                  </a:lnTo>
                  <a:lnTo>
                    <a:pt x="1263253" y="5269573"/>
                  </a:lnTo>
                  <a:lnTo>
                    <a:pt x="1313080" y="5271934"/>
                  </a:lnTo>
                  <a:lnTo>
                    <a:pt x="1363000" y="5273353"/>
                  </a:lnTo>
                  <a:lnTo>
                    <a:pt x="1413002" y="5273827"/>
                  </a:lnTo>
                  <a:lnTo>
                    <a:pt x="1461442" y="5273391"/>
                  </a:lnTo>
                  <a:lnTo>
                    <a:pt x="1509670" y="5272088"/>
                  </a:lnTo>
                  <a:lnTo>
                    <a:pt x="1557680" y="5269925"/>
                  </a:lnTo>
                  <a:lnTo>
                    <a:pt x="1605463" y="5266910"/>
                  </a:lnTo>
                  <a:lnTo>
                    <a:pt x="1653012" y="5263050"/>
                  </a:lnTo>
                  <a:lnTo>
                    <a:pt x="1700319" y="5258353"/>
                  </a:lnTo>
                  <a:lnTo>
                    <a:pt x="1747377" y="5252827"/>
                  </a:lnTo>
                  <a:lnTo>
                    <a:pt x="1794180" y="5246477"/>
                  </a:lnTo>
                  <a:lnTo>
                    <a:pt x="1840718" y="5239313"/>
                  </a:lnTo>
                  <a:lnTo>
                    <a:pt x="1886985" y="5231342"/>
                  </a:lnTo>
                  <a:lnTo>
                    <a:pt x="1932973" y="5222570"/>
                  </a:lnTo>
                  <a:lnTo>
                    <a:pt x="1978675" y="5213006"/>
                  </a:lnTo>
                  <a:lnTo>
                    <a:pt x="2024084" y="5202656"/>
                  </a:lnTo>
                  <a:lnTo>
                    <a:pt x="2069191" y="5191529"/>
                  </a:lnTo>
                  <a:lnTo>
                    <a:pt x="2113990" y="5179632"/>
                  </a:lnTo>
                  <a:lnTo>
                    <a:pt x="2158473" y="5166971"/>
                  </a:lnTo>
                  <a:lnTo>
                    <a:pt x="2202633" y="5153556"/>
                  </a:lnTo>
                  <a:lnTo>
                    <a:pt x="2246462" y="5139392"/>
                  </a:lnTo>
                  <a:lnTo>
                    <a:pt x="2289952" y="5124488"/>
                  </a:lnTo>
                  <a:lnTo>
                    <a:pt x="2333097" y="5108851"/>
                  </a:lnTo>
                  <a:lnTo>
                    <a:pt x="2375889" y="5092489"/>
                  </a:lnTo>
                  <a:lnTo>
                    <a:pt x="2418320" y="5075408"/>
                  </a:lnTo>
                  <a:lnTo>
                    <a:pt x="2460383" y="5057617"/>
                  </a:lnTo>
                  <a:lnTo>
                    <a:pt x="2502070" y="5039122"/>
                  </a:lnTo>
                  <a:lnTo>
                    <a:pt x="2543374" y="5019932"/>
                  </a:lnTo>
                  <a:lnTo>
                    <a:pt x="2584288" y="5000053"/>
                  </a:lnTo>
                  <a:lnTo>
                    <a:pt x="2624804" y="4979493"/>
                  </a:lnTo>
                  <a:lnTo>
                    <a:pt x="2664915" y="4958260"/>
                  </a:lnTo>
                  <a:lnTo>
                    <a:pt x="2704613" y="4936361"/>
                  </a:lnTo>
                  <a:lnTo>
                    <a:pt x="2743891" y="4913804"/>
                  </a:lnTo>
                  <a:lnTo>
                    <a:pt x="2782741" y="4890595"/>
                  </a:lnTo>
                  <a:lnTo>
                    <a:pt x="2821156" y="4866743"/>
                  </a:lnTo>
                  <a:lnTo>
                    <a:pt x="2859129" y="4842254"/>
                  </a:lnTo>
                  <a:lnTo>
                    <a:pt x="2896651" y="4817137"/>
                  </a:lnTo>
                  <a:lnTo>
                    <a:pt x="2933716" y="4791398"/>
                  </a:lnTo>
                  <a:lnTo>
                    <a:pt x="2970316" y="4765046"/>
                  </a:lnTo>
                  <a:lnTo>
                    <a:pt x="3006444" y="4738087"/>
                  </a:lnTo>
                  <a:lnTo>
                    <a:pt x="3042092" y="4710529"/>
                  </a:lnTo>
                  <a:lnTo>
                    <a:pt x="3077253" y="4682380"/>
                  </a:lnTo>
                  <a:lnTo>
                    <a:pt x="3111919" y="4653647"/>
                  </a:lnTo>
                  <a:lnTo>
                    <a:pt x="3146083" y="4624337"/>
                  </a:lnTo>
                  <a:lnTo>
                    <a:pt x="3179737" y="4594457"/>
                  </a:lnTo>
                  <a:lnTo>
                    <a:pt x="3212874" y="4564017"/>
                  </a:lnTo>
                  <a:lnTo>
                    <a:pt x="3245487" y="4533022"/>
                  </a:lnTo>
                  <a:lnTo>
                    <a:pt x="3277568" y="4501480"/>
                  </a:lnTo>
                  <a:lnTo>
                    <a:pt x="3309109" y="4469398"/>
                  </a:lnTo>
                  <a:lnTo>
                    <a:pt x="3340104" y="4436785"/>
                  </a:lnTo>
                  <a:lnTo>
                    <a:pt x="3370545" y="4403647"/>
                  </a:lnTo>
                  <a:lnTo>
                    <a:pt x="3400423" y="4369993"/>
                  </a:lnTo>
                  <a:lnTo>
                    <a:pt x="3429733" y="4335828"/>
                  </a:lnTo>
                  <a:lnTo>
                    <a:pt x="3458466" y="4301162"/>
                  </a:lnTo>
                  <a:lnTo>
                    <a:pt x="3486615" y="4266001"/>
                  </a:lnTo>
                  <a:lnTo>
                    <a:pt x="3514172" y="4230352"/>
                  </a:lnTo>
                  <a:lnTo>
                    <a:pt x="3541130" y="4194224"/>
                  </a:lnTo>
                  <a:lnTo>
                    <a:pt x="3567482" y="4157624"/>
                  </a:lnTo>
                  <a:lnTo>
                    <a:pt x="3593221" y="4120558"/>
                  </a:lnTo>
                  <a:lnTo>
                    <a:pt x="3618337" y="4083035"/>
                  </a:lnTo>
                  <a:lnTo>
                    <a:pt x="3642826" y="4045062"/>
                  </a:lnTo>
                  <a:lnTo>
                    <a:pt x="3666677" y="4006647"/>
                  </a:lnTo>
                  <a:lnTo>
                    <a:pt x="3689886" y="3967797"/>
                  </a:lnTo>
                  <a:lnTo>
                    <a:pt x="3712443" y="3928518"/>
                  </a:lnTo>
                  <a:lnTo>
                    <a:pt x="3734342" y="3888820"/>
                  </a:lnTo>
                  <a:lnTo>
                    <a:pt x="3755574" y="3848709"/>
                  </a:lnTo>
                  <a:lnTo>
                    <a:pt x="3776134" y="3808192"/>
                  </a:lnTo>
                  <a:lnTo>
                    <a:pt x="3796012" y="3767278"/>
                  </a:lnTo>
                  <a:lnTo>
                    <a:pt x="3815202" y="3725973"/>
                  </a:lnTo>
                  <a:lnTo>
                    <a:pt x="3833696" y="3684286"/>
                  </a:lnTo>
                  <a:lnTo>
                    <a:pt x="3851487" y="3642223"/>
                  </a:lnTo>
                  <a:lnTo>
                    <a:pt x="3868568" y="3599791"/>
                  </a:lnTo>
                  <a:lnTo>
                    <a:pt x="3884930" y="3556999"/>
                  </a:lnTo>
                  <a:lnTo>
                    <a:pt x="3900567" y="3513854"/>
                  </a:lnTo>
                  <a:lnTo>
                    <a:pt x="3915470" y="3470364"/>
                  </a:lnTo>
                  <a:lnTo>
                    <a:pt x="3929634" y="3426534"/>
                  </a:lnTo>
                  <a:lnTo>
                    <a:pt x="3943049" y="3382375"/>
                  </a:lnTo>
                  <a:lnTo>
                    <a:pt x="3955709" y="3337891"/>
                  </a:lnTo>
                  <a:lnTo>
                    <a:pt x="3967606" y="3293092"/>
                  </a:lnTo>
                  <a:lnTo>
                    <a:pt x="3978733" y="3247984"/>
                  </a:lnTo>
                  <a:lnTo>
                    <a:pt x="3989082" y="3202576"/>
                  </a:lnTo>
                  <a:lnTo>
                    <a:pt x="3998647" y="3156873"/>
                  </a:lnTo>
                  <a:lnTo>
                    <a:pt x="4007418" y="3110885"/>
                  </a:lnTo>
                  <a:lnTo>
                    <a:pt x="4015390" y="3064618"/>
                  </a:lnTo>
                  <a:lnTo>
                    <a:pt x="4022554" y="3018079"/>
                  </a:lnTo>
                  <a:lnTo>
                    <a:pt x="4028903" y="2971277"/>
                  </a:lnTo>
                  <a:lnTo>
                    <a:pt x="4034429" y="2924218"/>
                  </a:lnTo>
                  <a:lnTo>
                    <a:pt x="4039126" y="2876911"/>
                  </a:lnTo>
                  <a:lnTo>
                    <a:pt x="4042986" y="2829362"/>
                  </a:lnTo>
                  <a:lnTo>
                    <a:pt x="4046001" y="2781579"/>
                  </a:lnTo>
                  <a:lnTo>
                    <a:pt x="4048163" y="2733569"/>
                  </a:lnTo>
                  <a:lnTo>
                    <a:pt x="4049466" y="2685341"/>
                  </a:lnTo>
                  <a:lnTo>
                    <a:pt x="4049903" y="2636901"/>
                  </a:lnTo>
                  <a:lnTo>
                    <a:pt x="4049466" y="2588460"/>
                  </a:lnTo>
                  <a:lnTo>
                    <a:pt x="4048163" y="2540232"/>
                  </a:lnTo>
                  <a:lnTo>
                    <a:pt x="4046001" y="2492222"/>
                  </a:lnTo>
                  <a:lnTo>
                    <a:pt x="4042986" y="2444439"/>
                  </a:lnTo>
                  <a:lnTo>
                    <a:pt x="4039126" y="2396890"/>
                  </a:lnTo>
                  <a:lnTo>
                    <a:pt x="4034429" y="2349583"/>
                  </a:lnTo>
                  <a:lnTo>
                    <a:pt x="4028903" y="2302525"/>
                  </a:lnTo>
                  <a:lnTo>
                    <a:pt x="4022554" y="2255722"/>
                  </a:lnTo>
                  <a:lnTo>
                    <a:pt x="4015390" y="2209184"/>
                  </a:lnTo>
                  <a:lnTo>
                    <a:pt x="4007418" y="2162917"/>
                  </a:lnTo>
                  <a:lnTo>
                    <a:pt x="3998647" y="2116929"/>
                  </a:lnTo>
                  <a:lnTo>
                    <a:pt x="3989082" y="2071227"/>
                  </a:lnTo>
                  <a:lnTo>
                    <a:pt x="3978733" y="2025818"/>
                  </a:lnTo>
                  <a:lnTo>
                    <a:pt x="3967606" y="1980711"/>
                  </a:lnTo>
                  <a:lnTo>
                    <a:pt x="3955709" y="1935912"/>
                  </a:lnTo>
                  <a:lnTo>
                    <a:pt x="3943049" y="1891429"/>
                  </a:lnTo>
                  <a:lnTo>
                    <a:pt x="3929634" y="1847269"/>
                  </a:lnTo>
                  <a:lnTo>
                    <a:pt x="3915470" y="1803440"/>
                  </a:lnTo>
                  <a:lnTo>
                    <a:pt x="3900567" y="1759950"/>
                  </a:lnTo>
                  <a:lnTo>
                    <a:pt x="3884930" y="1716805"/>
                  </a:lnTo>
                  <a:lnTo>
                    <a:pt x="3868568" y="1674013"/>
                  </a:lnTo>
                  <a:lnTo>
                    <a:pt x="3851487" y="1631582"/>
                  </a:lnTo>
                  <a:lnTo>
                    <a:pt x="3833696" y="1589519"/>
                  </a:lnTo>
                  <a:lnTo>
                    <a:pt x="3815202" y="1547832"/>
                  </a:lnTo>
                  <a:lnTo>
                    <a:pt x="3796012" y="1506528"/>
                  </a:lnTo>
                  <a:lnTo>
                    <a:pt x="3776134" y="1465614"/>
                  </a:lnTo>
                  <a:lnTo>
                    <a:pt x="3755574" y="1425098"/>
                  </a:lnTo>
                  <a:lnTo>
                    <a:pt x="3734342" y="1384987"/>
                  </a:lnTo>
                  <a:lnTo>
                    <a:pt x="3712443" y="1345289"/>
                  </a:lnTo>
                  <a:lnTo>
                    <a:pt x="3689886" y="1306011"/>
                  </a:lnTo>
                  <a:lnTo>
                    <a:pt x="3666677" y="1267161"/>
                  </a:lnTo>
                  <a:lnTo>
                    <a:pt x="3642826" y="1228746"/>
                  </a:lnTo>
                  <a:lnTo>
                    <a:pt x="3618337" y="1190773"/>
                  </a:lnTo>
                  <a:lnTo>
                    <a:pt x="3593221" y="1153251"/>
                  </a:lnTo>
                  <a:lnTo>
                    <a:pt x="3567482" y="1116186"/>
                  </a:lnTo>
                  <a:lnTo>
                    <a:pt x="3541130" y="1079586"/>
                  </a:lnTo>
                  <a:lnTo>
                    <a:pt x="3514172" y="1043458"/>
                  </a:lnTo>
                  <a:lnTo>
                    <a:pt x="3486615" y="1007810"/>
                  </a:lnTo>
                  <a:lnTo>
                    <a:pt x="3458466" y="972649"/>
                  </a:lnTo>
                  <a:lnTo>
                    <a:pt x="3429733" y="937983"/>
                  </a:lnTo>
                  <a:lnTo>
                    <a:pt x="3400423" y="903819"/>
                  </a:lnTo>
                  <a:lnTo>
                    <a:pt x="3370545" y="870165"/>
                  </a:lnTo>
                  <a:lnTo>
                    <a:pt x="3340104" y="837028"/>
                  </a:lnTo>
                  <a:lnTo>
                    <a:pt x="3309109" y="804415"/>
                  </a:lnTo>
                  <a:lnTo>
                    <a:pt x="3277568" y="772334"/>
                  </a:lnTo>
                  <a:lnTo>
                    <a:pt x="3245487" y="740793"/>
                  </a:lnTo>
                  <a:lnTo>
                    <a:pt x="3212874" y="709798"/>
                  </a:lnTo>
                  <a:lnTo>
                    <a:pt x="3179737" y="679357"/>
                  </a:lnTo>
                  <a:lnTo>
                    <a:pt x="3146083" y="649479"/>
                  </a:lnTo>
                  <a:lnTo>
                    <a:pt x="3111919" y="620169"/>
                  </a:lnTo>
                  <a:lnTo>
                    <a:pt x="3077253" y="591436"/>
                  </a:lnTo>
                  <a:lnTo>
                    <a:pt x="3042092" y="563287"/>
                  </a:lnTo>
                  <a:lnTo>
                    <a:pt x="3006444" y="535730"/>
                  </a:lnTo>
                  <a:lnTo>
                    <a:pt x="2970316" y="508772"/>
                  </a:lnTo>
                  <a:lnTo>
                    <a:pt x="2933716" y="482420"/>
                  </a:lnTo>
                  <a:lnTo>
                    <a:pt x="2896651" y="456681"/>
                  </a:lnTo>
                  <a:lnTo>
                    <a:pt x="2859129" y="431565"/>
                  </a:lnTo>
                  <a:lnTo>
                    <a:pt x="2821156" y="407076"/>
                  </a:lnTo>
                  <a:lnTo>
                    <a:pt x="2782741" y="383225"/>
                  </a:lnTo>
                  <a:lnTo>
                    <a:pt x="2743891" y="360016"/>
                  </a:lnTo>
                  <a:lnTo>
                    <a:pt x="2704613" y="337459"/>
                  </a:lnTo>
                  <a:lnTo>
                    <a:pt x="2664915" y="315560"/>
                  </a:lnTo>
                  <a:lnTo>
                    <a:pt x="2624804" y="294328"/>
                  </a:lnTo>
                  <a:lnTo>
                    <a:pt x="2584288" y="273768"/>
                  </a:lnTo>
                  <a:lnTo>
                    <a:pt x="2543374" y="253890"/>
                  </a:lnTo>
                  <a:lnTo>
                    <a:pt x="2502070" y="234700"/>
                  </a:lnTo>
                  <a:lnTo>
                    <a:pt x="2460383" y="216206"/>
                  </a:lnTo>
                  <a:lnTo>
                    <a:pt x="2418320" y="198415"/>
                  </a:lnTo>
                  <a:lnTo>
                    <a:pt x="2375889" y="181334"/>
                  </a:lnTo>
                  <a:lnTo>
                    <a:pt x="2333097" y="164972"/>
                  </a:lnTo>
                  <a:lnTo>
                    <a:pt x="2289952" y="149335"/>
                  </a:lnTo>
                  <a:lnTo>
                    <a:pt x="2246462" y="134432"/>
                  </a:lnTo>
                  <a:lnTo>
                    <a:pt x="2202633" y="120268"/>
                  </a:lnTo>
                  <a:lnTo>
                    <a:pt x="2158473" y="106853"/>
                  </a:lnTo>
                  <a:lnTo>
                    <a:pt x="2113990" y="94193"/>
                  </a:lnTo>
                  <a:lnTo>
                    <a:pt x="2069191" y="82296"/>
                  </a:lnTo>
                  <a:lnTo>
                    <a:pt x="2024084" y="71169"/>
                  </a:lnTo>
                  <a:lnTo>
                    <a:pt x="1978675" y="60820"/>
                  </a:lnTo>
                  <a:lnTo>
                    <a:pt x="1932973" y="51255"/>
                  </a:lnTo>
                  <a:lnTo>
                    <a:pt x="1886985" y="42484"/>
                  </a:lnTo>
                  <a:lnTo>
                    <a:pt x="1840718" y="34512"/>
                  </a:lnTo>
                  <a:lnTo>
                    <a:pt x="1794180" y="27348"/>
                  </a:lnTo>
                  <a:lnTo>
                    <a:pt x="1747377" y="20999"/>
                  </a:lnTo>
                  <a:lnTo>
                    <a:pt x="1700319" y="15473"/>
                  </a:lnTo>
                  <a:lnTo>
                    <a:pt x="1653012" y="10776"/>
                  </a:lnTo>
                  <a:lnTo>
                    <a:pt x="1605463" y="6916"/>
                  </a:lnTo>
                  <a:lnTo>
                    <a:pt x="1557680" y="3901"/>
                  </a:lnTo>
                  <a:lnTo>
                    <a:pt x="1509670" y="1739"/>
                  </a:lnTo>
                  <a:lnTo>
                    <a:pt x="1461442" y="436"/>
                  </a:lnTo>
                  <a:lnTo>
                    <a:pt x="1413002" y="0"/>
                  </a:lnTo>
                  <a:close/>
                </a:path>
              </a:pathLst>
            </a:custGeom>
            <a:solidFill>
              <a:srgbClr val="9F214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1506346" y="1136523"/>
              <a:ext cx="4050029" cy="5274310"/>
            </a:xfrm>
            <a:custGeom>
              <a:avLst/>
              <a:gdLst/>
              <a:ahLst/>
              <a:cxnLst/>
              <a:rect l="l" t="t" r="r" b="b"/>
              <a:pathLst>
                <a:path w="4050029" h="5274310">
                  <a:moveTo>
                    <a:pt x="1413002" y="0"/>
                  </a:moveTo>
                  <a:lnTo>
                    <a:pt x="1461442" y="436"/>
                  </a:lnTo>
                  <a:lnTo>
                    <a:pt x="1509670" y="1739"/>
                  </a:lnTo>
                  <a:lnTo>
                    <a:pt x="1557680" y="3901"/>
                  </a:lnTo>
                  <a:lnTo>
                    <a:pt x="1605463" y="6916"/>
                  </a:lnTo>
                  <a:lnTo>
                    <a:pt x="1653012" y="10776"/>
                  </a:lnTo>
                  <a:lnTo>
                    <a:pt x="1700319" y="15473"/>
                  </a:lnTo>
                  <a:lnTo>
                    <a:pt x="1747377" y="20999"/>
                  </a:lnTo>
                  <a:lnTo>
                    <a:pt x="1794180" y="27348"/>
                  </a:lnTo>
                  <a:lnTo>
                    <a:pt x="1840718" y="34512"/>
                  </a:lnTo>
                  <a:lnTo>
                    <a:pt x="1886985" y="42484"/>
                  </a:lnTo>
                  <a:lnTo>
                    <a:pt x="1932973" y="51255"/>
                  </a:lnTo>
                  <a:lnTo>
                    <a:pt x="1978675" y="60820"/>
                  </a:lnTo>
                  <a:lnTo>
                    <a:pt x="2024084" y="71169"/>
                  </a:lnTo>
                  <a:lnTo>
                    <a:pt x="2069191" y="82296"/>
                  </a:lnTo>
                  <a:lnTo>
                    <a:pt x="2113990" y="94193"/>
                  </a:lnTo>
                  <a:lnTo>
                    <a:pt x="2158473" y="106853"/>
                  </a:lnTo>
                  <a:lnTo>
                    <a:pt x="2202633" y="120268"/>
                  </a:lnTo>
                  <a:lnTo>
                    <a:pt x="2246462" y="134432"/>
                  </a:lnTo>
                  <a:lnTo>
                    <a:pt x="2289952" y="149335"/>
                  </a:lnTo>
                  <a:lnTo>
                    <a:pt x="2333097" y="164972"/>
                  </a:lnTo>
                  <a:lnTo>
                    <a:pt x="2375889" y="181334"/>
                  </a:lnTo>
                  <a:lnTo>
                    <a:pt x="2418320" y="198415"/>
                  </a:lnTo>
                  <a:lnTo>
                    <a:pt x="2460383" y="216206"/>
                  </a:lnTo>
                  <a:lnTo>
                    <a:pt x="2502070" y="234700"/>
                  </a:lnTo>
                  <a:lnTo>
                    <a:pt x="2543374" y="253890"/>
                  </a:lnTo>
                  <a:lnTo>
                    <a:pt x="2584288" y="273768"/>
                  </a:lnTo>
                  <a:lnTo>
                    <a:pt x="2624804" y="294328"/>
                  </a:lnTo>
                  <a:lnTo>
                    <a:pt x="2664915" y="315560"/>
                  </a:lnTo>
                  <a:lnTo>
                    <a:pt x="2704613" y="337459"/>
                  </a:lnTo>
                  <a:lnTo>
                    <a:pt x="2743891" y="360016"/>
                  </a:lnTo>
                  <a:lnTo>
                    <a:pt x="2782741" y="383225"/>
                  </a:lnTo>
                  <a:lnTo>
                    <a:pt x="2821156" y="407076"/>
                  </a:lnTo>
                  <a:lnTo>
                    <a:pt x="2859129" y="431565"/>
                  </a:lnTo>
                  <a:lnTo>
                    <a:pt x="2896651" y="456681"/>
                  </a:lnTo>
                  <a:lnTo>
                    <a:pt x="2933716" y="482420"/>
                  </a:lnTo>
                  <a:lnTo>
                    <a:pt x="2970316" y="508772"/>
                  </a:lnTo>
                  <a:lnTo>
                    <a:pt x="3006444" y="535730"/>
                  </a:lnTo>
                  <a:lnTo>
                    <a:pt x="3042092" y="563287"/>
                  </a:lnTo>
                  <a:lnTo>
                    <a:pt x="3077253" y="591436"/>
                  </a:lnTo>
                  <a:lnTo>
                    <a:pt x="3111919" y="620169"/>
                  </a:lnTo>
                  <a:lnTo>
                    <a:pt x="3146083" y="649479"/>
                  </a:lnTo>
                  <a:lnTo>
                    <a:pt x="3179737" y="679357"/>
                  </a:lnTo>
                  <a:lnTo>
                    <a:pt x="3212874" y="709798"/>
                  </a:lnTo>
                  <a:lnTo>
                    <a:pt x="3245487" y="740793"/>
                  </a:lnTo>
                  <a:lnTo>
                    <a:pt x="3277568" y="772334"/>
                  </a:lnTo>
                  <a:lnTo>
                    <a:pt x="3309109" y="804415"/>
                  </a:lnTo>
                  <a:lnTo>
                    <a:pt x="3340104" y="837028"/>
                  </a:lnTo>
                  <a:lnTo>
                    <a:pt x="3370545" y="870165"/>
                  </a:lnTo>
                  <a:lnTo>
                    <a:pt x="3400423" y="903819"/>
                  </a:lnTo>
                  <a:lnTo>
                    <a:pt x="3429733" y="937983"/>
                  </a:lnTo>
                  <a:lnTo>
                    <a:pt x="3458466" y="972649"/>
                  </a:lnTo>
                  <a:lnTo>
                    <a:pt x="3486615" y="1007810"/>
                  </a:lnTo>
                  <a:lnTo>
                    <a:pt x="3514172" y="1043458"/>
                  </a:lnTo>
                  <a:lnTo>
                    <a:pt x="3541130" y="1079586"/>
                  </a:lnTo>
                  <a:lnTo>
                    <a:pt x="3567482" y="1116186"/>
                  </a:lnTo>
                  <a:lnTo>
                    <a:pt x="3593221" y="1153251"/>
                  </a:lnTo>
                  <a:lnTo>
                    <a:pt x="3618337" y="1190773"/>
                  </a:lnTo>
                  <a:lnTo>
                    <a:pt x="3642826" y="1228746"/>
                  </a:lnTo>
                  <a:lnTo>
                    <a:pt x="3666677" y="1267161"/>
                  </a:lnTo>
                  <a:lnTo>
                    <a:pt x="3689886" y="1306011"/>
                  </a:lnTo>
                  <a:lnTo>
                    <a:pt x="3712443" y="1345289"/>
                  </a:lnTo>
                  <a:lnTo>
                    <a:pt x="3734342" y="1384987"/>
                  </a:lnTo>
                  <a:lnTo>
                    <a:pt x="3755574" y="1425098"/>
                  </a:lnTo>
                  <a:lnTo>
                    <a:pt x="3776134" y="1465614"/>
                  </a:lnTo>
                  <a:lnTo>
                    <a:pt x="3796012" y="1506528"/>
                  </a:lnTo>
                  <a:lnTo>
                    <a:pt x="3815202" y="1547832"/>
                  </a:lnTo>
                  <a:lnTo>
                    <a:pt x="3833696" y="1589519"/>
                  </a:lnTo>
                  <a:lnTo>
                    <a:pt x="3851487" y="1631582"/>
                  </a:lnTo>
                  <a:lnTo>
                    <a:pt x="3868568" y="1674013"/>
                  </a:lnTo>
                  <a:lnTo>
                    <a:pt x="3884930" y="1716805"/>
                  </a:lnTo>
                  <a:lnTo>
                    <a:pt x="3900567" y="1759950"/>
                  </a:lnTo>
                  <a:lnTo>
                    <a:pt x="3915470" y="1803440"/>
                  </a:lnTo>
                  <a:lnTo>
                    <a:pt x="3929634" y="1847269"/>
                  </a:lnTo>
                  <a:lnTo>
                    <a:pt x="3943049" y="1891429"/>
                  </a:lnTo>
                  <a:lnTo>
                    <a:pt x="3955709" y="1935912"/>
                  </a:lnTo>
                  <a:lnTo>
                    <a:pt x="3967606" y="1980711"/>
                  </a:lnTo>
                  <a:lnTo>
                    <a:pt x="3978733" y="2025818"/>
                  </a:lnTo>
                  <a:lnTo>
                    <a:pt x="3989082" y="2071227"/>
                  </a:lnTo>
                  <a:lnTo>
                    <a:pt x="3998647" y="2116929"/>
                  </a:lnTo>
                  <a:lnTo>
                    <a:pt x="4007418" y="2162917"/>
                  </a:lnTo>
                  <a:lnTo>
                    <a:pt x="4015390" y="2209184"/>
                  </a:lnTo>
                  <a:lnTo>
                    <a:pt x="4022554" y="2255722"/>
                  </a:lnTo>
                  <a:lnTo>
                    <a:pt x="4028903" y="2302525"/>
                  </a:lnTo>
                  <a:lnTo>
                    <a:pt x="4034429" y="2349583"/>
                  </a:lnTo>
                  <a:lnTo>
                    <a:pt x="4039126" y="2396890"/>
                  </a:lnTo>
                  <a:lnTo>
                    <a:pt x="4042986" y="2444439"/>
                  </a:lnTo>
                  <a:lnTo>
                    <a:pt x="4046001" y="2492222"/>
                  </a:lnTo>
                  <a:lnTo>
                    <a:pt x="4048163" y="2540232"/>
                  </a:lnTo>
                  <a:lnTo>
                    <a:pt x="4049466" y="2588460"/>
                  </a:lnTo>
                  <a:lnTo>
                    <a:pt x="4049903" y="2636901"/>
                  </a:lnTo>
                  <a:lnTo>
                    <a:pt x="4049466" y="2685341"/>
                  </a:lnTo>
                  <a:lnTo>
                    <a:pt x="4048163" y="2733569"/>
                  </a:lnTo>
                  <a:lnTo>
                    <a:pt x="4046001" y="2781579"/>
                  </a:lnTo>
                  <a:lnTo>
                    <a:pt x="4042986" y="2829362"/>
                  </a:lnTo>
                  <a:lnTo>
                    <a:pt x="4039126" y="2876911"/>
                  </a:lnTo>
                  <a:lnTo>
                    <a:pt x="4034429" y="2924218"/>
                  </a:lnTo>
                  <a:lnTo>
                    <a:pt x="4028903" y="2971277"/>
                  </a:lnTo>
                  <a:lnTo>
                    <a:pt x="4022554" y="3018079"/>
                  </a:lnTo>
                  <a:lnTo>
                    <a:pt x="4015390" y="3064618"/>
                  </a:lnTo>
                  <a:lnTo>
                    <a:pt x="4007418" y="3110885"/>
                  </a:lnTo>
                  <a:lnTo>
                    <a:pt x="3998647" y="3156873"/>
                  </a:lnTo>
                  <a:lnTo>
                    <a:pt x="3989082" y="3202576"/>
                  </a:lnTo>
                  <a:lnTo>
                    <a:pt x="3978733" y="3247984"/>
                  </a:lnTo>
                  <a:lnTo>
                    <a:pt x="3967606" y="3293092"/>
                  </a:lnTo>
                  <a:lnTo>
                    <a:pt x="3955709" y="3337891"/>
                  </a:lnTo>
                  <a:lnTo>
                    <a:pt x="3943049" y="3382375"/>
                  </a:lnTo>
                  <a:lnTo>
                    <a:pt x="3929634" y="3426534"/>
                  </a:lnTo>
                  <a:lnTo>
                    <a:pt x="3915470" y="3470364"/>
                  </a:lnTo>
                  <a:lnTo>
                    <a:pt x="3900567" y="3513854"/>
                  </a:lnTo>
                  <a:lnTo>
                    <a:pt x="3884930" y="3556999"/>
                  </a:lnTo>
                  <a:lnTo>
                    <a:pt x="3868568" y="3599791"/>
                  </a:lnTo>
                  <a:lnTo>
                    <a:pt x="3851487" y="3642223"/>
                  </a:lnTo>
                  <a:lnTo>
                    <a:pt x="3833696" y="3684286"/>
                  </a:lnTo>
                  <a:lnTo>
                    <a:pt x="3815202" y="3725973"/>
                  </a:lnTo>
                  <a:lnTo>
                    <a:pt x="3796012" y="3767278"/>
                  </a:lnTo>
                  <a:lnTo>
                    <a:pt x="3776134" y="3808192"/>
                  </a:lnTo>
                  <a:lnTo>
                    <a:pt x="3755574" y="3848709"/>
                  </a:lnTo>
                  <a:lnTo>
                    <a:pt x="3734342" y="3888820"/>
                  </a:lnTo>
                  <a:lnTo>
                    <a:pt x="3712443" y="3928518"/>
                  </a:lnTo>
                  <a:lnTo>
                    <a:pt x="3689886" y="3967797"/>
                  </a:lnTo>
                  <a:lnTo>
                    <a:pt x="3666677" y="4006647"/>
                  </a:lnTo>
                  <a:lnTo>
                    <a:pt x="3642826" y="4045062"/>
                  </a:lnTo>
                  <a:lnTo>
                    <a:pt x="3618337" y="4083035"/>
                  </a:lnTo>
                  <a:lnTo>
                    <a:pt x="3593221" y="4120558"/>
                  </a:lnTo>
                  <a:lnTo>
                    <a:pt x="3567482" y="4157624"/>
                  </a:lnTo>
                  <a:lnTo>
                    <a:pt x="3541130" y="4194224"/>
                  </a:lnTo>
                  <a:lnTo>
                    <a:pt x="3514172" y="4230352"/>
                  </a:lnTo>
                  <a:lnTo>
                    <a:pt x="3486615" y="4266001"/>
                  </a:lnTo>
                  <a:lnTo>
                    <a:pt x="3458466" y="4301162"/>
                  </a:lnTo>
                  <a:lnTo>
                    <a:pt x="3429733" y="4335828"/>
                  </a:lnTo>
                  <a:lnTo>
                    <a:pt x="3400423" y="4369993"/>
                  </a:lnTo>
                  <a:lnTo>
                    <a:pt x="3370545" y="4403647"/>
                  </a:lnTo>
                  <a:lnTo>
                    <a:pt x="3340104" y="4436785"/>
                  </a:lnTo>
                  <a:lnTo>
                    <a:pt x="3309109" y="4469398"/>
                  </a:lnTo>
                  <a:lnTo>
                    <a:pt x="3277568" y="4501480"/>
                  </a:lnTo>
                  <a:lnTo>
                    <a:pt x="3245487" y="4533022"/>
                  </a:lnTo>
                  <a:lnTo>
                    <a:pt x="3212874" y="4564017"/>
                  </a:lnTo>
                  <a:lnTo>
                    <a:pt x="3179737" y="4594457"/>
                  </a:lnTo>
                  <a:lnTo>
                    <a:pt x="3146083" y="4624337"/>
                  </a:lnTo>
                  <a:lnTo>
                    <a:pt x="3111919" y="4653647"/>
                  </a:lnTo>
                  <a:lnTo>
                    <a:pt x="3077253" y="4682380"/>
                  </a:lnTo>
                  <a:lnTo>
                    <a:pt x="3042092" y="4710529"/>
                  </a:lnTo>
                  <a:lnTo>
                    <a:pt x="3006444" y="4738087"/>
                  </a:lnTo>
                  <a:lnTo>
                    <a:pt x="2970316" y="4765046"/>
                  </a:lnTo>
                  <a:lnTo>
                    <a:pt x="2933716" y="4791398"/>
                  </a:lnTo>
                  <a:lnTo>
                    <a:pt x="2896651" y="4817137"/>
                  </a:lnTo>
                  <a:lnTo>
                    <a:pt x="2859129" y="4842254"/>
                  </a:lnTo>
                  <a:lnTo>
                    <a:pt x="2821156" y="4866743"/>
                  </a:lnTo>
                  <a:lnTo>
                    <a:pt x="2782741" y="4890595"/>
                  </a:lnTo>
                  <a:lnTo>
                    <a:pt x="2743891" y="4913804"/>
                  </a:lnTo>
                  <a:lnTo>
                    <a:pt x="2704613" y="4936361"/>
                  </a:lnTo>
                  <a:lnTo>
                    <a:pt x="2664915" y="4958260"/>
                  </a:lnTo>
                  <a:lnTo>
                    <a:pt x="2624804" y="4979493"/>
                  </a:lnTo>
                  <a:lnTo>
                    <a:pt x="2584288" y="5000053"/>
                  </a:lnTo>
                  <a:lnTo>
                    <a:pt x="2543374" y="5019932"/>
                  </a:lnTo>
                  <a:lnTo>
                    <a:pt x="2502070" y="5039122"/>
                  </a:lnTo>
                  <a:lnTo>
                    <a:pt x="2460383" y="5057617"/>
                  </a:lnTo>
                  <a:lnTo>
                    <a:pt x="2418320" y="5075408"/>
                  </a:lnTo>
                  <a:lnTo>
                    <a:pt x="2375889" y="5092489"/>
                  </a:lnTo>
                  <a:lnTo>
                    <a:pt x="2333097" y="5108851"/>
                  </a:lnTo>
                  <a:lnTo>
                    <a:pt x="2289952" y="5124488"/>
                  </a:lnTo>
                  <a:lnTo>
                    <a:pt x="2246462" y="5139392"/>
                  </a:lnTo>
                  <a:lnTo>
                    <a:pt x="2202633" y="5153556"/>
                  </a:lnTo>
                  <a:lnTo>
                    <a:pt x="2158473" y="5166971"/>
                  </a:lnTo>
                  <a:lnTo>
                    <a:pt x="2113990" y="5179632"/>
                  </a:lnTo>
                  <a:lnTo>
                    <a:pt x="2069191" y="5191529"/>
                  </a:lnTo>
                  <a:lnTo>
                    <a:pt x="2024084" y="5202656"/>
                  </a:lnTo>
                  <a:lnTo>
                    <a:pt x="1978675" y="5213006"/>
                  </a:lnTo>
                  <a:lnTo>
                    <a:pt x="1932973" y="5222570"/>
                  </a:lnTo>
                  <a:lnTo>
                    <a:pt x="1886985" y="5231342"/>
                  </a:lnTo>
                  <a:lnTo>
                    <a:pt x="1840718" y="5239313"/>
                  </a:lnTo>
                  <a:lnTo>
                    <a:pt x="1794180" y="5246477"/>
                  </a:lnTo>
                  <a:lnTo>
                    <a:pt x="1747377" y="5252827"/>
                  </a:lnTo>
                  <a:lnTo>
                    <a:pt x="1700319" y="5258353"/>
                  </a:lnTo>
                  <a:lnTo>
                    <a:pt x="1653012" y="5263050"/>
                  </a:lnTo>
                  <a:lnTo>
                    <a:pt x="1605463" y="5266910"/>
                  </a:lnTo>
                  <a:lnTo>
                    <a:pt x="1557680" y="5269925"/>
                  </a:lnTo>
                  <a:lnTo>
                    <a:pt x="1509670" y="5272088"/>
                  </a:lnTo>
                  <a:lnTo>
                    <a:pt x="1461442" y="5273391"/>
                  </a:lnTo>
                  <a:lnTo>
                    <a:pt x="1413002" y="5273827"/>
                  </a:lnTo>
                  <a:lnTo>
                    <a:pt x="1363000" y="5273353"/>
                  </a:lnTo>
                  <a:lnTo>
                    <a:pt x="1313080" y="5271934"/>
                  </a:lnTo>
                  <a:lnTo>
                    <a:pt x="1263253" y="5269573"/>
                  </a:lnTo>
                  <a:lnTo>
                    <a:pt x="1213534" y="5266273"/>
                  </a:lnTo>
                  <a:lnTo>
                    <a:pt x="1163934" y="5262040"/>
                  </a:lnTo>
                  <a:lnTo>
                    <a:pt x="1114466" y="5256876"/>
                  </a:lnTo>
                  <a:lnTo>
                    <a:pt x="1065143" y="5250785"/>
                  </a:lnTo>
                  <a:lnTo>
                    <a:pt x="1015978" y="5243770"/>
                  </a:lnTo>
                  <a:lnTo>
                    <a:pt x="966983" y="5235836"/>
                  </a:lnTo>
                  <a:lnTo>
                    <a:pt x="918172" y="5226986"/>
                  </a:lnTo>
                  <a:lnTo>
                    <a:pt x="869556" y="5217224"/>
                  </a:lnTo>
                  <a:lnTo>
                    <a:pt x="821149" y="5206554"/>
                  </a:lnTo>
                  <a:lnTo>
                    <a:pt x="772963" y="5194979"/>
                  </a:lnTo>
                  <a:lnTo>
                    <a:pt x="725011" y="5182502"/>
                  </a:lnTo>
                  <a:lnTo>
                    <a:pt x="677306" y="5169128"/>
                  </a:lnTo>
                  <a:lnTo>
                    <a:pt x="629861" y="5154860"/>
                  </a:lnTo>
                  <a:lnTo>
                    <a:pt x="582688" y="5139703"/>
                  </a:lnTo>
                  <a:lnTo>
                    <a:pt x="535799" y="5123659"/>
                  </a:lnTo>
                  <a:lnTo>
                    <a:pt x="489209" y="5106732"/>
                  </a:lnTo>
                  <a:lnTo>
                    <a:pt x="442928" y="5088926"/>
                  </a:lnTo>
                  <a:lnTo>
                    <a:pt x="396971" y="5070245"/>
                  </a:lnTo>
                  <a:lnTo>
                    <a:pt x="351350" y="5050693"/>
                  </a:lnTo>
                  <a:lnTo>
                    <a:pt x="306078" y="5030272"/>
                  </a:lnTo>
                  <a:lnTo>
                    <a:pt x="261166" y="5008987"/>
                  </a:lnTo>
                  <a:lnTo>
                    <a:pt x="216629" y="4986842"/>
                  </a:lnTo>
                  <a:lnTo>
                    <a:pt x="172479" y="4963840"/>
                  </a:lnTo>
                  <a:lnTo>
                    <a:pt x="128728" y="4939985"/>
                  </a:lnTo>
                  <a:lnTo>
                    <a:pt x="85389" y="4915280"/>
                  </a:lnTo>
                  <a:lnTo>
                    <a:pt x="42475" y="4889730"/>
                  </a:lnTo>
                  <a:lnTo>
                    <a:pt x="0" y="4863338"/>
                  </a:lnTo>
                  <a:lnTo>
                    <a:pt x="1413002" y="2636901"/>
                  </a:lnTo>
                  <a:lnTo>
                    <a:pt x="1413002" y="0"/>
                  </a:lnTo>
                  <a:close/>
                </a:path>
              </a:pathLst>
            </a:custGeom>
            <a:ln w="19050">
              <a:solidFill>
                <a:srgbClr val="DDC8A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303199" y="3773424"/>
              <a:ext cx="2616200" cy="2226945"/>
            </a:xfrm>
            <a:custGeom>
              <a:avLst/>
              <a:gdLst/>
              <a:ahLst/>
              <a:cxnLst/>
              <a:rect l="l" t="t" r="r" b="b"/>
              <a:pathLst>
                <a:path w="2616200" h="2226945">
                  <a:moveTo>
                    <a:pt x="2616149" y="0"/>
                  </a:moveTo>
                  <a:lnTo>
                    <a:pt x="0" y="330453"/>
                  </a:lnTo>
                  <a:lnTo>
                    <a:pt x="6751" y="380110"/>
                  </a:lnTo>
                  <a:lnTo>
                    <a:pt x="14426" y="429525"/>
                  </a:lnTo>
                  <a:lnTo>
                    <a:pt x="23018" y="478688"/>
                  </a:lnTo>
                  <a:lnTo>
                    <a:pt x="32520" y="527589"/>
                  </a:lnTo>
                  <a:lnTo>
                    <a:pt x="42924" y="576216"/>
                  </a:lnTo>
                  <a:lnTo>
                    <a:pt x="54225" y="624557"/>
                  </a:lnTo>
                  <a:lnTo>
                    <a:pt x="66414" y="672604"/>
                  </a:lnTo>
                  <a:lnTo>
                    <a:pt x="79486" y="720343"/>
                  </a:lnTo>
                  <a:lnTo>
                    <a:pt x="93432" y="767765"/>
                  </a:lnTo>
                  <a:lnTo>
                    <a:pt x="108247" y="814859"/>
                  </a:lnTo>
                  <a:lnTo>
                    <a:pt x="123922" y="861613"/>
                  </a:lnTo>
                  <a:lnTo>
                    <a:pt x="140452" y="908016"/>
                  </a:lnTo>
                  <a:lnTo>
                    <a:pt x="157829" y="954059"/>
                  </a:lnTo>
                  <a:lnTo>
                    <a:pt x="176047" y="999729"/>
                  </a:lnTo>
                  <a:lnTo>
                    <a:pt x="195098" y="1045016"/>
                  </a:lnTo>
                  <a:lnTo>
                    <a:pt x="214975" y="1089908"/>
                  </a:lnTo>
                  <a:lnTo>
                    <a:pt x="235672" y="1134396"/>
                  </a:lnTo>
                  <a:lnTo>
                    <a:pt x="257181" y="1178468"/>
                  </a:lnTo>
                  <a:lnTo>
                    <a:pt x="279496" y="1222113"/>
                  </a:lnTo>
                  <a:lnTo>
                    <a:pt x="302609" y="1265320"/>
                  </a:lnTo>
                  <a:lnTo>
                    <a:pt x="326514" y="1308078"/>
                  </a:lnTo>
                  <a:lnTo>
                    <a:pt x="351204" y="1350376"/>
                  </a:lnTo>
                  <a:lnTo>
                    <a:pt x="376671" y="1392204"/>
                  </a:lnTo>
                  <a:lnTo>
                    <a:pt x="402909" y="1433550"/>
                  </a:lnTo>
                  <a:lnTo>
                    <a:pt x="429911" y="1474404"/>
                  </a:lnTo>
                  <a:lnTo>
                    <a:pt x="457670" y="1514754"/>
                  </a:lnTo>
                  <a:lnTo>
                    <a:pt x="486179" y="1554590"/>
                  </a:lnTo>
                  <a:lnTo>
                    <a:pt x="515431" y="1593900"/>
                  </a:lnTo>
                  <a:lnTo>
                    <a:pt x="545419" y="1632674"/>
                  </a:lnTo>
                  <a:lnTo>
                    <a:pt x="576136" y="1670901"/>
                  </a:lnTo>
                  <a:lnTo>
                    <a:pt x="607576" y="1708570"/>
                  </a:lnTo>
                  <a:lnTo>
                    <a:pt x="639730" y="1745669"/>
                  </a:lnTo>
                  <a:lnTo>
                    <a:pt x="672593" y="1782189"/>
                  </a:lnTo>
                  <a:lnTo>
                    <a:pt x="706157" y="1818118"/>
                  </a:lnTo>
                  <a:lnTo>
                    <a:pt x="740415" y="1853444"/>
                  </a:lnTo>
                  <a:lnTo>
                    <a:pt x="775361" y="1888158"/>
                  </a:lnTo>
                  <a:lnTo>
                    <a:pt x="810988" y="1922248"/>
                  </a:lnTo>
                  <a:lnTo>
                    <a:pt x="847287" y="1955704"/>
                  </a:lnTo>
                  <a:lnTo>
                    <a:pt x="884254" y="1988514"/>
                  </a:lnTo>
                  <a:lnTo>
                    <a:pt x="921880" y="2020667"/>
                  </a:lnTo>
                  <a:lnTo>
                    <a:pt x="960158" y="2052152"/>
                  </a:lnTo>
                  <a:lnTo>
                    <a:pt x="999083" y="2082960"/>
                  </a:lnTo>
                  <a:lnTo>
                    <a:pt x="1038646" y="2113078"/>
                  </a:lnTo>
                  <a:lnTo>
                    <a:pt x="1078841" y="2142495"/>
                  </a:lnTo>
                  <a:lnTo>
                    <a:pt x="1119660" y="2171201"/>
                  </a:lnTo>
                  <a:lnTo>
                    <a:pt x="1161098" y="2199186"/>
                  </a:lnTo>
                  <a:lnTo>
                    <a:pt x="1203147" y="2226437"/>
                  </a:lnTo>
                  <a:lnTo>
                    <a:pt x="2616149" y="0"/>
                  </a:lnTo>
                  <a:close/>
                </a:path>
              </a:pathLst>
            </a:custGeom>
            <a:solidFill>
              <a:srgbClr val="691C1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303199" y="3773424"/>
              <a:ext cx="2616200" cy="2226945"/>
            </a:xfrm>
            <a:custGeom>
              <a:avLst/>
              <a:gdLst/>
              <a:ahLst/>
              <a:cxnLst/>
              <a:rect l="l" t="t" r="r" b="b"/>
              <a:pathLst>
                <a:path w="2616200" h="2226945">
                  <a:moveTo>
                    <a:pt x="1203147" y="2226437"/>
                  </a:moveTo>
                  <a:lnTo>
                    <a:pt x="1161098" y="2199186"/>
                  </a:lnTo>
                  <a:lnTo>
                    <a:pt x="1119660" y="2171201"/>
                  </a:lnTo>
                  <a:lnTo>
                    <a:pt x="1078841" y="2142495"/>
                  </a:lnTo>
                  <a:lnTo>
                    <a:pt x="1038646" y="2113078"/>
                  </a:lnTo>
                  <a:lnTo>
                    <a:pt x="999083" y="2082960"/>
                  </a:lnTo>
                  <a:lnTo>
                    <a:pt x="960158" y="2052152"/>
                  </a:lnTo>
                  <a:lnTo>
                    <a:pt x="921880" y="2020667"/>
                  </a:lnTo>
                  <a:lnTo>
                    <a:pt x="884254" y="1988514"/>
                  </a:lnTo>
                  <a:lnTo>
                    <a:pt x="847287" y="1955704"/>
                  </a:lnTo>
                  <a:lnTo>
                    <a:pt x="810988" y="1922248"/>
                  </a:lnTo>
                  <a:lnTo>
                    <a:pt x="775361" y="1888158"/>
                  </a:lnTo>
                  <a:lnTo>
                    <a:pt x="740415" y="1853444"/>
                  </a:lnTo>
                  <a:lnTo>
                    <a:pt x="706157" y="1818118"/>
                  </a:lnTo>
                  <a:lnTo>
                    <a:pt x="672593" y="1782189"/>
                  </a:lnTo>
                  <a:lnTo>
                    <a:pt x="639730" y="1745669"/>
                  </a:lnTo>
                  <a:lnTo>
                    <a:pt x="607576" y="1708570"/>
                  </a:lnTo>
                  <a:lnTo>
                    <a:pt x="576136" y="1670901"/>
                  </a:lnTo>
                  <a:lnTo>
                    <a:pt x="545419" y="1632674"/>
                  </a:lnTo>
                  <a:lnTo>
                    <a:pt x="515431" y="1593900"/>
                  </a:lnTo>
                  <a:lnTo>
                    <a:pt x="486179" y="1554590"/>
                  </a:lnTo>
                  <a:lnTo>
                    <a:pt x="457670" y="1514754"/>
                  </a:lnTo>
                  <a:lnTo>
                    <a:pt x="429911" y="1474404"/>
                  </a:lnTo>
                  <a:lnTo>
                    <a:pt x="402909" y="1433550"/>
                  </a:lnTo>
                  <a:lnTo>
                    <a:pt x="376671" y="1392204"/>
                  </a:lnTo>
                  <a:lnTo>
                    <a:pt x="351204" y="1350376"/>
                  </a:lnTo>
                  <a:lnTo>
                    <a:pt x="326514" y="1308078"/>
                  </a:lnTo>
                  <a:lnTo>
                    <a:pt x="302609" y="1265320"/>
                  </a:lnTo>
                  <a:lnTo>
                    <a:pt x="279496" y="1222113"/>
                  </a:lnTo>
                  <a:lnTo>
                    <a:pt x="257181" y="1178468"/>
                  </a:lnTo>
                  <a:lnTo>
                    <a:pt x="235672" y="1134396"/>
                  </a:lnTo>
                  <a:lnTo>
                    <a:pt x="214975" y="1089908"/>
                  </a:lnTo>
                  <a:lnTo>
                    <a:pt x="195098" y="1045016"/>
                  </a:lnTo>
                  <a:lnTo>
                    <a:pt x="176047" y="999729"/>
                  </a:lnTo>
                  <a:lnTo>
                    <a:pt x="157829" y="954059"/>
                  </a:lnTo>
                  <a:lnTo>
                    <a:pt x="140452" y="908016"/>
                  </a:lnTo>
                  <a:lnTo>
                    <a:pt x="123922" y="861613"/>
                  </a:lnTo>
                  <a:lnTo>
                    <a:pt x="108247" y="814859"/>
                  </a:lnTo>
                  <a:lnTo>
                    <a:pt x="93432" y="767765"/>
                  </a:lnTo>
                  <a:lnTo>
                    <a:pt x="79486" y="720343"/>
                  </a:lnTo>
                  <a:lnTo>
                    <a:pt x="66414" y="672604"/>
                  </a:lnTo>
                  <a:lnTo>
                    <a:pt x="54225" y="624557"/>
                  </a:lnTo>
                  <a:lnTo>
                    <a:pt x="42924" y="576216"/>
                  </a:lnTo>
                  <a:lnTo>
                    <a:pt x="32520" y="527589"/>
                  </a:lnTo>
                  <a:lnTo>
                    <a:pt x="23018" y="478688"/>
                  </a:lnTo>
                  <a:lnTo>
                    <a:pt x="14426" y="429525"/>
                  </a:lnTo>
                  <a:lnTo>
                    <a:pt x="6751" y="380110"/>
                  </a:lnTo>
                  <a:lnTo>
                    <a:pt x="0" y="330453"/>
                  </a:lnTo>
                  <a:lnTo>
                    <a:pt x="2616149" y="0"/>
                  </a:lnTo>
                  <a:lnTo>
                    <a:pt x="1203147" y="2226437"/>
                  </a:lnTo>
                  <a:close/>
                </a:path>
              </a:pathLst>
            </a:custGeom>
            <a:ln w="19049">
              <a:solidFill>
                <a:srgbClr val="DDC8A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282124" y="1136523"/>
              <a:ext cx="2637790" cy="2967355"/>
            </a:xfrm>
            <a:custGeom>
              <a:avLst/>
              <a:gdLst/>
              <a:ahLst/>
              <a:cxnLst/>
              <a:rect l="l" t="t" r="r" b="b"/>
              <a:pathLst>
                <a:path w="2637790" h="2967354">
                  <a:moveTo>
                    <a:pt x="2637224" y="0"/>
                  </a:moveTo>
                  <a:lnTo>
                    <a:pt x="2589881" y="420"/>
                  </a:lnTo>
                  <a:lnTo>
                    <a:pt x="2542564" y="1685"/>
                  </a:lnTo>
                  <a:lnTo>
                    <a:pt x="2495286" y="3798"/>
                  </a:lnTo>
                  <a:lnTo>
                    <a:pt x="2448056" y="6765"/>
                  </a:lnTo>
                  <a:lnTo>
                    <a:pt x="2400886" y="10589"/>
                  </a:lnTo>
                  <a:lnTo>
                    <a:pt x="2353787" y="15275"/>
                  </a:lnTo>
                  <a:lnTo>
                    <a:pt x="2306770" y="20827"/>
                  </a:lnTo>
                  <a:lnTo>
                    <a:pt x="2258764" y="27330"/>
                  </a:lnTo>
                  <a:lnTo>
                    <a:pt x="2211076" y="34667"/>
                  </a:lnTo>
                  <a:lnTo>
                    <a:pt x="2163714" y="42829"/>
                  </a:lnTo>
                  <a:lnTo>
                    <a:pt x="2116683" y="51808"/>
                  </a:lnTo>
                  <a:lnTo>
                    <a:pt x="2069991" y="61596"/>
                  </a:lnTo>
                  <a:lnTo>
                    <a:pt x="2023643" y="72185"/>
                  </a:lnTo>
                  <a:lnTo>
                    <a:pt x="1977646" y="83565"/>
                  </a:lnTo>
                  <a:lnTo>
                    <a:pt x="1932006" y="95729"/>
                  </a:lnTo>
                  <a:lnTo>
                    <a:pt x="1886731" y="108669"/>
                  </a:lnTo>
                  <a:lnTo>
                    <a:pt x="1841825" y="122376"/>
                  </a:lnTo>
                  <a:lnTo>
                    <a:pt x="1797297" y="136842"/>
                  </a:lnTo>
                  <a:lnTo>
                    <a:pt x="1753152" y="152058"/>
                  </a:lnTo>
                  <a:lnTo>
                    <a:pt x="1709397" y="168016"/>
                  </a:lnTo>
                  <a:lnTo>
                    <a:pt x="1666037" y="184709"/>
                  </a:lnTo>
                  <a:lnTo>
                    <a:pt x="1623081" y="202126"/>
                  </a:lnTo>
                  <a:lnTo>
                    <a:pt x="1580533" y="220261"/>
                  </a:lnTo>
                  <a:lnTo>
                    <a:pt x="1538402" y="239105"/>
                  </a:lnTo>
                  <a:lnTo>
                    <a:pt x="1496692" y="258650"/>
                  </a:lnTo>
                  <a:lnTo>
                    <a:pt x="1455410" y="278886"/>
                  </a:lnTo>
                  <a:lnTo>
                    <a:pt x="1414564" y="299807"/>
                  </a:lnTo>
                  <a:lnTo>
                    <a:pt x="1374159" y="321403"/>
                  </a:lnTo>
                  <a:lnTo>
                    <a:pt x="1334202" y="343667"/>
                  </a:lnTo>
                  <a:lnTo>
                    <a:pt x="1294699" y="366589"/>
                  </a:lnTo>
                  <a:lnTo>
                    <a:pt x="1255656" y="390162"/>
                  </a:lnTo>
                  <a:lnTo>
                    <a:pt x="1217081" y="414377"/>
                  </a:lnTo>
                  <a:lnTo>
                    <a:pt x="1178980" y="439226"/>
                  </a:lnTo>
                  <a:lnTo>
                    <a:pt x="1141359" y="464701"/>
                  </a:lnTo>
                  <a:lnTo>
                    <a:pt x="1104224" y="490793"/>
                  </a:lnTo>
                  <a:lnTo>
                    <a:pt x="1067583" y="517495"/>
                  </a:lnTo>
                  <a:lnTo>
                    <a:pt x="1031440" y="544797"/>
                  </a:lnTo>
                  <a:lnTo>
                    <a:pt x="995804" y="572691"/>
                  </a:lnTo>
                  <a:lnTo>
                    <a:pt x="960680" y="601169"/>
                  </a:lnTo>
                  <a:lnTo>
                    <a:pt x="926075" y="630223"/>
                  </a:lnTo>
                  <a:lnTo>
                    <a:pt x="891996" y="659844"/>
                  </a:lnTo>
                  <a:lnTo>
                    <a:pt x="858448" y="690025"/>
                  </a:lnTo>
                  <a:lnTo>
                    <a:pt x="825438" y="720756"/>
                  </a:lnTo>
                  <a:lnTo>
                    <a:pt x="792973" y="752030"/>
                  </a:lnTo>
                  <a:lnTo>
                    <a:pt x="761059" y="783837"/>
                  </a:lnTo>
                  <a:lnTo>
                    <a:pt x="729702" y="816171"/>
                  </a:lnTo>
                  <a:lnTo>
                    <a:pt x="698910" y="849022"/>
                  </a:lnTo>
                  <a:lnTo>
                    <a:pt x="668688" y="882381"/>
                  </a:lnTo>
                  <a:lnTo>
                    <a:pt x="639043" y="916242"/>
                  </a:lnTo>
                  <a:lnTo>
                    <a:pt x="609982" y="950596"/>
                  </a:lnTo>
                  <a:lnTo>
                    <a:pt x="581510" y="985433"/>
                  </a:lnTo>
                  <a:lnTo>
                    <a:pt x="553634" y="1020746"/>
                  </a:lnTo>
                  <a:lnTo>
                    <a:pt x="526362" y="1056527"/>
                  </a:lnTo>
                  <a:lnTo>
                    <a:pt x="499698" y="1092767"/>
                  </a:lnTo>
                  <a:lnTo>
                    <a:pt x="473650" y="1129457"/>
                  </a:lnTo>
                  <a:lnTo>
                    <a:pt x="448225" y="1166591"/>
                  </a:lnTo>
                  <a:lnTo>
                    <a:pt x="423428" y="1204158"/>
                  </a:lnTo>
                  <a:lnTo>
                    <a:pt x="399266" y="1242152"/>
                  </a:lnTo>
                  <a:lnTo>
                    <a:pt x="375745" y="1280563"/>
                  </a:lnTo>
                  <a:lnTo>
                    <a:pt x="352872" y="1319383"/>
                  </a:lnTo>
                  <a:lnTo>
                    <a:pt x="330654" y="1358604"/>
                  </a:lnTo>
                  <a:lnTo>
                    <a:pt x="309097" y="1398218"/>
                  </a:lnTo>
                  <a:lnTo>
                    <a:pt x="288206" y="1438215"/>
                  </a:lnTo>
                  <a:lnTo>
                    <a:pt x="267990" y="1478589"/>
                  </a:lnTo>
                  <a:lnTo>
                    <a:pt x="248454" y="1519331"/>
                  </a:lnTo>
                  <a:lnTo>
                    <a:pt x="229604" y="1560432"/>
                  </a:lnTo>
                  <a:lnTo>
                    <a:pt x="211448" y="1601883"/>
                  </a:lnTo>
                  <a:lnTo>
                    <a:pt x="193991" y="1643678"/>
                  </a:lnTo>
                  <a:lnTo>
                    <a:pt x="177240" y="1685807"/>
                  </a:lnTo>
                  <a:lnTo>
                    <a:pt x="161202" y="1728261"/>
                  </a:lnTo>
                  <a:lnTo>
                    <a:pt x="145883" y="1771034"/>
                  </a:lnTo>
                  <a:lnTo>
                    <a:pt x="131289" y="1814116"/>
                  </a:lnTo>
                  <a:lnTo>
                    <a:pt x="117427" y="1857498"/>
                  </a:lnTo>
                  <a:lnTo>
                    <a:pt x="104303" y="1901174"/>
                  </a:lnTo>
                  <a:lnTo>
                    <a:pt x="91924" y="1945134"/>
                  </a:lnTo>
                  <a:lnTo>
                    <a:pt x="80296" y="1989370"/>
                  </a:lnTo>
                  <a:lnTo>
                    <a:pt x="69426" y="2033873"/>
                  </a:lnTo>
                  <a:lnTo>
                    <a:pt x="59320" y="2078637"/>
                  </a:lnTo>
                  <a:lnTo>
                    <a:pt x="49985" y="2123651"/>
                  </a:lnTo>
                  <a:lnTo>
                    <a:pt x="41426" y="2168908"/>
                  </a:lnTo>
                  <a:lnTo>
                    <a:pt x="33651" y="2214399"/>
                  </a:lnTo>
                  <a:lnTo>
                    <a:pt x="26666" y="2260117"/>
                  </a:lnTo>
                  <a:lnTo>
                    <a:pt x="20478" y="2306052"/>
                  </a:lnTo>
                  <a:lnTo>
                    <a:pt x="15092" y="2352197"/>
                  </a:lnTo>
                  <a:lnTo>
                    <a:pt x="10516" y="2398543"/>
                  </a:lnTo>
                  <a:lnTo>
                    <a:pt x="6755" y="2445082"/>
                  </a:lnTo>
                  <a:lnTo>
                    <a:pt x="3817" y="2491805"/>
                  </a:lnTo>
                  <a:lnTo>
                    <a:pt x="1707" y="2538704"/>
                  </a:lnTo>
                  <a:lnTo>
                    <a:pt x="433" y="2585772"/>
                  </a:lnTo>
                  <a:lnTo>
                    <a:pt x="0" y="2632999"/>
                  </a:lnTo>
                  <a:lnTo>
                    <a:pt x="415" y="2680377"/>
                  </a:lnTo>
                  <a:lnTo>
                    <a:pt x="1684" y="2727898"/>
                  </a:lnTo>
                  <a:lnTo>
                    <a:pt x="3815" y="2775553"/>
                  </a:lnTo>
                  <a:lnTo>
                    <a:pt x="6812" y="2823335"/>
                  </a:lnTo>
                  <a:lnTo>
                    <a:pt x="10684" y="2871235"/>
                  </a:lnTo>
                  <a:lnTo>
                    <a:pt x="15436" y="2919244"/>
                  </a:lnTo>
                  <a:lnTo>
                    <a:pt x="21075" y="2967354"/>
                  </a:lnTo>
                  <a:lnTo>
                    <a:pt x="2637224" y="2636901"/>
                  </a:lnTo>
                  <a:lnTo>
                    <a:pt x="2637224" y="0"/>
                  </a:lnTo>
                  <a:close/>
                </a:path>
              </a:pathLst>
            </a:custGeom>
            <a:solidFill>
              <a:srgbClr val="225B4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282124" y="1136523"/>
              <a:ext cx="2637790" cy="2967355"/>
            </a:xfrm>
            <a:custGeom>
              <a:avLst/>
              <a:gdLst/>
              <a:ahLst/>
              <a:cxnLst/>
              <a:rect l="l" t="t" r="r" b="b"/>
              <a:pathLst>
                <a:path w="2637790" h="2967354">
                  <a:moveTo>
                    <a:pt x="21075" y="2967354"/>
                  </a:moveTo>
                  <a:lnTo>
                    <a:pt x="15436" y="2919244"/>
                  </a:lnTo>
                  <a:lnTo>
                    <a:pt x="10684" y="2871235"/>
                  </a:lnTo>
                  <a:lnTo>
                    <a:pt x="6812" y="2823335"/>
                  </a:lnTo>
                  <a:lnTo>
                    <a:pt x="3815" y="2775553"/>
                  </a:lnTo>
                  <a:lnTo>
                    <a:pt x="1684" y="2727898"/>
                  </a:lnTo>
                  <a:lnTo>
                    <a:pt x="415" y="2680377"/>
                  </a:lnTo>
                  <a:lnTo>
                    <a:pt x="0" y="2632999"/>
                  </a:lnTo>
                  <a:lnTo>
                    <a:pt x="433" y="2585772"/>
                  </a:lnTo>
                  <a:lnTo>
                    <a:pt x="1707" y="2538704"/>
                  </a:lnTo>
                  <a:lnTo>
                    <a:pt x="3817" y="2491805"/>
                  </a:lnTo>
                  <a:lnTo>
                    <a:pt x="6755" y="2445082"/>
                  </a:lnTo>
                  <a:lnTo>
                    <a:pt x="10516" y="2398543"/>
                  </a:lnTo>
                  <a:lnTo>
                    <a:pt x="15092" y="2352197"/>
                  </a:lnTo>
                  <a:lnTo>
                    <a:pt x="20478" y="2306052"/>
                  </a:lnTo>
                  <a:lnTo>
                    <a:pt x="26666" y="2260117"/>
                  </a:lnTo>
                  <a:lnTo>
                    <a:pt x="33651" y="2214399"/>
                  </a:lnTo>
                  <a:lnTo>
                    <a:pt x="41426" y="2168908"/>
                  </a:lnTo>
                  <a:lnTo>
                    <a:pt x="49985" y="2123651"/>
                  </a:lnTo>
                  <a:lnTo>
                    <a:pt x="59320" y="2078637"/>
                  </a:lnTo>
                  <a:lnTo>
                    <a:pt x="69426" y="2033873"/>
                  </a:lnTo>
                  <a:lnTo>
                    <a:pt x="80296" y="1989370"/>
                  </a:lnTo>
                  <a:lnTo>
                    <a:pt x="91924" y="1945134"/>
                  </a:lnTo>
                  <a:lnTo>
                    <a:pt x="104303" y="1901174"/>
                  </a:lnTo>
                  <a:lnTo>
                    <a:pt x="117427" y="1857498"/>
                  </a:lnTo>
                  <a:lnTo>
                    <a:pt x="131289" y="1814116"/>
                  </a:lnTo>
                  <a:lnTo>
                    <a:pt x="145883" y="1771034"/>
                  </a:lnTo>
                  <a:lnTo>
                    <a:pt x="161202" y="1728261"/>
                  </a:lnTo>
                  <a:lnTo>
                    <a:pt x="177240" y="1685807"/>
                  </a:lnTo>
                  <a:lnTo>
                    <a:pt x="193991" y="1643678"/>
                  </a:lnTo>
                  <a:lnTo>
                    <a:pt x="211448" y="1601883"/>
                  </a:lnTo>
                  <a:lnTo>
                    <a:pt x="229604" y="1560432"/>
                  </a:lnTo>
                  <a:lnTo>
                    <a:pt x="248454" y="1519331"/>
                  </a:lnTo>
                  <a:lnTo>
                    <a:pt x="267990" y="1478589"/>
                  </a:lnTo>
                  <a:lnTo>
                    <a:pt x="288206" y="1438215"/>
                  </a:lnTo>
                  <a:lnTo>
                    <a:pt x="309097" y="1398218"/>
                  </a:lnTo>
                  <a:lnTo>
                    <a:pt x="330654" y="1358604"/>
                  </a:lnTo>
                  <a:lnTo>
                    <a:pt x="352872" y="1319383"/>
                  </a:lnTo>
                  <a:lnTo>
                    <a:pt x="375745" y="1280563"/>
                  </a:lnTo>
                  <a:lnTo>
                    <a:pt x="399266" y="1242152"/>
                  </a:lnTo>
                  <a:lnTo>
                    <a:pt x="423428" y="1204158"/>
                  </a:lnTo>
                  <a:lnTo>
                    <a:pt x="448225" y="1166591"/>
                  </a:lnTo>
                  <a:lnTo>
                    <a:pt x="473650" y="1129457"/>
                  </a:lnTo>
                  <a:lnTo>
                    <a:pt x="499698" y="1092767"/>
                  </a:lnTo>
                  <a:lnTo>
                    <a:pt x="526362" y="1056527"/>
                  </a:lnTo>
                  <a:lnTo>
                    <a:pt x="553634" y="1020746"/>
                  </a:lnTo>
                  <a:lnTo>
                    <a:pt x="581510" y="985433"/>
                  </a:lnTo>
                  <a:lnTo>
                    <a:pt x="609982" y="950596"/>
                  </a:lnTo>
                  <a:lnTo>
                    <a:pt x="639043" y="916242"/>
                  </a:lnTo>
                  <a:lnTo>
                    <a:pt x="668688" y="882381"/>
                  </a:lnTo>
                  <a:lnTo>
                    <a:pt x="698910" y="849022"/>
                  </a:lnTo>
                  <a:lnTo>
                    <a:pt x="729702" y="816171"/>
                  </a:lnTo>
                  <a:lnTo>
                    <a:pt x="761059" y="783837"/>
                  </a:lnTo>
                  <a:lnTo>
                    <a:pt x="792973" y="752030"/>
                  </a:lnTo>
                  <a:lnTo>
                    <a:pt x="825438" y="720756"/>
                  </a:lnTo>
                  <a:lnTo>
                    <a:pt x="858448" y="690025"/>
                  </a:lnTo>
                  <a:lnTo>
                    <a:pt x="891996" y="659844"/>
                  </a:lnTo>
                  <a:lnTo>
                    <a:pt x="926075" y="630223"/>
                  </a:lnTo>
                  <a:lnTo>
                    <a:pt x="960680" y="601169"/>
                  </a:lnTo>
                  <a:lnTo>
                    <a:pt x="995804" y="572691"/>
                  </a:lnTo>
                  <a:lnTo>
                    <a:pt x="1031440" y="544797"/>
                  </a:lnTo>
                  <a:lnTo>
                    <a:pt x="1067583" y="517495"/>
                  </a:lnTo>
                  <a:lnTo>
                    <a:pt x="1104224" y="490793"/>
                  </a:lnTo>
                  <a:lnTo>
                    <a:pt x="1141359" y="464701"/>
                  </a:lnTo>
                  <a:lnTo>
                    <a:pt x="1178980" y="439226"/>
                  </a:lnTo>
                  <a:lnTo>
                    <a:pt x="1217081" y="414377"/>
                  </a:lnTo>
                  <a:lnTo>
                    <a:pt x="1255656" y="390162"/>
                  </a:lnTo>
                  <a:lnTo>
                    <a:pt x="1294699" y="366589"/>
                  </a:lnTo>
                  <a:lnTo>
                    <a:pt x="1334202" y="343667"/>
                  </a:lnTo>
                  <a:lnTo>
                    <a:pt x="1374159" y="321403"/>
                  </a:lnTo>
                  <a:lnTo>
                    <a:pt x="1414564" y="299807"/>
                  </a:lnTo>
                  <a:lnTo>
                    <a:pt x="1455410" y="278886"/>
                  </a:lnTo>
                  <a:lnTo>
                    <a:pt x="1496692" y="258650"/>
                  </a:lnTo>
                  <a:lnTo>
                    <a:pt x="1538402" y="239105"/>
                  </a:lnTo>
                  <a:lnTo>
                    <a:pt x="1580533" y="220261"/>
                  </a:lnTo>
                  <a:lnTo>
                    <a:pt x="1623081" y="202126"/>
                  </a:lnTo>
                  <a:lnTo>
                    <a:pt x="1666037" y="184709"/>
                  </a:lnTo>
                  <a:lnTo>
                    <a:pt x="1709397" y="168016"/>
                  </a:lnTo>
                  <a:lnTo>
                    <a:pt x="1753152" y="152058"/>
                  </a:lnTo>
                  <a:lnTo>
                    <a:pt x="1797297" y="136842"/>
                  </a:lnTo>
                  <a:lnTo>
                    <a:pt x="1841825" y="122376"/>
                  </a:lnTo>
                  <a:lnTo>
                    <a:pt x="1886731" y="108669"/>
                  </a:lnTo>
                  <a:lnTo>
                    <a:pt x="1932006" y="95729"/>
                  </a:lnTo>
                  <a:lnTo>
                    <a:pt x="1977646" y="83565"/>
                  </a:lnTo>
                  <a:lnTo>
                    <a:pt x="2023643" y="72185"/>
                  </a:lnTo>
                  <a:lnTo>
                    <a:pt x="2069991" y="61596"/>
                  </a:lnTo>
                  <a:lnTo>
                    <a:pt x="2116683" y="51808"/>
                  </a:lnTo>
                  <a:lnTo>
                    <a:pt x="2163714" y="42829"/>
                  </a:lnTo>
                  <a:lnTo>
                    <a:pt x="2211076" y="34667"/>
                  </a:lnTo>
                  <a:lnTo>
                    <a:pt x="2258764" y="27330"/>
                  </a:lnTo>
                  <a:lnTo>
                    <a:pt x="2306770" y="20827"/>
                  </a:lnTo>
                  <a:lnTo>
                    <a:pt x="2353787" y="15275"/>
                  </a:lnTo>
                  <a:lnTo>
                    <a:pt x="2400886" y="10589"/>
                  </a:lnTo>
                  <a:lnTo>
                    <a:pt x="2448056" y="6765"/>
                  </a:lnTo>
                  <a:lnTo>
                    <a:pt x="2495286" y="3798"/>
                  </a:lnTo>
                  <a:lnTo>
                    <a:pt x="2542564" y="1685"/>
                  </a:lnTo>
                  <a:lnTo>
                    <a:pt x="2589881" y="420"/>
                  </a:lnTo>
                  <a:lnTo>
                    <a:pt x="2637224" y="0"/>
                  </a:lnTo>
                  <a:lnTo>
                    <a:pt x="2637224" y="2636901"/>
                  </a:lnTo>
                  <a:lnTo>
                    <a:pt x="21075" y="2967354"/>
                  </a:lnTo>
                  <a:close/>
                </a:path>
              </a:pathLst>
            </a:custGeom>
            <a:ln w="19050">
              <a:solidFill>
                <a:srgbClr val="DDC8A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9" name="object 9"/>
          <p:cNvSpPr txBox="1"/>
          <p:nvPr/>
        </p:nvSpPr>
        <p:spPr>
          <a:xfrm>
            <a:off x="3701034" y="3504946"/>
            <a:ext cx="891540" cy="73025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75" normalizeH="0" baseline="0" noProof="0" dirty="0">
                <a:ln>
                  <a:noFill/>
                </a:ln>
                <a:solidFill>
                  <a:srgbClr val="D7C7A2"/>
                </a:solidFill>
                <a:effectLst/>
                <a:uLnTx/>
                <a:uFillTx/>
                <a:latin typeface="Verdana"/>
                <a:cs typeface="Verdana"/>
              </a:rPr>
              <a:t>Afores</a:t>
            </a:r>
            <a:endParaRPr kumimoji="0" sz="2000" b="0" i="0" u="none" strike="noStrike" kern="0" cap="none" spc="0" normalizeH="0" baseline="0" noProof="0">
              <a:ln>
                <a:noFill/>
              </a:ln>
              <a:solidFill>
                <a:sysClr val="windowText" lastClr="000000"/>
              </a:solidFill>
              <a:effectLst/>
              <a:uLnTx/>
              <a:uFillTx/>
              <a:latin typeface="Verdana"/>
              <a:cs typeface="Verdana"/>
            </a:endParaRPr>
          </a:p>
          <a:p>
            <a:pPr marL="97790" marR="0" lvl="0" indent="0" defTabSz="914400" eaLnBrk="1" fontAlgn="auto" latinLnBrk="0" hangingPunct="1">
              <a:lnSpc>
                <a:spcPct val="100000"/>
              </a:lnSpc>
              <a:spcBef>
                <a:spcPts val="20"/>
              </a:spcBef>
              <a:spcAft>
                <a:spcPts val="0"/>
              </a:spcAft>
              <a:buClrTx/>
              <a:buSzTx/>
              <a:buFontTx/>
              <a:buNone/>
              <a:tabLst/>
              <a:defRPr/>
            </a:pPr>
            <a:r>
              <a:rPr kumimoji="0" sz="2600" b="1" i="0" u="none" strike="noStrike" kern="0" cap="none" spc="-540" normalizeH="0" baseline="0" noProof="0" dirty="0">
                <a:ln>
                  <a:noFill/>
                </a:ln>
                <a:solidFill>
                  <a:srgbClr val="D7C7A2"/>
                </a:solidFill>
                <a:effectLst/>
                <a:uLnTx/>
                <a:uFillTx/>
                <a:latin typeface="Verdana"/>
                <a:cs typeface="Verdana"/>
              </a:rPr>
              <a:t>59%</a:t>
            </a:r>
            <a:endParaRPr kumimoji="0" sz="2600" b="0" i="0" u="none" strike="noStrike" kern="0" cap="none" spc="0" normalizeH="0" baseline="0" noProof="0">
              <a:ln>
                <a:noFill/>
              </a:ln>
              <a:solidFill>
                <a:sysClr val="windowText" lastClr="000000"/>
              </a:solidFill>
              <a:effectLst/>
              <a:uLnTx/>
              <a:uFillTx/>
              <a:latin typeface="Verdana"/>
              <a:cs typeface="Verdana"/>
            </a:endParaRPr>
          </a:p>
        </p:txBody>
      </p:sp>
      <p:sp>
        <p:nvSpPr>
          <p:cNvPr id="10" name="object 10"/>
          <p:cNvSpPr txBox="1"/>
          <p:nvPr/>
        </p:nvSpPr>
        <p:spPr>
          <a:xfrm>
            <a:off x="798982" y="4387722"/>
            <a:ext cx="1101725" cy="698500"/>
          </a:xfrm>
          <a:prstGeom prst="rect">
            <a:avLst/>
          </a:prstGeom>
        </p:spPr>
        <p:txBody>
          <a:bodyPr vert="horz" wrap="square" lIns="0" tIns="12700" rIns="0" bIns="0" rtlCol="0">
            <a:spAutoFit/>
          </a:bodyPr>
          <a:lstStyle/>
          <a:p>
            <a:pPr marL="0" marR="0" lvl="0" indent="0" algn="ctr"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90" normalizeH="0" baseline="0" noProof="0" dirty="0">
                <a:ln>
                  <a:noFill/>
                </a:ln>
                <a:solidFill>
                  <a:srgbClr val="D7C7A2"/>
                </a:solidFill>
                <a:effectLst/>
                <a:uLnTx/>
                <a:uFillTx/>
                <a:latin typeface="Verdana"/>
                <a:cs typeface="Verdana"/>
              </a:rPr>
              <a:t>Infonavit</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1270" marR="0" lvl="0" indent="0" algn="ctr" defTabSz="914400" eaLnBrk="1" fontAlgn="auto" latinLnBrk="0" hangingPunct="1">
              <a:lnSpc>
                <a:spcPct val="100000"/>
              </a:lnSpc>
              <a:spcBef>
                <a:spcPts val="15"/>
              </a:spcBef>
              <a:spcAft>
                <a:spcPts val="0"/>
              </a:spcAft>
              <a:buClrTx/>
              <a:buSzTx/>
              <a:buFontTx/>
              <a:buNone/>
              <a:tabLst/>
              <a:defRPr/>
            </a:pPr>
            <a:r>
              <a:rPr kumimoji="0" sz="2600" b="1" i="0" u="none" strike="noStrike" kern="0" cap="none" spc="-680" normalizeH="0" baseline="0" noProof="0" dirty="0">
                <a:ln>
                  <a:noFill/>
                </a:ln>
                <a:solidFill>
                  <a:srgbClr val="D7C7A2"/>
                </a:solidFill>
                <a:effectLst/>
                <a:uLnTx/>
                <a:uFillTx/>
                <a:latin typeface="Verdana"/>
                <a:cs typeface="Verdana"/>
              </a:rPr>
              <a:t>14%</a:t>
            </a:r>
            <a:endParaRPr kumimoji="0" sz="2600" b="0" i="0" u="none" strike="noStrike" kern="0" cap="none" spc="0" normalizeH="0" baseline="0" noProof="0">
              <a:ln>
                <a:noFill/>
              </a:ln>
              <a:solidFill>
                <a:sysClr val="windowText" lastClr="000000"/>
              </a:solidFill>
              <a:effectLst/>
              <a:uLnTx/>
              <a:uFillTx/>
              <a:latin typeface="Verdana"/>
              <a:cs typeface="Verdana"/>
            </a:endParaRPr>
          </a:p>
        </p:txBody>
      </p:sp>
      <p:sp>
        <p:nvSpPr>
          <p:cNvPr id="11" name="object 11"/>
          <p:cNvSpPr txBox="1"/>
          <p:nvPr/>
        </p:nvSpPr>
        <p:spPr>
          <a:xfrm>
            <a:off x="1053490" y="2147442"/>
            <a:ext cx="1430020" cy="1160145"/>
          </a:xfrm>
          <a:prstGeom prst="rect">
            <a:avLst/>
          </a:prstGeom>
        </p:spPr>
        <p:txBody>
          <a:bodyPr vert="horz" wrap="square" lIns="0" tIns="8255" rIns="0" bIns="0" rtlCol="0">
            <a:spAutoFit/>
          </a:bodyPr>
          <a:lstStyle/>
          <a:p>
            <a:pPr marL="12065" marR="5080" lvl="0" indent="3175" algn="ctr" defTabSz="914400" eaLnBrk="1" fontAlgn="auto" latinLnBrk="0" hangingPunct="1">
              <a:lnSpc>
                <a:spcPct val="101600"/>
              </a:lnSpc>
              <a:spcBef>
                <a:spcPts val="65"/>
              </a:spcBef>
              <a:spcAft>
                <a:spcPts val="0"/>
              </a:spcAft>
              <a:buClrTx/>
              <a:buSzTx/>
              <a:buFontTx/>
              <a:buNone/>
              <a:tabLst/>
              <a:defRPr/>
            </a:pPr>
            <a:r>
              <a:rPr kumimoji="0" sz="1600" b="1" i="0" u="none" strike="noStrike" kern="0" cap="none" spc="-10" normalizeH="0" baseline="0" noProof="0" dirty="0">
                <a:ln>
                  <a:noFill/>
                </a:ln>
                <a:solidFill>
                  <a:srgbClr val="D7C7A2"/>
                </a:solidFill>
                <a:effectLst/>
                <a:uLnTx/>
                <a:uFillTx/>
                <a:latin typeface="Verdana"/>
                <a:cs typeface="Verdana"/>
              </a:rPr>
              <a:t>INDEP </a:t>
            </a:r>
            <a:r>
              <a:rPr kumimoji="0" sz="1600" b="1" i="0" u="none" strike="noStrike" kern="0" cap="none" spc="-125" normalizeH="0" baseline="0" noProof="0" dirty="0">
                <a:ln>
                  <a:noFill/>
                </a:ln>
                <a:solidFill>
                  <a:srgbClr val="D7C7A2"/>
                </a:solidFill>
                <a:effectLst/>
                <a:uLnTx/>
                <a:uFillTx/>
                <a:latin typeface="Verdana"/>
                <a:cs typeface="Verdana"/>
              </a:rPr>
              <a:t>(FINANCIERA </a:t>
            </a:r>
            <a:r>
              <a:rPr kumimoji="0" sz="1600" b="1" i="0" u="none" strike="noStrike" kern="0" cap="none" spc="-10" normalizeH="0" baseline="0" noProof="0" dirty="0">
                <a:ln>
                  <a:noFill/>
                </a:ln>
                <a:solidFill>
                  <a:srgbClr val="D7C7A2"/>
                </a:solidFill>
                <a:effectLst/>
                <a:uLnTx/>
                <a:uFillTx/>
                <a:latin typeface="Verdana"/>
                <a:cs typeface="Verdana"/>
              </a:rPr>
              <a:t>RURAL)</a:t>
            </a:r>
            <a:endParaRPr kumimoji="0" sz="1600" b="0" i="0" u="none" strike="noStrike" kern="0" cap="none" spc="0" normalizeH="0" baseline="0" noProof="0">
              <a:ln>
                <a:noFill/>
              </a:ln>
              <a:solidFill>
                <a:sysClr val="windowText" lastClr="000000"/>
              </a:solidFill>
              <a:effectLst/>
              <a:uLnTx/>
              <a:uFillTx/>
              <a:latin typeface="Verdana"/>
              <a:cs typeface="Verdana"/>
            </a:endParaRPr>
          </a:p>
          <a:p>
            <a:pPr marL="1905" marR="0" lvl="0" indent="0" algn="ctr" defTabSz="914400" eaLnBrk="1" fontAlgn="auto" latinLnBrk="0" hangingPunct="1">
              <a:lnSpc>
                <a:spcPts val="3120"/>
              </a:lnSpc>
              <a:spcBef>
                <a:spcPts val="0"/>
              </a:spcBef>
              <a:spcAft>
                <a:spcPts val="0"/>
              </a:spcAft>
              <a:buClrTx/>
              <a:buSzTx/>
              <a:buFontTx/>
              <a:buNone/>
              <a:tabLst/>
              <a:defRPr/>
            </a:pPr>
            <a:r>
              <a:rPr kumimoji="0" sz="2600" b="1" i="0" u="none" strike="noStrike" kern="0" cap="none" spc="-565" normalizeH="0" baseline="0" noProof="0" dirty="0">
                <a:ln>
                  <a:noFill/>
                </a:ln>
                <a:solidFill>
                  <a:srgbClr val="D7C7A2"/>
                </a:solidFill>
                <a:effectLst/>
                <a:uLnTx/>
                <a:uFillTx/>
                <a:latin typeface="Verdana"/>
                <a:cs typeface="Verdana"/>
              </a:rPr>
              <a:t>27%</a:t>
            </a:r>
            <a:endParaRPr kumimoji="0" sz="2600" b="0" i="0" u="none" strike="noStrike" kern="0" cap="none" spc="0" normalizeH="0" baseline="0" noProof="0">
              <a:ln>
                <a:noFill/>
              </a:ln>
              <a:solidFill>
                <a:sysClr val="windowText" lastClr="000000"/>
              </a:solidFill>
              <a:effectLst/>
              <a:uLnTx/>
              <a:uFillTx/>
              <a:latin typeface="Verdana"/>
              <a:cs typeface="Verdana"/>
            </a:endParaRPr>
          </a:p>
        </p:txBody>
      </p:sp>
      <p:pic>
        <p:nvPicPr>
          <p:cNvPr id="12" name="object 12"/>
          <p:cNvPicPr/>
          <p:nvPr/>
        </p:nvPicPr>
        <p:blipFill>
          <a:blip r:embed="rId2" cstate="print"/>
          <a:stretch>
            <a:fillRect/>
          </a:stretch>
        </p:blipFill>
        <p:spPr>
          <a:xfrm>
            <a:off x="0" y="0"/>
            <a:ext cx="12191999" cy="955548"/>
          </a:xfrm>
          <a:prstGeom prst="rect">
            <a:avLst/>
          </a:prstGeom>
        </p:spPr>
      </p:pic>
      <p:sp>
        <p:nvSpPr>
          <p:cNvPr id="13" name="object 13"/>
          <p:cNvSpPr txBox="1">
            <a:spLocks noGrp="1"/>
          </p:cNvSpPr>
          <p:nvPr>
            <p:ph type="title"/>
          </p:nvPr>
        </p:nvSpPr>
        <p:spPr>
          <a:xfrm>
            <a:off x="533400" y="0"/>
            <a:ext cx="8950960" cy="695960"/>
          </a:xfrm>
          <a:prstGeom prst="rect">
            <a:avLst/>
          </a:prstGeom>
        </p:spPr>
        <p:txBody>
          <a:bodyPr vert="horz" wrap="square" lIns="0" tIns="264490" rIns="0" bIns="0" rtlCol="0">
            <a:spAutoFit/>
          </a:bodyPr>
          <a:lstStyle/>
          <a:p>
            <a:pPr marL="2541270">
              <a:lnSpc>
                <a:spcPct val="100000"/>
              </a:lnSpc>
              <a:spcBef>
                <a:spcPts val="95"/>
              </a:spcBef>
            </a:pPr>
            <a:r>
              <a:rPr spc="-120" dirty="0"/>
              <a:t>FUENTES</a:t>
            </a:r>
            <a:r>
              <a:rPr spc="-155" dirty="0"/>
              <a:t> </a:t>
            </a:r>
            <a:r>
              <a:rPr spc="-30" dirty="0"/>
              <a:t>DE</a:t>
            </a:r>
            <a:r>
              <a:rPr spc="-170" dirty="0"/>
              <a:t> FINANCIAMIENTO</a:t>
            </a:r>
          </a:p>
        </p:txBody>
      </p:sp>
      <p:sp>
        <p:nvSpPr>
          <p:cNvPr id="14" name="object 14"/>
          <p:cNvSpPr txBox="1"/>
          <p:nvPr/>
        </p:nvSpPr>
        <p:spPr>
          <a:xfrm>
            <a:off x="7419593" y="2878074"/>
            <a:ext cx="3115945" cy="33083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35" normalizeH="0" baseline="0" noProof="0" dirty="0">
                <a:ln>
                  <a:noFill/>
                </a:ln>
                <a:solidFill>
                  <a:srgbClr val="741F36"/>
                </a:solidFill>
                <a:effectLst/>
                <a:uLnTx/>
                <a:uFillTx/>
                <a:latin typeface="Verdana"/>
                <a:cs typeface="Verdana"/>
              </a:rPr>
              <a:t>MONTO</a:t>
            </a:r>
            <a:r>
              <a:rPr kumimoji="0" sz="2000" b="1" i="0" u="none" strike="noStrike" kern="0" cap="none" spc="-125" normalizeH="0" baseline="0" noProof="0" dirty="0">
                <a:ln>
                  <a:noFill/>
                </a:ln>
                <a:solidFill>
                  <a:srgbClr val="741F36"/>
                </a:solidFill>
                <a:effectLst/>
                <a:uLnTx/>
                <a:uFillTx/>
                <a:latin typeface="Verdana"/>
                <a:cs typeface="Verdana"/>
              </a:rPr>
              <a:t> </a:t>
            </a:r>
            <a:r>
              <a:rPr kumimoji="0" sz="2000" b="1" i="0" u="none" strike="noStrike" kern="0" cap="none" spc="-50" normalizeH="0" baseline="0" noProof="0" dirty="0">
                <a:ln>
                  <a:noFill/>
                </a:ln>
                <a:solidFill>
                  <a:srgbClr val="741F36"/>
                </a:solidFill>
                <a:effectLst/>
                <a:uLnTx/>
                <a:uFillTx/>
                <a:latin typeface="Verdana"/>
                <a:cs typeface="Verdana"/>
              </a:rPr>
              <a:t>TOTAL</a:t>
            </a:r>
            <a:r>
              <a:rPr kumimoji="0" sz="2000" b="1" i="0" u="none" strike="noStrike" kern="0" cap="none" spc="-100" normalizeH="0" baseline="0" noProof="0" dirty="0">
                <a:ln>
                  <a:noFill/>
                </a:ln>
                <a:solidFill>
                  <a:srgbClr val="741F36"/>
                </a:solidFill>
                <a:effectLst/>
                <a:uLnTx/>
                <a:uFillTx/>
                <a:latin typeface="Verdana"/>
                <a:cs typeface="Verdana"/>
              </a:rPr>
              <a:t> </a:t>
            </a:r>
            <a:r>
              <a:rPr kumimoji="0" sz="2000" b="1" i="0" u="none" strike="noStrike" kern="0" cap="none" spc="-175" normalizeH="0" baseline="0" noProof="0" dirty="0">
                <a:ln>
                  <a:noFill/>
                </a:ln>
                <a:solidFill>
                  <a:srgbClr val="741F36"/>
                </a:solidFill>
                <a:effectLst/>
                <a:uLnTx/>
                <a:uFillTx/>
                <a:latin typeface="Verdana"/>
                <a:cs typeface="Verdana"/>
              </a:rPr>
              <a:t>INICIAL</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15" name="object 15"/>
          <p:cNvSpPr txBox="1"/>
          <p:nvPr/>
        </p:nvSpPr>
        <p:spPr>
          <a:xfrm>
            <a:off x="7936483" y="3247771"/>
            <a:ext cx="2179955"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400" b="1" i="0" u="none" strike="noStrike" kern="0" cap="none" spc="-120" normalizeH="0" baseline="0" noProof="0" dirty="0">
                <a:ln>
                  <a:noFill/>
                </a:ln>
                <a:solidFill>
                  <a:srgbClr val="B0935F"/>
                </a:solidFill>
                <a:effectLst/>
                <a:uLnTx/>
                <a:uFillTx/>
                <a:latin typeface="Verdana"/>
                <a:cs typeface="Verdana"/>
              </a:rPr>
              <a:t>$44,894</a:t>
            </a:r>
            <a:r>
              <a:rPr kumimoji="0" sz="2400" b="1" i="0" u="none" strike="noStrike" kern="0" cap="none" spc="-85" normalizeH="0" baseline="0" noProof="0" dirty="0">
                <a:ln>
                  <a:noFill/>
                </a:ln>
                <a:solidFill>
                  <a:srgbClr val="B0935F"/>
                </a:solidFill>
                <a:effectLst/>
                <a:uLnTx/>
                <a:uFillTx/>
                <a:latin typeface="Verdana"/>
                <a:cs typeface="Verdana"/>
              </a:rPr>
              <a:t> </a:t>
            </a:r>
            <a:r>
              <a:rPr kumimoji="0" sz="2400" b="1" i="0" u="none" strike="noStrike" kern="0" cap="none" spc="-25" normalizeH="0" baseline="0" noProof="0" dirty="0">
                <a:ln>
                  <a:noFill/>
                </a:ln>
                <a:solidFill>
                  <a:srgbClr val="B0935F"/>
                </a:solidFill>
                <a:effectLst/>
                <a:uLnTx/>
                <a:uFillTx/>
                <a:latin typeface="Verdana"/>
                <a:cs typeface="Verdana"/>
              </a:rPr>
              <a:t>mdp</a:t>
            </a:r>
            <a:endParaRPr kumimoji="0" sz="2400" b="0" i="0" u="none" strike="noStrike" kern="0" cap="none" spc="0" normalizeH="0" baseline="0" noProof="0">
              <a:ln>
                <a:noFill/>
              </a:ln>
              <a:solidFill>
                <a:sysClr val="windowText" lastClr="000000"/>
              </a:solidFill>
              <a:effectLst/>
              <a:uLnTx/>
              <a:uFillTx/>
              <a:latin typeface="Verdana"/>
              <a:cs typeface="Verdana"/>
            </a:endParaRPr>
          </a:p>
        </p:txBody>
      </p:sp>
      <p:graphicFrame>
        <p:nvGraphicFramePr>
          <p:cNvPr id="16" name="object 16"/>
          <p:cNvGraphicFramePr>
            <a:graphicFrameLocks noGrp="1"/>
          </p:cNvGraphicFramePr>
          <p:nvPr/>
        </p:nvGraphicFramePr>
        <p:xfrm>
          <a:off x="5674614" y="1004569"/>
          <a:ext cx="6269353" cy="1828800"/>
        </p:xfrm>
        <a:graphic>
          <a:graphicData uri="http://schemas.openxmlformats.org/drawingml/2006/table">
            <a:tbl>
              <a:tblPr firstRow="1" bandRow="1">
                <a:tableStyleId>{2D5ABB26-0587-4C30-8999-92F81FD0307C}</a:tableStyleId>
              </a:tblPr>
              <a:tblGrid>
                <a:gridCol w="1392555">
                  <a:extLst>
                    <a:ext uri="{9D8B030D-6E8A-4147-A177-3AD203B41FA5}">
                      <a16:colId xmlns:a16="http://schemas.microsoft.com/office/drawing/2014/main" val="20000"/>
                    </a:ext>
                  </a:extLst>
                </a:gridCol>
                <a:gridCol w="1596390">
                  <a:extLst>
                    <a:ext uri="{9D8B030D-6E8A-4147-A177-3AD203B41FA5}">
                      <a16:colId xmlns:a16="http://schemas.microsoft.com/office/drawing/2014/main" val="20001"/>
                    </a:ext>
                  </a:extLst>
                </a:gridCol>
                <a:gridCol w="1739264">
                  <a:extLst>
                    <a:ext uri="{9D8B030D-6E8A-4147-A177-3AD203B41FA5}">
                      <a16:colId xmlns:a16="http://schemas.microsoft.com/office/drawing/2014/main" val="20002"/>
                    </a:ext>
                  </a:extLst>
                </a:gridCol>
                <a:gridCol w="1541144">
                  <a:extLst>
                    <a:ext uri="{9D8B030D-6E8A-4147-A177-3AD203B41FA5}">
                      <a16:colId xmlns:a16="http://schemas.microsoft.com/office/drawing/2014/main" val="20003"/>
                    </a:ext>
                  </a:extLst>
                </a:gridCol>
              </a:tblGrid>
              <a:tr h="304800">
                <a:tc>
                  <a:txBody>
                    <a:bodyPr/>
                    <a:lstStyle/>
                    <a:p>
                      <a:pPr marR="193675" algn="r">
                        <a:lnSpc>
                          <a:spcPct val="100000"/>
                        </a:lnSpc>
                        <a:spcBef>
                          <a:spcPts val="315"/>
                        </a:spcBef>
                      </a:pPr>
                      <a:r>
                        <a:rPr sz="1400" b="1" spc="-10" dirty="0">
                          <a:solidFill>
                            <a:srgbClr val="DDC8A2"/>
                          </a:solidFill>
                          <a:latin typeface="Arial"/>
                          <a:cs typeface="Arial"/>
                        </a:rPr>
                        <a:t>APORTANTE</a:t>
                      </a:r>
                      <a:endParaRPr sz="1400">
                        <a:latin typeface="Arial"/>
                        <a:cs typeface="Arial"/>
                      </a:endParaRPr>
                    </a:p>
                  </a:txBody>
                  <a:tcPr marL="0" marR="0" marT="40005" marB="0">
                    <a:lnL w="12700">
                      <a:solidFill>
                        <a:srgbClr val="DDC8A2"/>
                      </a:solidFill>
                      <a:prstDash val="solid"/>
                    </a:lnL>
                    <a:lnR w="12700">
                      <a:solidFill>
                        <a:srgbClr val="DDC8A2"/>
                      </a:solidFill>
                      <a:prstDash val="solid"/>
                    </a:lnR>
                    <a:lnT w="12700">
                      <a:solidFill>
                        <a:srgbClr val="DDC8A2"/>
                      </a:solidFill>
                      <a:prstDash val="solid"/>
                    </a:lnT>
                    <a:lnB w="38100">
                      <a:solidFill>
                        <a:srgbClr val="DDC8A2"/>
                      </a:solidFill>
                      <a:prstDash val="solid"/>
                    </a:lnB>
                    <a:solidFill>
                      <a:srgbClr val="9F2141"/>
                    </a:solidFill>
                  </a:tcPr>
                </a:tc>
                <a:tc>
                  <a:txBody>
                    <a:bodyPr/>
                    <a:lstStyle/>
                    <a:p>
                      <a:pPr marL="1270" algn="ctr">
                        <a:lnSpc>
                          <a:spcPct val="100000"/>
                        </a:lnSpc>
                        <a:spcBef>
                          <a:spcPts val="315"/>
                        </a:spcBef>
                      </a:pPr>
                      <a:r>
                        <a:rPr sz="1400" b="1" spc="-10" dirty="0">
                          <a:solidFill>
                            <a:srgbClr val="DDC8A2"/>
                          </a:solidFill>
                          <a:latin typeface="Arial"/>
                          <a:cs typeface="Arial"/>
                        </a:rPr>
                        <a:t>COMPLEMENTO</a:t>
                      </a:r>
                      <a:endParaRPr sz="1400">
                        <a:latin typeface="Arial"/>
                        <a:cs typeface="Arial"/>
                      </a:endParaRPr>
                    </a:p>
                  </a:txBody>
                  <a:tcPr marL="0" marR="0" marT="40005" marB="0">
                    <a:lnL w="12700">
                      <a:solidFill>
                        <a:srgbClr val="DDC8A2"/>
                      </a:solidFill>
                      <a:prstDash val="solid"/>
                    </a:lnL>
                    <a:lnR w="12700">
                      <a:solidFill>
                        <a:srgbClr val="DDC8A2"/>
                      </a:solidFill>
                      <a:prstDash val="solid"/>
                    </a:lnR>
                    <a:lnT w="12700">
                      <a:solidFill>
                        <a:srgbClr val="DDC8A2"/>
                      </a:solidFill>
                      <a:prstDash val="solid"/>
                    </a:lnT>
                    <a:lnB w="38100">
                      <a:solidFill>
                        <a:srgbClr val="DDC8A2"/>
                      </a:solidFill>
                      <a:prstDash val="solid"/>
                    </a:lnB>
                    <a:solidFill>
                      <a:srgbClr val="9F2141"/>
                    </a:solidFill>
                  </a:tcPr>
                </a:tc>
                <a:tc>
                  <a:txBody>
                    <a:bodyPr/>
                    <a:lstStyle/>
                    <a:p>
                      <a:pPr marL="7620" algn="ctr">
                        <a:lnSpc>
                          <a:spcPct val="100000"/>
                        </a:lnSpc>
                        <a:spcBef>
                          <a:spcPts val="315"/>
                        </a:spcBef>
                      </a:pPr>
                      <a:r>
                        <a:rPr sz="1400" b="1" spc="-10" dirty="0">
                          <a:solidFill>
                            <a:srgbClr val="DDC8A2"/>
                          </a:solidFill>
                          <a:latin typeface="Arial"/>
                          <a:cs typeface="Arial"/>
                        </a:rPr>
                        <a:t>RESERVA</a:t>
                      </a:r>
                      <a:endParaRPr sz="1400">
                        <a:latin typeface="Arial"/>
                        <a:cs typeface="Arial"/>
                      </a:endParaRPr>
                    </a:p>
                  </a:txBody>
                  <a:tcPr marL="0" marR="0" marT="40005" marB="0">
                    <a:lnL w="12700">
                      <a:solidFill>
                        <a:srgbClr val="DDC8A2"/>
                      </a:solidFill>
                      <a:prstDash val="solid"/>
                    </a:lnL>
                    <a:lnR w="12700">
                      <a:solidFill>
                        <a:srgbClr val="DDC8A2"/>
                      </a:solidFill>
                      <a:prstDash val="solid"/>
                    </a:lnR>
                    <a:lnT w="12700">
                      <a:solidFill>
                        <a:srgbClr val="DDC8A2"/>
                      </a:solidFill>
                      <a:prstDash val="solid"/>
                    </a:lnT>
                    <a:lnB w="38100">
                      <a:solidFill>
                        <a:srgbClr val="DDC8A2"/>
                      </a:solidFill>
                      <a:prstDash val="solid"/>
                    </a:lnB>
                    <a:solidFill>
                      <a:srgbClr val="9F2141"/>
                    </a:solidFill>
                  </a:tcPr>
                </a:tc>
                <a:tc>
                  <a:txBody>
                    <a:bodyPr/>
                    <a:lstStyle/>
                    <a:p>
                      <a:pPr marL="3810" algn="ctr">
                        <a:lnSpc>
                          <a:spcPct val="100000"/>
                        </a:lnSpc>
                        <a:spcBef>
                          <a:spcPts val="315"/>
                        </a:spcBef>
                      </a:pPr>
                      <a:r>
                        <a:rPr sz="1400" b="1" spc="-10" dirty="0">
                          <a:solidFill>
                            <a:srgbClr val="DDC8A2"/>
                          </a:solidFill>
                          <a:latin typeface="Arial"/>
                          <a:cs typeface="Arial"/>
                        </a:rPr>
                        <a:t>TOTAL</a:t>
                      </a:r>
                      <a:endParaRPr sz="1400">
                        <a:latin typeface="Arial"/>
                        <a:cs typeface="Arial"/>
                      </a:endParaRPr>
                    </a:p>
                  </a:txBody>
                  <a:tcPr marL="0" marR="0" marT="40005" marB="0">
                    <a:lnL w="12700">
                      <a:solidFill>
                        <a:srgbClr val="DDC8A2"/>
                      </a:solidFill>
                      <a:prstDash val="solid"/>
                    </a:lnL>
                    <a:lnR w="12700">
                      <a:solidFill>
                        <a:srgbClr val="DDC8A2"/>
                      </a:solidFill>
                      <a:prstDash val="solid"/>
                    </a:lnR>
                    <a:lnT w="12700">
                      <a:solidFill>
                        <a:srgbClr val="DDC8A2"/>
                      </a:solidFill>
                      <a:prstDash val="solid"/>
                    </a:lnT>
                    <a:lnB w="38100">
                      <a:solidFill>
                        <a:srgbClr val="DDC8A2"/>
                      </a:solidFill>
                      <a:prstDash val="solid"/>
                    </a:lnB>
                    <a:solidFill>
                      <a:srgbClr val="9F2141"/>
                    </a:solidFill>
                  </a:tcPr>
                </a:tc>
                <a:extLst>
                  <a:ext uri="{0D108BD9-81ED-4DB2-BD59-A6C34878D82A}">
                    <a16:rowId xmlns:a16="http://schemas.microsoft.com/office/drawing/2014/main" val="10000"/>
                  </a:ext>
                </a:extLst>
              </a:tr>
              <a:tr h="304800">
                <a:tc>
                  <a:txBody>
                    <a:bodyPr/>
                    <a:lstStyle/>
                    <a:p>
                      <a:pPr marL="311785">
                        <a:lnSpc>
                          <a:spcPct val="100000"/>
                        </a:lnSpc>
                        <a:spcBef>
                          <a:spcPts val="295"/>
                        </a:spcBef>
                      </a:pPr>
                      <a:r>
                        <a:rPr sz="1400" b="1" spc="-10" dirty="0">
                          <a:latin typeface="Verdana"/>
                          <a:cs typeface="Verdana"/>
                        </a:rPr>
                        <a:t>AFORES</a:t>
                      </a:r>
                      <a:endParaRPr sz="1400">
                        <a:latin typeface="Verdana"/>
                        <a:cs typeface="Verdana"/>
                      </a:endParaRPr>
                    </a:p>
                  </a:txBody>
                  <a:tcPr marL="0" marR="0" marT="37465" marB="0">
                    <a:lnL w="12700">
                      <a:solidFill>
                        <a:srgbClr val="DDC8A2"/>
                      </a:solidFill>
                      <a:prstDash val="solid"/>
                    </a:lnL>
                    <a:lnR w="12700">
                      <a:solidFill>
                        <a:srgbClr val="DDC8A2"/>
                      </a:solidFill>
                      <a:prstDash val="solid"/>
                    </a:lnR>
                    <a:lnT w="38100">
                      <a:solidFill>
                        <a:srgbClr val="DDC8A2"/>
                      </a:solidFill>
                      <a:prstDash val="solid"/>
                    </a:lnT>
                    <a:lnB w="12700">
                      <a:solidFill>
                        <a:srgbClr val="DDC8A2"/>
                      </a:solidFill>
                      <a:prstDash val="solid"/>
                    </a:lnB>
                    <a:solidFill>
                      <a:srgbClr val="DFCCCF"/>
                    </a:solidFill>
                  </a:tcPr>
                </a:tc>
                <a:tc>
                  <a:txBody>
                    <a:bodyPr/>
                    <a:lstStyle/>
                    <a:p>
                      <a:pPr marL="1270" algn="ctr">
                        <a:lnSpc>
                          <a:spcPct val="100000"/>
                        </a:lnSpc>
                        <a:spcBef>
                          <a:spcPts val="320"/>
                        </a:spcBef>
                      </a:pPr>
                      <a:r>
                        <a:rPr sz="1400" dirty="0">
                          <a:latin typeface="Arial"/>
                          <a:cs typeface="Arial"/>
                        </a:rPr>
                        <a:t>$</a:t>
                      </a:r>
                      <a:r>
                        <a:rPr sz="1400" spc="-10" dirty="0">
                          <a:latin typeface="Arial"/>
                          <a:cs typeface="Arial"/>
                        </a:rPr>
                        <a:t> 14,038</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38100">
                      <a:solidFill>
                        <a:srgbClr val="DDC8A2"/>
                      </a:solidFill>
                      <a:prstDash val="solid"/>
                    </a:lnT>
                    <a:lnB w="12700">
                      <a:solidFill>
                        <a:srgbClr val="DDC8A2"/>
                      </a:solidFill>
                      <a:prstDash val="solid"/>
                    </a:lnB>
                    <a:solidFill>
                      <a:srgbClr val="DFCCCF"/>
                    </a:solidFill>
                  </a:tcPr>
                </a:tc>
                <a:tc>
                  <a:txBody>
                    <a:bodyPr/>
                    <a:lstStyle/>
                    <a:p>
                      <a:pPr marL="2540" algn="ctr">
                        <a:lnSpc>
                          <a:spcPct val="100000"/>
                        </a:lnSpc>
                        <a:spcBef>
                          <a:spcPts val="320"/>
                        </a:spcBef>
                      </a:pPr>
                      <a:r>
                        <a:rPr sz="1400" dirty="0">
                          <a:latin typeface="Arial"/>
                          <a:cs typeface="Arial"/>
                        </a:rPr>
                        <a:t>$</a:t>
                      </a:r>
                      <a:r>
                        <a:rPr sz="1400" spc="-10" dirty="0">
                          <a:latin typeface="Arial"/>
                          <a:cs typeface="Arial"/>
                        </a:rPr>
                        <a:t> 10,200</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38100">
                      <a:solidFill>
                        <a:srgbClr val="DDC8A2"/>
                      </a:solidFill>
                      <a:prstDash val="solid"/>
                    </a:lnT>
                    <a:lnB w="12700">
                      <a:solidFill>
                        <a:srgbClr val="DDC8A2"/>
                      </a:solidFill>
                      <a:prstDash val="solid"/>
                    </a:lnB>
                    <a:solidFill>
                      <a:srgbClr val="DFCCCF"/>
                    </a:solidFill>
                  </a:tcPr>
                </a:tc>
                <a:tc>
                  <a:txBody>
                    <a:bodyPr/>
                    <a:lstStyle/>
                    <a:p>
                      <a:pPr marL="3175" algn="ctr">
                        <a:lnSpc>
                          <a:spcPct val="100000"/>
                        </a:lnSpc>
                        <a:spcBef>
                          <a:spcPts val="320"/>
                        </a:spcBef>
                      </a:pPr>
                      <a:r>
                        <a:rPr sz="1400" b="1" dirty="0">
                          <a:latin typeface="Arial"/>
                          <a:cs typeface="Arial"/>
                        </a:rPr>
                        <a:t>$</a:t>
                      </a:r>
                      <a:r>
                        <a:rPr sz="1400" b="1" spc="-10" dirty="0">
                          <a:latin typeface="Arial"/>
                          <a:cs typeface="Arial"/>
                        </a:rPr>
                        <a:t> 24,238</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38100">
                      <a:solidFill>
                        <a:srgbClr val="DDC8A2"/>
                      </a:solidFill>
                      <a:prstDash val="solid"/>
                    </a:lnT>
                    <a:lnB w="12700">
                      <a:solidFill>
                        <a:srgbClr val="DDC8A2"/>
                      </a:solidFill>
                      <a:prstDash val="solid"/>
                    </a:lnB>
                    <a:solidFill>
                      <a:srgbClr val="DFCCCF"/>
                    </a:solidFill>
                  </a:tcPr>
                </a:tc>
                <a:extLst>
                  <a:ext uri="{0D108BD9-81ED-4DB2-BD59-A6C34878D82A}">
                    <a16:rowId xmlns:a16="http://schemas.microsoft.com/office/drawing/2014/main" val="10001"/>
                  </a:ext>
                </a:extLst>
              </a:tr>
              <a:tr h="304800">
                <a:tc>
                  <a:txBody>
                    <a:bodyPr/>
                    <a:lstStyle/>
                    <a:p>
                      <a:pPr marR="162560" algn="r">
                        <a:lnSpc>
                          <a:spcPct val="100000"/>
                        </a:lnSpc>
                        <a:spcBef>
                          <a:spcPts val="295"/>
                        </a:spcBef>
                      </a:pPr>
                      <a:r>
                        <a:rPr sz="1400" b="1" spc="-10" dirty="0">
                          <a:latin typeface="Verdana"/>
                          <a:cs typeface="Verdana"/>
                        </a:rPr>
                        <a:t>INFONAVIT</a:t>
                      </a:r>
                      <a:endParaRPr sz="1400">
                        <a:latin typeface="Verdana"/>
                        <a:cs typeface="Verdana"/>
                      </a:endParaRPr>
                    </a:p>
                  </a:txBody>
                  <a:tcPr marL="0" marR="0" marT="37465"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EFE8E8"/>
                    </a:solidFill>
                  </a:tcPr>
                </a:tc>
                <a:tc>
                  <a:txBody>
                    <a:bodyPr/>
                    <a:lstStyle/>
                    <a:p>
                      <a:pPr algn="ctr">
                        <a:lnSpc>
                          <a:spcPct val="100000"/>
                        </a:lnSpc>
                        <a:spcBef>
                          <a:spcPts val="320"/>
                        </a:spcBef>
                      </a:pPr>
                      <a:r>
                        <a:rPr sz="1400" dirty="0">
                          <a:latin typeface="Arial"/>
                          <a:cs typeface="Arial"/>
                        </a:rPr>
                        <a:t>$</a:t>
                      </a:r>
                      <a:r>
                        <a:rPr sz="1400" spc="-10" dirty="0">
                          <a:latin typeface="Arial"/>
                          <a:cs typeface="Arial"/>
                        </a:rPr>
                        <a:t> 1,809</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EFE8E8"/>
                    </a:solidFill>
                  </a:tcPr>
                </a:tc>
                <a:tc>
                  <a:txBody>
                    <a:bodyPr/>
                    <a:lstStyle/>
                    <a:p>
                      <a:pPr marL="635" algn="ctr">
                        <a:lnSpc>
                          <a:spcPct val="100000"/>
                        </a:lnSpc>
                        <a:spcBef>
                          <a:spcPts val="320"/>
                        </a:spcBef>
                      </a:pPr>
                      <a:r>
                        <a:rPr sz="1400" dirty="0">
                          <a:latin typeface="Arial"/>
                          <a:cs typeface="Arial"/>
                        </a:rPr>
                        <a:t>$</a:t>
                      </a:r>
                      <a:r>
                        <a:rPr sz="1400" spc="-10" dirty="0">
                          <a:latin typeface="Arial"/>
                          <a:cs typeface="Arial"/>
                        </a:rPr>
                        <a:t> 4,325</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EFE8E8"/>
                    </a:solidFill>
                  </a:tcPr>
                </a:tc>
                <a:tc>
                  <a:txBody>
                    <a:bodyPr/>
                    <a:lstStyle/>
                    <a:p>
                      <a:pPr marL="1905" algn="ctr">
                        <a:lnSpc>
                          <a:spcPct val="100000"/>
                        </a:lnSpc>
                        <a:spcBef>
                          <a:spcPts val="320"/>
                        </a:spcBef>
                      </a:pPr>
                      <a:r>
                        <a:rPr sz="1400" b="1" dirty="0">
                          <a:latin typeface="Arial"/>
                          <a:cs typeface="Arial"/>
                        </a:rPr>
                        <a:t>$</a:t>
                      </a:r>
                      <a:r>
                        <a:rPr sz="1400" b="1" spc="-10" dirty="0">
                          <a:latin typeface="Arial"/>
                          <a:cs typeface="Arial"/>
                        </a:rPr>
                        <a:t> 6,135</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EFE8E8"/>
                    </a:solidFill>
                  </a:tcPr>
                </a:tc>
                <a:extLst>
                  <a:ext uri="{0D108BD9-81ED-4DB2-BD59-A6C34878D82A}">
                    <a16:rowId xmlns:a16="http://schemas.microsoft.com/office/drawing/2014/main" val="10002"/>
                  </a:ext>
                </a:extLst>
              </a:tr>
              <a:tr h="304800">
                <a:tc>
                  <a:txBody>
                    <a:bodyPr/>
                    <a:lstStyle/>
                    <a:p>
                      <a:pPr marL="395605">
                        <a:lnSpc>
                          <a:spcPct val="100000"/>
                        </a:lnSpc>
                        <a:spcBef>
                          <a:spcPts val="295"/>
                        </a:spcBef>
                      </a:pPr>
                      <a:r>
                        <a:rPr sz="1400" b="1" spc="-10" dirty="0">
                          <a:latin typeface="Verdana"/>
                          <a:cs typeface="Verdana"/>
                        </a:rPr>
                        <a:t>INDEP</a:t>
                      </a:r>
                      <a:endParaRPr sz="1400">
                        <a:latin typeface="Verdana"/>
                        <a:cs typeface="Verdana"/>
                      </a:endParaRPr>
                    </a:p>
                  </a:txBody>
                  <a:tcPr marL="0" marR="0" marT="37465"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DFCCCF"/>
                    </a:solidFill>
                  </a:tcPr>
                </a:tc>
                <a:tc>
                  <a:txBody>
                    <a:bodyPr/>
                    <a:lstStyle/>
                    <a:p>
                      <a:pPr marL="1270" algn="ctr">
                        <a:lnSpc>
                          <a:spcPct val="100000"/>
                        </a:lnSpc>
                        <a:spcBef>
                          <a:spcPts val="320"/>
                        </a:spcBef>
                      </a:pPr>
                      <a:r>
                        <a:rPr sz="1400" dirty="0">
                          <a:latin typeface="Arial"/>
                          <a:cs typeface="Arial"/>
                        </a:rPr>
                        <a:t>$</a:t>
                      </a:r>
                      <a:r>
                        <a:rPr sz="1400" spc="-10" dirty="0">
                          <a:latin typeface="Arial"/>
                          <a:cs typeface="Arial"/>
                        </a:rPr>
                        <a:t> 12,000</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DFCCCF"/>
                    </a:solidFill>
                  </a:tcPr>
                </a:tc>
                <a:tc>
                  <a:txBody>
                    <a:bodyPr/>
                    <a:lstStyle/>
                    <a:p>
                      <a:pPr marL="2540" algn="ctr">
                        <a:lnSpc>
                          <a:spcPct val="100000"/>
                        </a:lnSpc>
                        <a:spcBef>
                          <a:spcPts val="320"/>
                        </a:spcBef>
                      </a:pPr>
                      <a:r>
                        <a:rPr sz="1400" spc="-50" dirty="0">
                          <a:latin typeface="Arial"/>
                          <a:cs typeface="Arial"/>
                        </a:rPr>
                        <a:t>-</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DFCCCF"/>
                    </a:solidFill>
                  </a:tcPr>
                </a:tc>
                <a:tc>
                  <a:txBody>
                    <a:bodyPr/>
                    <a:lstStyle/>
                    <a:p>
                      <a:pPr marL="3175" algn="ctr">
                        <a:lnSpc>
                          <a:spcPct val="100000"/>
                        </a:lnSpc>
                        <a:spcBef>
                          <a:spcPts val="320"/>
                        </a:spcBef>
                      </a:pPr>
                      <a:r>
                        <a:rPr sz="1400" b="1" dirty="0">
                          <a:latin typeface="Arial"/>
                          <a:cs typeface="Arial"/>
                        </a:rPr>
                        <a:t>$</a:t>
                      </a:r>
                      <a:r>
                        <a:rPr sz="1400" b="1" spc="-10" dirty="0">
                          <a:latin typeface="Arial"/>
                          <a:cs typeface="Arial"/>
                        </a:rPr>
                        <a:t> 12,000</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DFCCCF"/>
                    </a:solidFill>
                  </a:tcPr>
                </a:tc>
                <a:extLst>
                  <a:ext uri="{0D108BD9-81ED-4DB2-BD59-A6C34878D82A}">
                    <a16:rowId xmlns:a16="http://schemas.microsoft.com/office/drawing/2014/main" val="10003"/>
                  </a:ext>
                </a:extLst>
              </a:tr>
              <a:tr h="304800">
                <a:tc>
                  <a:txBody>
                    <a:bodyPr/>
                    <a:lstStyle/>
                    <a:p>
                      <a:pPr marL="368300">
                        <a:lnSpc>
                          <a:spcPct val="100000"/>
                        </a:lnSpc>
                        <a:spcBef>
                          <a:spcPts val="295"/>
                        </a:spcBef>
                      </a:pPr>
                      <a:r>
                        <a:rPr sz="1400" b="1" spc="-10" dirty="0">
                          <a:latin typeface="Verdana"/>
                          <a:cs typeface="Verdana"/>
                        </a:rPr>
                        <a:t>OTROS</a:t>
                      </a:r>
                      <a:endParaRPr sz="1400">
                        <a:latin typeface="Verdana"/>
                        <a:cs typeface="Verdana"/>
                      </a:endParaRPr>
                    </a:p>
                  </a:txBody>
                  <a:tcPr marL="0" marR="0" marT="37465"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EFE8E8"/>
                    </a:solidFill>
                  </a:tcPr>
                </a:tc>
                <a:tc>
                  <a:txBody>
                    <a:bodyPr/>
                    <a:lstStyle/>
                    <a:p>
                      <a:pPr marL="635" algn="ctr">
                        <a:lnSpc>
                          <a:spcPct val="100000"/>
                        </a:lnSpc>
                        <a:spcBef>
                          <a:spcPts val="320"/>
                        </a:spcBef>
                      </a:pPr>
                      <a:r>
                        <a:rPr sz="1400" dirty="0">
                          <a:latin typeface="Arial"/>
                          <a:cs typeface="Arial"/>
                        </a:rPr>
                        <a:t>$</a:t>
                      </a:r>
                      <a:r>
                        <a:rPr sz="1400" spc="-5" dirty="0">
                          <a:latin typeface="Arial"/>
                          <a:cs typeface="Arial"/>
                        </a:rPr>
                        <a:t> </a:t>
                      </a:r>
                      <a:r>
                        <a:rPr sz="1400" spc="-25" dirty="0">
                          <a:latin typeface="Arial"/>
                          <a:cs typeface="Arial"/>
                        </a:rPr>
                        <a:t>946</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EFE8E8"/>
                    </a:solidFill>
                  </a:tcPr>
                </a:tc>
                <a:tc>
                  <a:txBody>
                    <a:bodyPr/>
                    <a:lstStyle/>
                    <a:p>
                      <a:pPr marL="635" algn="ctr">
                        <a:lnSpc>
                          <a:spcPct val="100000"/>
                        </a:lnSpc>
                        <a:spcBef>
                          <a:spcPts val="320"/>
                        </a:spcBef>
                      </a:pPr>
                      <a:r>
                        <a:rPr sz="1400" dirty="0">
                          <a:latin typeface="Arial"/>
                          <a:cs typeface="Arial"/>
                        </a:rPr>
                        <a:t>$</a:t>
                      </a:r>
                      <a:r>
                        <a:rPr sz="1400" spc="-10" dirty="0">
                          <a:latin typeface="Arial"/>
                          <a:cs typeface="Arial"/>
                        </a:rPr>
                        <a:t> 1,572</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EFE8E8"/>
                    </a:solidFill>
                  </a:tcPr>
                </a:tc>
                <a:tc>
                  <a:txBody>
                    <a:bodyPr/>
                    <a:lstStyle/>
                    <a:p>
                      <a:pPr marL="1905" algn="ctr">
                        <a:lnSpc>
                          <a:spcPct val="100000"/>
                        </a:lnSpc>
                        <a:spcBef>
                          <a:spcPts val="320"/>
                        </a:spcBef>
                      </a:pPr>
                      <a:r>
                        <a:rPr sz="1400" b="1" dirty="0">
                          <a:latin typeface="Arial"/>
                          <a:cs typeface="Arial"/>
                        </a:rPr>
                        <a:t>$</a:t>
                      </a:r>
                      <a:r>
                        <a:rPr sz="1400" b="1" spc="-10" dirty="0">
                          <a:latin typeface="Arial"/>
                          <a:cs typeface="Arial"/>
                        </a:rPr>
                        <a:t> 2,518</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EFE8E8"/>
                    </a:solidFill>
                  </a:tcPr>
                </a:tc>
                <a:extLst>
                  <a:ext uri="{0D108BD9-81ED-4DB2-BD59-A6C34878D82A}">
                    <a16:rowId xmlns:a16="http://schemas.microsoft.com/office/drawing/2014/main" val="10004"/>
                  </a:ext>
                </a:extLst>
              </a:tr>
              <a:tr h="304800">
                <a:tc>
                  <a:txBody>
                    <a:bodyPr/>
                    <a:lstStyle/>
                    <a:p>
                      <a:pPr marL="387985">
                        <a:lnSpc>
                          <a:spcPct val="100000"/>
                        </a:lnSpc>
                        <a:spcBef>
                          <a:spcPts val="295"/>
                        </a:spcBef>
                      </a:pPr>
                      <a:r>
                        <a:rPr sz="1400" b="1" spc="-10" dirty="0">
                          <a:latin typeface="Verdana"/>
                          <a:cs typeface="Verdana"/>
                        </a:rPr>
                        <a:t>TOTAL</a:t>
                      </a:r>
                      <a:endParaRPr sz="1400">
                        <a:latin typeface="Verdana"/>
                        <a:cs typeface="Verdana"/>
                      </a:endParaRPr>
                    </a:p>
                  </a:txBody>
                  <a:tcPr marL="0" marR="0" marT="37465"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DFCCCF"/>
                    </a:solidFill>
                  </a:tcPr>
                </a:tc>
                <a:tc>
                  <a:txBody>
                    <a:bodyPr/>
                    <a:lstStyle/>
                    <a:p>
                      <a:pPr marL="1270" algn="ctr">
                        <a:lnSpc>
                          <a:spcPct val="100000"/>
                        </a:lnSpc>
                        <a:spcBef>
                          <a:spcPts val="320"/>
                        </a:spcBef>
                      </a:pPr>
                      <a:r>
                        <a:rPr sz="1400" b="1" dirty="0">
                          <a:latin typeface="Arial"/>
                          <a:cs typeface="Arial"/>
                        </a:rPr>
                        <a:t>$</a:t>
                      </a:r>
                      <a:r>
                        <a:rPr sz="1400" b="1" spc="-10" dirty="0">
                          <a:latin typeface="Arial"/>
                          <a:cs typeface="Arial"/>
                        </a:rPr>
                        <a:t> 28,795</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DFCCCF"/>
                    </a:solidFill>
                  </a:tcPr>
                </a:tc>
                <a:tc>
                  <a:txBody>
                    <a:bodyPr/>
                    <a:lstStyle/>
                    <a:p>
                      <a:pPr marL="2540" algn="ctr">
                        <a:lnSpc>
                          <a:spcPct val="100000"/>
                        </a:lnSpc>
                        <a:spcBef>
                          <a:spcPts val="320"/>
                        </a:spcBef>
                      </a:pPr>
                      <a:r>
                        <a:rPr sz="1400" b="1" dirty="0">
                          <a:latin typeface="Arial"/>
                          <a:cs typeface="Arial"/>
                        </a:rPr>
                        <a:t>$</a:t>
                      </a:r>
                      <a:r>
                        <a:rPr sz="1400" b="1" spc="-10" dirty="0">
                          <a:latin typeface="Arial"/>
                          <a:cs typeface="Arial"/>
                        </a:rPr>
                        <a:t> 16,099</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DFCCCF"/>
                    </a:solidFill>
                  </a:tcPr>
                </a:tc>
                <a:tc>
                  <a:txBody>
                    <a:bodyPr/>
                    <a:lstStyle/>
                    <a:p>
                      <a:pPr marL="3175" algn="ctr">
                        <a:lnSpc>
                          <a:spcPct val="100000"/>
                        </a:lnSpc>
                        <a:spcBef>
                          <a:spcPts val="320"/>
                        </a:spcBef>
                      </a:pPr>
                      <a:r>
                        <a:rPr sz="1400" b="1" dirty="0">
                          <a:latin typeface="Arial"/>
                          <a:cs typeface="Arial"/>
                        </a:rPr>
                        <a:t>$</a:t>
                      </a:r>
                      <a:r>
                        <a:rPr sz="1400" b="1" spc="-10" dirty="0">
                          <a:latin typeface="Arial"/>
                          <a:cs typeface="Arial"/>
                        </a:rPr>
                        <a:t> 44,894</a:t>
                      </a:r>
                      <a:endParaRPr sz="1400">
                        <a:latin typeface="Arial"/>
                        <a:cs typeface="Arial"/>
                      </a:endParaRPr>
                    </a:p>
                  </a:txBody>
                  <a:tcPr marL="0" marR="0" marT="40640" marB="0">
                    <a:lnL w="12700">
                      <a:solidFill>
                        <a:srgbClr val="DDC8A2"/>
                      </a:solidFill>
                      <a:prstDash val="solid"/>
                    </a:lnL>
                    <a:lnR w="12700">
                      <a:solidFill>
                        <a:srgbClr val="DDC8A2"/>
                      </a:solidFill>
                      <a:prstDash val="solid"/>
                    </a:lnR>
                    <a:lnT w="12700">
                      <a:solidFill>
                        <a:srgbClr val="DDC8A2"/>
                      </a:solidFill>
                      <a:prstDash val="solid"/>
                    </a:lnT>
                    <a:lnB w="12700">
                      <a:solidFill>
                        <a:srgbClr val="DDC8A2"/>
                      </a:solidFill>
                      <a:prstDash val="solid"/>
                    </a:lnB>
                    <a:solidFill>
                      <a:srgbClr val="DFCCC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955548"/>
          </a:xfrm>
          <a:prstGeom prst="rect">
            <a:avLst/>
          </a:prstGeom>
        </p:spPr>
      </p:pic>
      <p:sp>
        <p:nvSpPr>
          <p:cNvPr id="3" name="object 3"/>
          <p:cNvSpPr txBox="1">
            <a:spLocks noGrp="1"/>
          </p:cNvSpPr>
          <p:nvPr>
            <p:ph type="title"/>
          </p:nvPr>
        </p:nvSpPr>
        <p:spPr>
          <a:xfrm>
            <a:off x="605791" y="-10160"/>
            <a:ext cx="8950960" cy="695960"/>
          </a:xfrm>
          <a:prstGeom prst="rect">
            <a:avLst/>
          </a:prstGeom>
        </p:spPr>
        <p:txBody>
          <a:bodyPr vert="horz" wrap="square" lIns="0" tIns="264490" rIns="0" bIns="0" rtlCol="0">
            <a:spAutoFit/>
          </a:bodyPr>
          <a:lstStyle/>
          <a:p>
            <a:pPr marL="2597150">
              <a:lnSpc>
                <a:spcPct val="100000"/>
              </a:lnSpc>
              <a:spcBef>
                <a:spcPts val="95"/>
              </a:spcBef>
            </a:pPr>
            <a:r>
              <a:rPr spc="-140" dirty="0"/>
              <a:t>APORTACIONES</a:t>
            </a:r>
            <a:r>
              <a:rPr spc="-95" dirty="0"/>
              <a:t> </a:t>
            </a:r>
            <a:r>
              <a:rPr spc="-30" dirty="0"/>
              <a:t>DE</a:t>
            </a:r>
            <a:r>
              <a:rPr spc="-150" dirty="0"/>
              <a:t> </a:t>
            </a:r>
            <a:r>
              <a:rPr spc="-35" dirty="0"/>
              <a:t>AFORES</a:t>
            </a:r>
          </a:p>
        </p:txBody>
      </p:sp>
      <p:grpSp>
        <p:nvGrpSpPr>
          <p:cNvPr id="4" name="object 4"/>
          <p:cNvGrpSpPr/>
          <p:nvPr/>
        </p:nvGrpSpPr>
        <p:grpSpPr>
          <a:xfrm>
            <a:off x="82387" y="1064641"/>
            <a:ext cx="4895215" cy="4728845"/>
            <a:chOff x="82387" y="1064641"/>
            <a:chExt cx="4895215" cy="4728845"/>
          </a:xfrm>
        </p:grpSpPr>
        <p:sp>
          <p:nvSpPr>
            <p:cNvPr id="5" name="object 5"/>
            <p:cNvSpPr/>
            <p:nvPr/>
          </p:nvSpPr>
          <p:spPr>
            <a:xfrm>
              <a:off x="2446782" y="1074166"/>
              <a:ext cx="661035" cy="2355215"/>
            </a:xfrm>
            <a:custGeom>
              <a:avLst/>
              <a:gdLst/>
              <a:ahLst/>
              <a:cxnLst/>
              <a:rect l="l" t="t" r="r" b="b"/>
              <a:pathLst>
                <a:path w="661035" h="2355215">
                  <a:moveTo>
                    <a:pt x="0" y="0"/>
                  </a:moveTo>
                  <a:lnTo>
                    <a:pt x="0" y="2354834"/>
                  </a:lnTo>
                  <a:lnTo>
                    <a:pt x="660654" y="94614"/>
                  </a:lnTo>
                  <a:lnTo>
                    <a:pt x="610989" y="80685"/>
                  </a:lnTo>
                  <a:lnTo>
                    <a:pt x="561067" y="67854"/>
                  </a:lnTo>
                  <a:lnTo>
                    <a:pt x="510905" y="56123"/>
                  </a:lnTo>
                  <a:lnTo>
                    <a:pt x="460522" y="45497"/>
                  </a:lnTo>
                  <a:lnTo>
                    <a:pt x="409934" y="35978"/>
                  </a:lnTo>
                  <a:lnTo>
                    <a:pt x="359160" y="27568"/>
                  </a:lnTo>
                  <a:lnTo>
                    <a:pt x="308216" y="20271"/>
                  </a:lnTo>
                  <a:lnTo>
                    <a:pt x="257122" y="14088"/>
                  </a:lnTo>
                  <a:lnTo>
                    <a:pt x="205893" y="9024"/>
                  </a:lnTo>
                  <a:lnTo>
                    <a:pt x="154550" y="5080"/>
                  </a:lnTo>
                  <a:lnTo>
                    <a:pt x="103107" y="2259"/>
                  </a:lnTo>
                  <a:lnTo>
                    <a:pt x="51585" y="565"/>
                  </a:lnTo>
                  <a:lnTo>
                    <a:pt x="0" y="0"/>
                  </a:lnTo>
                  <a:close/>
                </a:path>
              </a:pathLst>
            </a:custGeom>
            <a:solidFill>
              <a:srgbClr val="9F214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2446782" y="1074166"/>
              <a:ext cx="661035" cy="2355215"/>
            </a:xfrm>
            <a:custGeom>
              <a:avLst/>
              <a:gdLst/>
              <a:ahLst/>
              <a:cxnLst/>
              <a:rect l="l" t="t" r="r" b="b"/>
              <a:pathLst>
                <a:path w="661035" h="2355215">
                  <a:moveTo>
                    <a:pt x="0" y="0"/>
                  </a:moveTo>
                  <a:lnTo>
                    <a:pt x="51585" y="565"/>
                  </a:lnTo>
                  <a:lnTo>
                    <a:pt x="103107" y="2259"/>
                  </a:lnTo>
                  <a:lnTo>
                    <a:pt x="154550" y="5080"/>
                  </a:lnTo>
                  <a:lnTo>
                    <a:pt x="205893" y="9024"/>
                  </a:lnTo>
                  <a:lnTo>
                    <a:pt x="257122" y="14088"/>
                  </a:lnTo>
                  <a:lnTo>
                    <a:pt x="308216" y="20271"/>
                  </a:lnTo>
                  <a:lnTo>
                    <a:pt x="359160" y="27568"/>
                  </a:lnTo>
                  <a:lnTo>
                    <a:pt x="409934" y="35978"/>
                  </a:lnTo>
                  <a:lnTo>
                    <a:pt x="460522" y="45497"/>
                  </a:lnTo>
                  <a:lnTo>
                    <a:pt x="510905" y="56123"/>
                  </a:lnTo>
                  <a:lnTo>
                    <a:pt x="561067" y="67854"/>
                  </a:lnTo>
                  <a:lnTo>
                    <a:pt x="610989" y="80685"/>
                  </a:lnTo>
                  <a:lnTo>
                    <a:pt x="660654" y="94614"/>
                  </a:lnTo>
                  <a:lnTo>
                    <a:pt x="0" y="2354834"/>
                  </a:lnTo>
                  <a:lnTo>
                    <a:pt x="0" y="0"/>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2446782" y="1168781"/>
              <a:ext cx="2242820" cy="2260600"/>
            </a:xfrm>
            <a:custGeom>
              <a:avLst/>
              <a:gdLst/>
              <a:ahLst/>
              <a:cxnLst/>
              <a:rect l="l" t="t" r="r" b="b"/>
              <a:pathLst>
                <a:path w="2242820" h="2260600">
                  <a:moveTo>
                    <a:pt x="660654" y="0"/>
                  </a:moveTo>
                  <a:lnTo>
                    <a:pt x="0" y="2260219"/>
                  </a:lnTo>
                  <a:lnTo>
                    <a:pt x="2242820" y="1542669"/>
                  </a:lnTo>
                  <a:lnTo>
                    <a:pt x="2227124" y="1495337"/>
                  </a:lnTo>
                  <a:lnTo>
                    <a:pt x="2210478" y="1448470"/>
                  </a:lnTo>
                  <a:lnTo>
                    <a:pt x="2192891" y="1402079"/>
                  </a:lnTo>
                  <a:lnTo>
                    <a:pt x="2174376" y="1356175"/>
                  </a:lnTo>
                  <a:lnTo>
                    <a:pt x="2154943" y="1310769"/>
                  </a:lnTo>
                  <a:lnTo>
                    <a:pt x="2134604" y="1265871"/>
                  </a:lnTo>
                  <a:lnTo>
                    <a:pt x="2113371" y="1221494"/>
                  </a:lnTo>
                  <a:lnTo>
                    <a:pt x="2091254" y="1177648"/>
                  </a:lnTo>
                  <a:lnTo>
                    <a:pt x="2068265" y="1134344"/>
                  </a:lnTo>
                  <a:lnTo>
                    <a:pt x="2044416" y="1091593"/>
                  </a:lnTo>
                  <a:lnTo>
                    <a:pt x="2019717" y="1049407"/>
                  </a:lnTo>
                  <a:lnTo>
                    <a:pt x="1994180" y="1007796"/>
                  </a:lnTo>
                  <a:lnTo>
                    <a:pt x="1967817" y="966772"/>
                  </a:lnTo>
                  <a:lnTo>
                    <a:pt x="1940638" y="926345"/>
                  </a:lnTo>
                  <a:lnTo>
                    <a:pt x="1912656" y="886527"/>
                  </a:lnTo>
                  <a:lnTo>
                    <a:pt x="1883881" y="847329"/>
                  </a:lnTo>
                  <a:lnTo>
                    <a:pt x="1854325" y="808762"/>
                  </a:lnTo>
                  <a:lnTo>
                    <a:pt x="1823999" y="770836"/>
                  </a:lnTo>
                  <a:lnTo>
                    <a:pt x="1792914" y="733563"/>
                  </a:lnTo>
                  <a:lnTo>
                    <a:pt x="1761082" y="696955"/>
                  </a:lnTo>
                  <a:lnTo>
                    <a:pt x="1728515" y="661021"/>
                  </a:lnTo>
                  <a:lnTo>
                    <a:pt x="1695223" y="625774"/>
                  </a:lnTo>
                  <a:lnTo>
                    <a:pt x="1661217" y="591224"/>
                  </a:lnTo>
                  <a:lnTo>
                    <a:pt x="1626510" y="557383"/>
                  </a:lnTo>
                  <a:lnTo>
                    <a:pt x="1591113" y="524260"/>
                  </a:lnTo>
                  <a:lnTo>
                    <a:pt x="1555036" y="491869"/>
                  </a:lnTo>
                  <a:lnTo>
                    <a:pt x="1518292" y="460218"/>
                  </a:lnTo>
                  <a:lnTo>
                    <a:pt x="1480892" y="429321"/>
                  </a:lnTo>
                  <a:lnTo>
                    <a:pt x="1442846" y="399187"/>
                  </a:lnTo>
                  <a:lnTo>
                    <a:pt x="1404166" y="369828"/>
                  </a:lnTo>
                  <a:lnTo>
                    <a:pt x="1364865" y="341255"/>
                  </a:lnTo>
                  <a:lnTo>
                    <a:pt x="1324952" y="313479"/>
                  </a:lnTo>
                  <a:lnTo>
                    <a:pt x="1284439" y="286510"/>
                  </a:lnTo>
                  <a:lnTo>
                    <a:pt x="1243338" y="260361"/>
                  </a:lnTo>
                  <a:lnTo>
                    <a:pt x="1201661" y="235042"/>
                  </a:lnTo>
                  <a:lnTo>
                    <a:pt x="1159417" y="210565"/>
                  </a:lnTo>
                  <a:lnTo>
                    <a:pt x="1116620" y="186939"/>
                  </a:lnTo>
                  <a:lnTo>
                    <a:pt x="1073279" y="164177"/>
                  </a:lnTo>
                  <a:lnTo>
                    <a:pt x="1029407" y="142290"/>
                  </a:lnTo>
                  <a:lnTo>
                    <a:pt x="985014" y="121288"/>
                  </a:lnTo>
                  <a:lnTo>
                    <a:pt x="940113" y="101182"/>
                  </a:lnTo>
                  <a:lnTo>
                    <a:pt x="894714" y="81985"/>
                  </a:lnTo>
                  <a:lnTo>
                    <a:pt x="848829" y="63706"/>
                  </a:lnTo>
                  <a:lnTo>
                    <a:pt x="802469" y="46357"/>
                  </a:lnTo>
                  <a:lnTo>
                    <a:pt x="755646" y="29949"/>
                  </a:lnTo>
                  <a:lnTo>
                    <a:pt x="708370" y="14493"/>
                  </a:lnTo>
                  <a:lnTo>
                    <a:pt x="660654" y="0"/>
                  </a:lnTo>
                  <a:close/>
                </a:path>
              </a:pathLst>
            </a:custGeom>
            <a:solidFill>
              <a:srgbClr val="691C1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2446782" y="1168781"/>
              <a:ext cx="2242820" cy="2260600"/>
            </a:xfrm>
            <a:custGeom>
              <a:avLst/>
              <a:gdLst/>
              <a:ahLst/>
              <a:cxnLst/>
              <a:rect l="l" t="t" r="r" b="b"/>
              <a:pathLst>
                <a:path w="2242820" h="2260600">
                  <a:moveTo>
                    <a:pt x="660654" y="0"/>
                  </a:moveTo>
                  <a:lnTo>
                    <a:pt x="708370" y="14493"/>
                  </a:lnTo>
                  <a:lnTo>
                    <a:pt x="755646" y="29949"/>
                  </a:lnTo>
                  <a:lnTo>
                    <a:pt x="802469" y="46357"/>
                  </a:lnTo>
                  <a:lnTo>
                    <a:pt x="848829" y="63706"/>
                  </a:lnTo>
                  <a:lnTo>
                    <a:pt x="894714" y="81985"/>
                  </a:lnTo>
                  <a:lnTo>
                    <a:pt x="940113" y="101182"/>
                  </a:lnTo>
                  <a:lnTo>
                    <a:pt x="985014" y="121288"/>
                  </a:lnTo>
                  <a:lnTo>
                    <a:pt x="1029407" y="142290"/>
                  </a:lnTo>
                  <a:lnTo>
                    <a:pt x="1073279" y="164177"/>
                  </a:lnTo>
                  <a:lnTo>
                    <a:pt x="1116620" y="186939"/>
                  </a:lnTo>
                  <a:lnTo>
                    <a:pt x="1159417" y="210565"/>
                  </a:lnTo>
                  <a:lnTo>
                    <a:pt x="1201661" y="235042"/>
                  </a:lnTo>
                  <a:lnTo>
                    <a:pt x="1243338" y="260361"/>
                  </a:lnTo>
                  <a:lnTo>
                    <a:pt x="1284439" y="286510"/>
                  </a:lnTo>
                  <a:lnTo>
                    <a:pt x="1324952" y="313479"/>
                  </a:lnTo>
                  <a:lnTo>
                    <a:pt x="1364865" y="341255"/>
                  </a:lnTo>
                  <a:lnTo>
                    <a:pt x="1404166" y="369828"/>
                  </a:lnTo>
                  <a:lnTo>
                    <a:pt x="1442846" y="399187"/>
                  </a:lnTo>
                  <a:lnTo>
                    <a:pt x="1480892" y="429321"/>
                  </a:lnTo>
                  <a:lnTo>
                    <a:pt x="1518292" y="460218"/>
                  </a:lnTo>
                  <a:lnTo>
                    <a:pt x="1555036" y="491869"/>
                  </a:lnTo>
                  <a:lnTo>
                    <a:pt x="1591113" y="524260"/>
                  </a:lnTo>
                  <a:lnTo>
                    <a:pt x="1626510" y="557383"/>
                  </a:lnTo>
                  <a:lnTo>
                    <a:pt x="1661217" y="591224"/>
                  </a:lnTo>
                  <a:lnTo>
                    <a:pt x="1695223" y="625774"/>
                  </a:lnTo>
                  <a:lnTo>
                    <a:pt x="1728515" y="661021"/>
                  </a:lnTo>
                  <a:lnTo>
                    <a:pt x="1761082" y="696955"/>
                  </a:lnTo>
                  <a:lnTo>
                    <a:pt x="1792914" y="733563"/>
                  </a:lnTo>
                  <a:lnTo>
                    <a:pt x="1823999" y="770836"/>
                  </a:lnTo>
                  <a:lnTo>
                    <a:pt x="1854325" y="808762"/>
                  </a:lnTo>
                  <a:lnTo>
                    <a:pt x="1883881" y="847329"/>
                  </a:lnTo>
                  <a:lnTo>
                    <a:pt x="1912656" y="886527"/>
                  </a:lnTo>
                  <a:lnTo>
                    <a:pt x="1940638" y="926345"/>
                  </a:lnTo>
                  <a:lnTo>
                    <a:pt x="1967817" y="966772"/>
                  </a:lnTo>
                  <a:lnTo>
                    <a:pt x="1994180" y="1007796"/>
                  </a:lnTo>
                  <a:lnTo>
                    <a:pt x="2019717" y="1049407"/>
                  </a:lnTo>
                  <a:lnTo>
                    <a:pt x="2044416" y="1091593"/>
                  </a:lnTo>
                  <a:lnTo>
                    <a:pt x="2068265" y="1134344"/>
                  </a:lnTo>
                  <a:lnTo>
                    <a:pt x="2091254" y="1177648"/>
                  </a:lnTo>
                  <a:lnTo>
                    <a:pt x="2113371" y="1221494"/>
                  </a:lnTo>
                  <a:lnTo>
                    <a:pt x="2134604" y="1265871"/>
                  </a:lnTo>
                  <a:lnTo>
                    <a:pt x="2154943" y="1310769"/>
                  </a:lnTo>
                  <a:lnTo>
                    <a:pt x="2174376" y="1356175"/>
                  </a:lnTo>
                  <a:lnTo>
                    <a:pt x="2192891" y="1402079"/>
                  </a:lnTo>
                  <a:lnTo>
                    <a:pt x="2210478" y="1448470"/>
                  </a:lnTo>
                  <a:lnTo>
                    <a:pt x="2227124" y="1495337"/>
                  </a:lnTo>
                  <a:lnTo>
                    <a:pt x="2242820" y="1542669"/>
                  </a:lnTo>
                  <a:lnTo>
                    <a:pt x="0" y="2260219"/>
                  </a:lnTo>
                  <a:lnTo>
                    <a:pt x="660654" y="0"/>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2446782" y="2711450"/>
              <a:ext cx="2341880" cy="717550"/>
            </a:xfrm>
            <a:custGeom>
              <a:avLst/>
              <a:gdLst/>
              <a:ahLst/>
              <a:cxnLst/>
              <a:rect l="l" t="t" r="r" b="b"/>
              <a:pathLst>
                <a:path w="2341879" h="717550">
                  <a:moveTo>
                    <a:pt x="2242820" y="0"/>
                  </a:moveTo>
                  <a:lnTo>
                    <a:pt x="0" y="717550"/>
                  </a:lnTo>
                  <a:lnTo>
                    <a:pt x="2341372" y="466216"/>
                  </a:lnTo>
                  <a:lnTo>
                    <a:pt x="2335107" y="413510"/>
                  </a:lnTo>
                  <a:lnTo>
                    <a:pt x="2327661" y="360983"/>
                  </a:lnTo>
                  <a:lnTo>
                    <a:pt x="2319038" y="308657"/>
                  </a:lnTo>
                  <a:lnTo>
                    <a:pt x="2309243" y="256549"/>
                  </a:lnTo>
                  <a:lnTo>
                    <a:pt x="2298279" y="204681"/>
                  </a:lnTo>
                  <a:lnTo>
                    <a:pt x="2286150" y="153072"/>
                  </a:lnTo>
                  <a:lnTo>
                    <a:pt x="2272861" y="101742"/>
                  </a:lnTo>
                  <a:lnTo>
                    <a:pt x="2258416" y="50712"/>
                  </a:lnTo>
                  <a:lnTo>
                    <a:pt x="2242820" y="0"/>
                  </a:lnTo>
                  <a:close/>
                </a:path>
              </a:pathLst>
            </a:custGeom>
            <a:solidFill>
              <a:srgbClr val="225B4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2446782" y="2711450"/>
              <a:ext cx="2341880" cy="717550"/>
            </a:xfrm>
            <a:custGeom>
              <a:avLst/>
              <a:gdLst/>
              <a:ahLst/>
              <a:cxnLst/>
              <a:rect l="l" t="t" r="r" b="b"/>
              <a:pathLst>
                <a:path w="2341879" h="717550">
                  <a:moveTo>
                    <a:pt x="2242820" y="0"/>
                  </a:moveTo>
                  <a:lnTo>
                    <a:pt x="2258416" y="50712"/>
                  </a:lnTo>
                  <a:lnTo>
                    <a:pt x="2272861" y="101742"/>
                  </a:lnTo>
                  <a:lnTo>
                    <a:pt x="2286150" y="153072"/>
                  </a:lnTo>
                  <a:lnTo>
                    <a:pt x="2298279" y="204681"/>
                  </a:lnTo>
                  <a:lnTo>
                    <a:pt x="2309243" y="256549"/>
                  </a:lnTo>
                  <a:lnTo>
                    <a:pt x="2319038" y="308657"/>
                  </a:lnTo>
                  <a:lnTo>
                    <a:pt x="2327661" y="360983"/>
                  </a:lnTo>
                  <a:lnTo>
                    <a:pt x="2335107" y="413510"/>
                  </a:lnTo>
                  <a:lnTo>
                    <a:pt x="2341372" y="466216"/>
                  </a:lnTo>
                  <a:lnTo>
                    <a:pt x="0" y="717550"/>
                  </a:lnTo>
                  <a:lnTo>
                    <a:pt x="2242820" y="0"/>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2446782" y="3177667"/>
              <a:ext cx="2355215" cy="631190"/>
            </a:xfrm>
            <a:custGeom>
              <a:avLst/>
              <a:gdLst/>
              <a:ahLst/>
              <a:cxnLst/>
              <a:rect l="l" t="t" r="r" b="b"/>
              <a:pathLst>
                <a:path w="2355215" h="631189">
                  <a:moveTo>
                    <a:pt x="2341372" y="0"/>
                  </a:moveTo>
                  <a:lnTo>
                    <a:pt x="0" y="251333"/>
                  </a:lnTo>
                  <a:lnTo>
                    <a:pt x="2324100" y="630936"/>
                  </a:lnTo>
                  <a:lnTo>
                    <a:pt x="2332021" y="578702"/>
                  </a:lnTo>
                  <a:lnTo>
                    <a:pt x="2338767" y="526344"/>
                  </a:lnTo>
                  <a:lnTo>
                    <a:pt x="2344336" y="473880"/>
                  </a:lnTo>
                  <a:lnTo>
                    <a:pt x="2348728" y="421329"/>
                  </a:lnTo>
                  <a:lnTo>
                    <a:pt x="2351942" y="368709"/>
                  </a:lnTo>
                  <a:lnTo>
                    <a:pt x="2353976" y="316039"/>
                  </a:lnTo>
                  <a:lnTo>
                    <a:pt x="2354831" y="263337"/>
                  </a:lnTo>
                  <a:lnTo>
                    <a:pt x="2354504" y="210622"/>
                  </a:lnTo>
                  <a:lnTo>
                    <a:pt x="2352996" y="157912"/>
                  </a:lnTo>
                  <a:lnTo>
                    <a:pt x="2350305" y="105226"/>
                  </a:lnTo>
                  <a:lnTo>
                    <a:pt x="2346430" y="52582"/>
                  </a:lnTo>
                  <a:lnTo>
                    <a:pt x="2341372" y="0"/>
                  </a:lnTo>
                  <a:close/>
                </a:path>
              </a:pathLst>
            </a:custGeom>
            <a:solidFill>
              <a:srgbClr val="0F302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p:nvPr/>
          </p:nvSpPr>
          <p:spPr>
            <a:xfrm>
              <a:off x="2446782" y="3177667"/>
              <a:ext cx="2355215" cy="631190"/>
            </a:xfrm>
            <a:custGeom>
              <a:avLst/>
              <a:gdLst/>
              <a:ahLst/>
              <a:cxnLst/>
              <a:rect l="l" t="t" r="r" b="b"/>
              <a:pathLst>
                <a:path w="2355215" h="631189">
                  <a:moveTo>
                    <a:pt x="2341372" y="0"/>
                  </a:moveTo>
                  <a:lnTo>
                    <a:pt x="2346430" y="52582"/>
                  </a:lnTo>
                  <a:lnTo>
                    <a:pt x="2350305" y="105226"/>
                  </a:lnTo>
                  <a:lnTo>
                    <a:pt x="2352996" y="157912"/>
                  </a:lnTo>
                  <a:lnTo>
                    <a:pt x="2354504" y="210622"/>
                  </a:lnTo>
                  <a:lnTo>
                    <a:pt x="2354831" y="263337"/>
                  </a:lnTo>
                  <a:lnTo>
                    <a:pt x="2353976" y="316039"/>
                  </a:lnTo>
                  <a:lnTo>
                    <a:pt x="2351942" y="368709"/>
                  </a:lnTo>
                  <a:lnTo>
                    <a:pt x="2348728" y="421329"/>
                  </a:lnTo>
                  <a:lnTo>
                    <a:pt x="2344336" y="473880"/>
                  </a:lnTo>
                  <a:lnTo>
                    <a:pt x="2338767" y="526344"/>
                  </a:lnTo>
                  <a:lnTo>
                    <a:pt x="2332021" y="578702"/>
                  </a:lnTo>
                  <a:lnTo>
                    <a:pt x="2324100" y="630936"/>
                  </a:lnTo>
                  <a:lnTo>
                    <a:pt x="0" y="251333"/>
                  </a:lnTo>
                  <a:lnTo>
                    <a:pt x="2341372" y="0"/>
                  </a:lnTo>
                  <a:close/>
                </a:path>
              </a:pathLst>
            </a:custGeom>
            <a:ln w="19049">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2446782" y="3429000"/>
              <a:ext cx="2324100" cy="1172845"/>
            </a:xfrm>
            <a:custGeom>
              <a:avLst/>
              <a:gdLst/>
              <a:ahLst/>
              <a:cxnLst/>
              <a:rect l="l" t="t" r="r" b="b"/>
              <a:pathLst>
                <a:path w="2324100" h="1172845">
                  <a:moveTo>
                    <a:pt x="0" y="0"/>
                  </a:moveTo>
                  <a:lnTo>
                    <a:pt x="2042159" y="1172464"/>
                  </a:lnTo>
                  <a:lnTo>
                    <a:pt x="2066543" y="1128946"/>
                  </a:lnTo>
                  <a:lnTo>
                    <a:pt x="2089979" y="1084960"/>
                  </a:lnTo>
                  <a:lnTo>
                    <a:pt x="2112462" y="1040520"/>
                  </a:lnTo>
                  <a:lnTo>
                    <a:pt x="2133988" y="995643"/>
                  </a:lnTo>
                  <a:lnTo>
                    <a:pt x="2154550" y="950343"/>
                  </a:lnTo>
                  <a:lnTo>
                    <a:pt x="2174143" y="904638"/>
                  </a:lnTo>
                  <a:lnTo>
                    <a:pt x="2192761" y="858542"/>
                  </a:lnTo>
                  <a:lnTo>
                    <a:pt x="2210399" y="812072"/>
                  </a:lnTo>
                  <a:lnTo>
                    <a:pt x="2227051" y="765243"/>
                  </a:lnTo>
                  <a:lnTo>
                    <a:pt x="2242711" y="718072"/>
                  </a:lnTo>
                  <a:lnTo>
                    <a:pt x="2257374" y="670573"/>
                  </a:lnTo>
                  <a:lnTo>
                    <a:pt x="2271034" y="622764"/>
                  </a:lnTo>
                  <a:lnTo>
                    <a:pt x="2283686" y="574659"/>
                  </a:lnTo>
                  <a:lnTo>
                    <a:pt x="2295324" y="526274"/>
                  </a:lnTo>
                  <a:lnTo>
                    <a:pt x="2305943" y="477626"/>
                  </a:lnTo>
                  <a:lnTo>
                    <a:pt x="2315536" y="428730"/>
                  </a:lnTo>
                  <a:lnTo>
                    <a:pt x="2324100" y="379602"/>
                  </a:lnTo>
                  <a:lnTo>
                    <a:pt x="0" y="0"/>
                  </a:lnTo>
                  <a:close/>
                </a:path>
              </a:pathLst>
            </a:custGeom>
            <a:solidFill>
              <a:srgbClr val="6E717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p:nvPr/>
          </p:nvSpPr>
          <p:spPr>
            <a:xfrm>
              <a:off x="2446782" y="3429000"/>
              <a:ext cx="2324100" cy="1172845"/>
            </a:xfrm>
            <a:custGeom>
              <a:avLst/>
              <a:gdLst/>
              <a:ahLst/>
              <a:cxnLst/>
              <a:rect l="l" t="t" r="r" b="b"/>
              <a:pathLst>
                <a:path w="2324100" h="1172845">
                  <a:moveTo>
                    <a:pt x="2324100" y="379602"/>
                  </a:moveTo>
                  <a:lnTo>
                    <a:pt x="2315536" y="428730"/>
                  </a:lnTo>
                  <a:lnTo>
                    <a:pt x="2305943" y="477626"/>
                  </a:lnTo>
                  <a:lnTo>
                    <a:pt x="2295324" y="526274"/>
                  </a:lnTo>
                  <a:lnTo>
                    <a:pt x="2283686" y="574659"/>
                  </a:lnTo>
                  <a:lnTo>
                    <a:pt x="2271034" y="622764"/>
                  </a:lnTo>
                  <a:lnTo>
                    <a:pt x="2257374" y="670573"/>
                  </a:lnTo>
                  <a:lnTo>
                    <a:pt x="2242711" y="718072"/>
                  </a:lnTo>
                  <a:lnTo>
                    <a:pt x="2227051" y="765243"/>
                  </a:lnTo>
                  <a:lnTo>
                    <a:pt x="2210399" y="812072"/>
                  </a:lnTo>
                  <a:lnTo>
                    <a:pt x="2192761" y="858542"/>
                  </a:lnTo>
                  <a:lnTo>
                    <a:pt x="2174143" y="904638"/>
                  </a:lnTo>
                  <a:lnTo>
                    <a:pt x="2154550" y="950343"/>
                  </a:lnTo>
                  <a:lnTo>
                    <a:pt x="2133988" y="995643"/>
                  </a:lnTo>
                  <a:lnTo>
                    <a:pt x="2112462" y="1040520"/>
                  </a:lnTo>
                  <a:lnTo>
                    <a:pt x="2089979" y="1084960"/>
                  </a:lnTo>
                  <a:lnTo>
                    <a:pt x="2066543" y="1128946"/>
                  </a:lnTo>
                  <a:lnTo>
                    <a:pt x="2042159" y="1172464"/>
                  </a:lnTo>
                  <a:lnTo>
                    <a:pt x="0" y="0"/>
                  </a:lnTo>
                  <a:lnTo>
                    <a:pt x="2324100" y="379602"/>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object 15"/>
            <p:cNvSpPr/>
            <p:nvPr/>
          </p:nvSpPr>
          <p:spPr>
            <a:xfrm>
              <a:off x="2446782" y="3429000"/>
              <a:ext cx="2042160" cy="1945005"/>
            </a:xfrm>
            <a:custGeom>
              <a:avLst/>
              <a:gdLst/>
              <a:ahLst/>
              <a:cxnLst/>
              <a:rect l="l" t="t" r="r" b="b"/>
              <a:pathLst>
                <a:path w="2042160" h="1945004">
                  <a:moveTo>
                    <a:pt x="0" y="0"/>
                  </a:moveTo>
                  <a:lnTo>
                    <a:pt x="1327784" y="1944751"/>
                  </a:lnTo>
                  <a:lnTo>
                    <a:pt x="1369358" y="1915708"/>
                  </a:lnTo>
                  <a:lnTo>
                    <a:pt x="1410251" y="1885810"/>
                  </a:lnTo>
                  <a:lnTo>
                    <a:pt x="1450452" y="1855071"/>
                  </a:lnTo>
                  <a:lnTo>
                    <a:pt x="1489949" y="1823503"/>
                  </a:lnTo>
                  <a:lnTo>
                    <a:pt x="1528729" y="1791119"/>
                  </a:lnTo>
                  <a:lnTo>
                    <a:pt x="1566781" y="1757932"/>
                  </a:lnTo>
                  <a:lnTo>
                    <a:pt x="1604094" y="1723954"/>
                  </a:lnTo>
                  <a:lnTo>
                    <a:pt x="1640655" y="1689199"/>
                  </a:lnTo>
                  <a:lnTo>
                    <a:pt x="1676453" y="1653679"/>
                  </a:lnTo>
                  <a:lnTo>
                    <a:pt x="1711475" y="1617407"/>
                  </a:lnTo>
                  <a:lnTo>
                    <a:pt x="1745710" y="1580396"/>
                  </a:lnTo>
                  <a:lnTo>
                    <a:pt x="1779146" y="1542659"/>
                  </a:lnTo>
                  <a:lnTo>
                    <a:pt x="1811771" y="1504208"/>
                  </a:lnTo>
                  <a:lnTo>
                    <a:pt x="1843574" y="1465057"/>
                  </a:lnTo>
                  <a:lnTo>
                    <a:pt x="1874542" y="1425219"/>
                  </a:lnTo>
                  <a:lnTo>
                    <a:pt x="1904663" y="1384705"/>
                  </a:lnTo>
                  <a:lnTo>
                    <a:pt x="1933926" y="1343529"/>
                  </a:lnTo>
                  <a:lnTo>
                    <a:pt x="1962319" y="1301705"/>
                  </a:lnTo>
                  <a:lnTo>
                    <a:pt x="1989831" y="1259244"/>
                  </a:lnTo>
                  <a:lnTo>
                    <a:pt x="2016448" y="1216159"/>
                  </a:lnTo>
                  <a:lnTo>
                    <a:pt x="2042159" y="1172464"/>
                  </a:lnTo>
                  <a:lnTo>
                    <a:pt x="0" y="0"/>
                  </a:lnTo>
                  <a:close/>
                </a:path>
              </a:pathLst>
            </a:custGeom>
            <a:solidFill>
              <a:srgbClr val="2E796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 name="object 16"/>
            <p:cNvSpPr/>
            <p:nvPr/>
          </p:nvSpPr>
          <p:spPr>
            <a:xfrm>
              <a:off x="2446782" y="3429000"/>
              <a:ext cx="2042160" cy="1945005"/>
            </a:xfrm>
            <a:custGeom>
              <a:avLst/>
              <a:gdLst/>
              <a:ahLst/>
              <a:cxnLst/>
              <a:rect l="l" t="t" r="r" b="b"/>
              <a:pathLst>
                <a:path w="2042160" h="1945004">
                  <a:moveTo>
                    <a:pt x="2042159" y="1172464"/>
                  </a:moveTo>
                  <a:lnTo>
                    <a:pt x="2016448" y="1216159"/>
                  </a:lnTo>
                  <a:lnTo>
                    <a:pt x="1989831" y="1259244"/>
                  </a:lnTo>
                  <a:lnTo>
                    <a:pt x="1962319" y="1301705"/>
                  </a:lnTo>
                  <a:lnTo>
                    <a:pt x="1933926" y="1343529"/>
                  </a:lnTo>
                  <a:lnTo>
                    <a:pt x="1904663" y="1384705"/>
                  </a:lnTo>
                  <a:lnTo>
                    <a:pt x="1874542" y="1425219"/>
                  </a:lnTo>
                  <a:lnTo>
                    <a:pt x="1843574" y="1465057"/>
                  </a:lnTo>
                  <a:lnTo>
                    <a:pt x="1811771" y="1504208"/>
                  </a:lnTo>
                  <a:lnTo>
                    <a:pt x="1779146" y="1542659"/>
                  </a:lnTo>
                  <a:lnTo>
                    <a:pt x="1745710" y="1580396"/>
                  </a:lnTo>
                  <a:lnTo>
                    <a:pt x="1711475" y="1617407"/>
                  </a:lnTo>
                  <a:lnTo>
                    <a:pt x="1676453" y="1653679"/>
                  </a:lnTo>
                  <a:lnTo>
                    <a:pt x="1640655" y="1689199"/>
                  </a:lnTo>
                  <a:lnTo>
                    <a:pt x="1604094" y="1723954"/>
                  </a:lnTo>
                  <a:lnTo>
                    <a:pt x="1566781" y="1757932"/>
                  </a:lnTo>
                  <a:lnTo>
                    <a:pt x="1528729" y="1791119"/>
                  </a:lnTo>
                  <a:lnTo>
                    <a:pt x="1489949" y="1823503"/>
                  </a:lnTo>
                  <a:lnTo>
                    <a:pt x="1450452" y="1855071"/>
                  </a:lnTo>
                  <a:lnTo>
                    <a:pt x="1410251" y="1885810"/>
                  </a:lnTo>
                  <a:lnTo>
                    <a:pt x="1369358" y="1915708"/>
                  </a:lnTo>
                  <a:lnTo>
                    <a:pt x="1327784" y="1944751"/>
                  </a:lnTo>
                  <a:lnTo>
                    <a:pt x="0" y="0"/>
                  </a:lnTo>
                  <a:lnTo>
                    <a:pt x="2042159" y="1172464"/>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object 17"/>
            <p:cNvSpPr/>
            <p:nvPr/>
          </p:nvSpPr>
          <p:spPr>
            <a:xfrm>
              <a:off x="2133345" y="3429000"/>
              <a:ext cx="1641475" cy="2355215"/>
            </a:xfrm>
            <a:custGeom>
              <a:avLst/>
              <a:gdLst/>
              <a:ahLst/>
              <a:cxnLst/>
              <a:rect l="l" t="t" r="r" b="b"/>
              <a:pathLst>
                <a:path w="1641475" h="2355215">
                  <a:moveTo>
                    <a:pt x="313436" y="0"/>
                  </a:moveTo>
                  <a:lnTo>
                    <a:pt x="0" y="2333879"/>
                  </a:lnTo>
                  <a:lnTo>
                    <a:pt x="49417" y="2339985"/>
                  </a:lnTo>
                  <a:lnTo>
                    <a:pt x="98859" y="2345037"/>
                  </a:lnTo>
                  <a:lnTo>
                    <a:pt x="148311" y="2349039"/>
                  </a:lnTo>
                  <a:lnTo>
                    <a:pt x="197757" y="2351993"/>
                  </a:lnTo>
                  <a:lnTo>
                    <a:pt x="247180" y="2353905"/>
                  </a:lnTo>
                  <a:lnTo>
                    <a:pt x="296566" y="2354778"/>
                  </a:lnTo>
                  <a:lnTo>
                    <a:pt x="345898" y="2354614"/>
                  </a:lnTo>
                  <a:lnTo>
                    <a:pt x="395160" y="2353419"/>
                  </a:lnTo>
                  <a:lnTo>
                    <a:pt x="444337" y="2351196"/>
                  </a:lnTo>
                  <a:lnTo>
                    <a:pt x="493413" y="2347948"/>
                  </a:lnTo>
                  <a:lnTo>
                    <a:pt x="542371" y="2343680"/>
                  </a:lnTo>
                  <a:lnTo>
                    <a:pt x="591198" y="2338394"/>
                  </a:lnTo>
                  <a:lnTo>
                    <a:pt x="639875" y="2332096"/>
                  </a:lnTo>
                  <a:lnTo>
                    <a:pt x="688388" y="2324788"/>
                  </a:lnTo>
                  <a:lnTo>
                    <a:pt x="736721" y="2316474"/>
                  </a:lnTo>
                  <a:lnTo>
                    <a:pt x="784858" y="2307159"/>
                  </a:lnTo>
                  <a:lnTo>
                    <a:pt x="832784" y="2296845"/>
                  </a:lnTo>
                  <a:lnTo>
                    <a:pt x="880482" y="2285536"/>
                  </a:lnTo>
                  <a:lnTo>
                    <a:pt x="927936" y="2273237"/>
                  </a:lnTo>
                  <a:lnTo>
                    <a:pt x="975131" y="2259951"/>
                  </a:lnTo>
                  <a:lnTo>
                    <a:pt x="1022052" y="2245681"/>
                  </a:lnTo>
                  <a:lnTo>
                    <a:pt x="1068681" y="2230432"/>
                  </a:lnTo>
                  <a:lnTo>
                    <a:pt x="1115005" y="2214207"/>
                  </a:lnTo>
                  <a:lnTo>
                    <a:pt x="1161005" y="2197010"/>
                  </a:lnTo>
                  <a:lnTo>
                    <a:pt x="1206668" y="2178844"/>
                  </a:lnTo>
                  <a:lnTo>
                    <a:pt x="1251977" y="2159714"/>
                  </a:lnTo>
                  <a:lnTo>
                    <a:pt x="1296916" y="2139623"/>
                  </a:lnTo>
                  <a:lnTo>
                    <a:pt x="1341469" y="2118575"/>
                  </a:lnTo>
                  <a:lnTo>
                    <a:pt x="1385621" y="2096573"/>
                  </a:lnTo>
                  <a:lnTo>
                    <a:pt x="1429356" y="2073622"/>
                  </a:lnTo>
                  <a:lnTo>
                    <a:pt x="1472658" y="2049724"/>
                  </a:lnTo>
                  <a:lnTo>
                    <a:pt x="1515511" y="2024885"/>
                  </a:lnTo>
                  <a:lnTo>
                    <a:pt x="1557900" y="1999107"/>
                  </a:lnTo>
                  <a:lnTo>
                    <a:pt x="1599808" y="1972394"/>
                  </a:lnTo>
                  <a:lnTo>
                    <a:pt x="1641220" y="1944751"/>
                  </a:lnTo>
                  <a:lnTo>
                    <a:pt x="313436" y="0"/>
                  </a:lnTo>
                  <a:close/>
                </a:path>
              </a:pathLst>
            </a:custGeom>
            <a:solidFill>
              <a:srgbClr val="5F132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8" name="object 18"/>
            <p:cNvSpPr/>
            <p:nvPr/>
          </p:nvSpPr>
          <p:spPr>
            <a:xfrm>
              <a:off x="2133345" y="3429000"/>
              <a:ext cx="1641475" cy="2355215"/>
            </a:xfrm>
            <a:custGeom>
              <a:avLst/>
              <a:gdLst/>
              <a:ahLst/>
              <a:cxnLst/>
              <a:rect l="l" t="t" r="r" b="b"/>
              <a:pathLst>
                <a:path w="1641475" h="2355215">
                  <a:moveTo>
                    <a:pt x="1641220" y="1944751"/>
                  </a:moveTo>
                  <a:lnTo>
                    <a:pt x="1599808" y="1972394"/>
                  </a:lnTo>
                  <a:lnTo>
                    <a:pt x="1557900" y="1999107"/>
                  </a:lnTo>
                  <a:lnTo>
                    <a:pt x="1515511" y="2024885"/>
                  </a:lnTo>
                  <a:lnTo>
                    <a:pt x="1472658" y="2049724"/>
                  </a:lnTo>
                  <a:lnTo>
                    <a:pt x="1429356" y="2073622"/>
                  </a:lnTo>
                  <a:lnTo>
                    <a:pt x="1385621" y="2096573"/>
                  </a:lnTo>
                  <a:lnTo>
                    <a:pt x="1341469" y="2118575"/>
                  </a:lnTo>
                  <a:lnTo>
                    <a:pt x="1296916" y="2139623"/>
                  </a:lnTo>
                  <a:lnTo>
                    <a:pt x="1251977" y="2159714"/>
                  </a:lnTo>
                  <a:lnTo>
                    <a:pt x="1206668" y="2178844"/>
                  </a:lnTo>
                  <a:lnTo>
                    <a:pt x="1161005" y="2197010"/>
                  </a:lnTo>
                  <a:lnTo>
                    <a:pt x="1115005" y="2214207"/>
                  </a:lnTo>
                  <a:lnTo>
                    <a:pt x="1068681" y="2230432"/>
                  </a:lnTo>
                  <a:lnTo>
                    <a:pt x="1022052" y="2245681"/>
                  </a:lnTo>
                  <a:lnTo>
                    <a:pt x="975131" y="2259951"/>
                  </a:lnTo>
                  <a:lnTo>
                    <a:pt x="927936" y="2273237"/>
                  </a:lnTo>
                  <a:lnTo>
                    <a:pt x="880482" y="2285536"/>
                  </a:lnTo>
                  <a:lnTo>
                    <a:pt x="832784" y="2296845"/>
                  </a:lnTo>
                  <a:lnTo>
                    <a:pt x="784858" y="2307159"/>
                  </a:lnTo>
                  <a:lnTo>
                    <a:pt x="736721" y="2316474"/>
                  </a:lnTo>
                  <a:lnTo>
                    <a:pt x="688388" y="2324788"/>
                  </a:lnTo>
                  <a:lnTo>
                    <a:pt x="639875" y="2332096"/>
                  </a:lnTo>
                  <a:lnTo>
                    <a:pt x="591198" y="2338394"/>
                  </a:lnTo>
                  <a:lnTo>
                    <a:pt x="542371" y="2343680"/>
                  </a:lnTo>
                  <a:lnTo>
                    <a:pt x="493413" y="2347948"/>
                  </a:lnTo>
                  <a:lnTo>
                    <a:pt x="444337" y="2351196"/>
                  </a:lnTo>
                  <a:lnTo>
                    <a:pt x="395160" y="2353419"/>
                  </a:lnTo>
                  <a:lnTo>
                    <a:pt x="345898" y="2354614"/>
                  </a:lnTo>
                  <a:lnTo>
                    <a:pt x="296566" y="2354778"/>
                  </a:lnTo>
                  <a:lnTo>
                    <a:pt x="247180" y="2353905"/>
                  </a:lnTo>
                  <a:lnTo>
                    <a:pt x="197757" y="2351993"/>
                  </a:lnTo>
                  <a:lnTo>
                    <a:pt x="148311" y="2349039"/>
                  </a:lnTo>
                  <a:lnTo>
                    <a:pt x="98859" y="2345037"/>
                  </a:lnTo>
                  <a:lnTo>
                    <a:pt x="49417" y="2339985"/>
                  </a:lnTo>
                  <a:lnTo>
                    <a:pt x="0" y="2333879"/>
                  </a:lnTo>
                  <a:lnTo>
                    <a:pt x="313436" y="0"/>
                  </a:lnTo>
                  <a:lnTo>
                    <a:pt x="1641220" y="1944751"/>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9" name="object 19"/>
            <p:cNvSpPr/>
            <p:nvPr/>
          </p:nvSpPr>
          <p:spPr>
            <a:xfrm>
              <a:off x="863739" y="3429000"/>
              <a:ext cx="1583055" cy="2334260"/>
            </a:xfrm>
            <a:custGeom>
              <a:avLst/>
              <a:gdLst/>
              <a:ahLst/>
              <a:cxnLst/>
              <a:rect l="l" t="t" r="r" b="b"/>
              <a:pathLst>
                <a:path w="1583055" h="2334260">
                  <a:moveTo>
                    <a:pt x="1583042" y="0"/>
                  </a:moveTo>
                  <a:lnTo>
                    <a:pt x="0" y="1743329"/>
                  </a:lnTo>
                  <a:lnTo>
                    <a:pt x="38216" y="1777286"/>
                  </a:lnTo>
                  <a:lnTo>
                    <a:pt x="77100" y="1810354"/>
                  </a:lnTo>
                  <a:lnTo>
                    <a:pt x="116635" y="1842527"/>
                  </a:lnTo>
                  <a:lnTo>
                    <a:pt x="156804" y="1873796"/>
                  </a:lnTo>
                  <a:lnTo>
                    <a:pt x="197591" y="1904154"/>
                  </a:lnTo>
                  <a:lnTo>
                    <a:pt x="238982" y="1933594"/>
                  </a:lnTo>
                  <a:lnTo>
                    <a:pt x="280959" y="1962109"/>
                  </a:lnTo>
                  <a:lnTo>
                    <a:pt x="323507" y="1989690"/>
                  </a:lnTo>
                  <a:lnTo>
                    <a:pt x="366609" y="2016331"/>
                  </a:lnTo>
                  <a:lnTo>
                    <a:pt x="410250" y="2042023"/>
                  </a:lnTo>
                  <a:lnTo>
                    <a:pt x="454413" y="2066760"/>
                  </a:lnTo>
                  <a:lnTo>
                    <a:pt x="499083" y="2090534"/>
                  </a:lnTo>
                  <a:lnTo>
                    <a:pt x="544243" y="2113337"/>
                  </a:lnTo>
                  <a:lnTo>
                    <a:pt x="589878" y="2135163"/>
                  </a:lnTo>
                  <a:lnTo>
                    <a:pt x="635971" y="2156004"/>
                  </a:lnTo>
                  <a:lnTo>
                    <a:pt x="682507" y="2175851"/>
                  </a:lnTo>
                  <a:lnTo>
                    <a:pt x="729469" y="2194699"/>
                  </a:lnTo>
                  <a:lnTo>
                    <a:pt x="776841" y="2212539"/>
                  </a:lnTo>
                  <a:lnTo>
                    <a:pt x="824607" y="2229363"/>
                  </a:lnTo>
                  <a:lnTo>
                    <a:pt x="872752" y="2245165"/>
                  </a:lnTo>
                  <a:lnTo>
                    <a:pt x="921259" y="2259938"/>
                  </a:lnTo>
                  <a:lnTo>
                    <a:pt x="970113" y="2273673"/>
                  </a:lnTo>
                  <a:lnTo>
                    <a:pt x="1019296" y="2286362"/>
                  </a:lnTo>
                  <a:lnTo>
                    <a:pt x="1068794" y="2298000"/>
                  </a:lnTo>
                  <a:lnTo>
                    <a:pt x="1118590" y="2308578"/>
                  </a:lnTo>
                  <a:lnTo>
                    <a:pt x="1168668" y="2318089"/>
                  </a:lnTo>
                  <a:lnTo>
                    <a:pt x="1219012" y="2326525"/>
                  </a:lnTo>
                  <a:lnTo>
                    <a:pt x="1269606" y="2333879"/>
                  </a:lnTo>
                  <a:lnTo>
                    <a:pt x="1583042" y="0"/>
                  </a:lnTo>
                  <a:close/>
                </a:path>
              </a:pathLst>
            </a:custGeom>
            <a:solidFill>
              <a:srgbClr val="3E111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0" name="object 20"/>
            <p:cNvSpPr/>
            <p:nvPr/>
          </p:nvSpPr>
          <p:spPr>
            <a:xfrm>
              <a:off x="863739" y="3429000"/>
              <a:ext cx="1583055" cy="2334260"/>
            </a:xfrm>
            <a:custGeom>
              <a:avLst/>
              <a:gdLst/>
              <a:ahLst/>
              <a:cxnLst/>
              <a:rect l="l" t="t" r="r" b="b"/>
              <a:pathLst>
                <a:path w="1583055" h="2334260">
                  <a:moveTo>
                    <a:pt x="1269606" y="2333879"/>
                  </a:moveTo>
                  <a:lnTo>
                    <a:pt x="1219012" y="2326525"/>
                  </a:lnTo>
                  <a:lnTo>
                    <a:pt x="1168668" y="2318089"/>
                  </a:lnTo>
                  <a:lnTo>
                    <a:pt x="1118590" y="2308578"/>
                  </a:lnTo>
                  <a:lnTo>
                    <a:pt x="1068794" y="2298000"/>
                  </a:lnTo>
                  <a:lnTo>
                    <a:pt x="1019296" y="2286362"/>
                  </a:lnTo>
                  <a:lnTo>
                    <a:pt x="970113" y="2273673"/>
                  </a:lnTo>
                  <a:lnTo>
                    <a:pt x="921259" y="2259938"/>
                  </a:lnTo>
                  <a:lnTo>
                    <a:pt x="872752" y="2245165"/>
                  </a:lnTo>
                  <a:lnTo>
                    <a:pt x="824607" y="2229363"/>
                  </a:lnTo>
                  <a:lnTo>
                    <a:pt x="776841" y="2212539"/>
                  </a:lnTo>
                  <a:lnTo>
                    <a:pt x="729469" y="2194699"/>
                  </a:lnTo>
                  <a:lnTo>
                    <a:pt x="682507" y="2175851"/>
                  </a:lnTo>
                  <a:lnTo>
                    <a:pt x="635971" y="2156004"/>
                  </a:lnTo>
                  <a:lnTo>
                    <a:pt x="589878" y="2135163"/>
                  </a:lnTo>
                  <a:lnTo>
                    <a:pt x="544243" y="2113337"/>
                  </a:lnTo>
                  <a:lnTo>
                    <a:pt x="499083" y="2090534"/>
                  </a:lnTo>
                  <a:lnTo>
                    <a:pt x="454413" y="2066760"/>
                  </a:lnTo>
                  <a:lnTo>
                    <a:pt x="410250" y="2042023"/>
                  </a:lnTo>
                  <a:lnTo>
                    <a:pt x="366609" y="2016331"/>
                  </a:lnTo>
                  <a:lnTo>
                    <a:pt x="323507" y="1989690"/>
                  </a:lnTo>
                  <a:lnTo>
                    <a:pt x="280959" y="1962109"/>
                  </a:lnTo>
                  <a:lnTo>
                    <a:pt x="238982" y="1933594"/>
                  </a:lnTo>
                  <a:lnTo>
                    <a:pt x="197591" y="1904154"/>
                  </a:lnTo>
                  <a:lnTo>
                    <a:pt x="156804" y="1873796"/>
                  </a:lnTo>
                  <a:lnTo>
                    <a:pt x="116635" y="1842527"/>
                  </a:lnTo>
                  <a:lnTo>
                    <a:pt x="77100" y="1810354"/>
                  </a:lnTo>
                  <a:lnTo>
                    <a:pt x="38216" y="1777286"/>
                  </a:lnTo>
                  <a:lnTo>
                    <a:pt x="0" y="1743329"/>
                  </a:lnTo>
                  <a:lnTo>
                    <a:pt x="1583042" y="0"/>
                  </a:lnTo>
                  <a:lnTo>
                    <a:pt x="1269606" y="2333879"/>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object 21"/>
            <p:cNvSpPr/>
            <p:nvPr/>
          </p:nvSpPr>
          <p:spPr>
            <a:xfrm>
              <a:off x="91912" y="2994151"/>
              <a:ext cx="2355215" cy="2178685"/>
            </a:xfrm>
            <a:custGeom>
              <a:avLst/>
              <a:gdLst/>
              <a:ahLst/>
              <a:cxnLst/>
              <a:rect l="l" t="t" r="r" b="b"/>
              <a:pathLst>
                <a:path w="2355215" h="2178685">
                  <a:moveTo>
                    <a:pt x="40536" y="0"/>
                  </a:moveTo>
                  <a:lnTo>
                    <a:pt x="31822" y="49234"/>
                  </a:lnTo>
                  <a:lnTo>
                    <a:pt x="24173" y="98506"/>
                  </a:lnTo>
                  <a:lnTo>
                    <a:pt x="17582" y="147799"/>
                  </a:lnTo>
                  <a:lnTo>
                    <a:pt x="12046" y="197100"/>
                  </a:lnTo>
                  <a:lnTo>
                    <a:pt x="7559" y="246392"/>
                  </a:lnTo>
                  <a:lnTo>
                    <a:pt x="4116" y="295661"/>
                  </a:lnTo>
                  <a:lnTo>
                    <a:pt x="1712" y="344891"/>
                  </a:lnTo>
                  <a:lnTo>
                    <a:pt x="341" y="394068"/>
                  </a:lnTo>
                  <a:lnTo>
                    <a:pt x="0" y="443176"/>
                  </a:lnTo>
                  <a:lnTo>
                    <a:pt x="682" y="492201"/>
                  </a:lnTo>
                  <a:lnTo>
                    <a:pt x="2382" y="541127"/>
                  </a:lnTo>
                  <a:lnTo>
                    <a:pt x="5097" y="589939"/>
                  </a:lnTo>
                  <a:lnTo>
                    <a:pt x="8820" y="638622"/>
                  </a:lnTo>
                  <a:lnTo>
                    <a:pt x="13546" y="687161"/>
                  </a:lnTo>
                  <a:lnTo>
                    <a:pt x="19271" y="735542"/>
                  </a:lnTo>
                  <a:lnTo>
                    <a:pt x="25989" y="783748"/>
                  </a:lnTo>
                  <a:lnTo>
                    <a:pt x="33695" y="831764"/>
                  </a:lnTo>
                  <a:lnTo>
                    <a:pt x="42385" y="879577"/>
                  </a:lnTo>
                  <a:lnTo>
                    <a:pt x="52053" y="927170"/>
                  </a:lnTo>
                  <a:lnTo>
                    <a:pt x="62693" y="974529"/>
                  </a:lnTo>
                  <a:lnTo>
                    <a:pt x="74302" y="1021638"/>
                  </a:lnTo>
                  <a:lnTo>
                    <a:pt x="86874" y="1068483"/>
                  </a:lnTo>
                  <a:lnTo>
                    <a:pt x="100404" y="1115048"/>
                  </a:lnTo>
                  <a:lnTo>
                    <a:pt x="114887" y="1161318"/>
                  </a:lnTo>
                  <a:lnTo>
                    <a:pt x="130317" y="1207279"/>
                  </a:lnTo>
                  <a:lnTo>
                    <a:pt x="146691" y="1252914"/>
                  </a:lnTo>
                  <a:lnTo>
                    <a:pt x="164001" y="1298210"/>
                  </a:lnTo>
                  <a:lnTo>
                    <a:pt x="182245" y="1343150"/>
                  </a:lnTo>
                  <a:lnTo>
                    <a:pt x="201416" y="1387720"/>
                  </a:lnTo>
                  <a:lnTo>
                    <a:pt x="221509" y="1431905"/>
                  </a:lnTo>
                  <a:lnTo>
                    <a:pt x="242520" y="1475690"/>
                  </a:lnTo>
                  <a:lnTo>
                    <a:pt x="264444" y="1519060"/>
                  </a:lnTo>
                  <a:lnTo>
                    <a:pt x="287274" y="1561999"/>
                  </a:lnTo>
                  <a:lnTo>
                    <a:pt x="311007" y="1604492"/>
                  </a:lnTo>
                  <a:lnTo>
                    <a:pt x="335637" y="1646525"/>
                  </a:lnTo>
                  <a:lnTo>
                    <a:pt x="361159" y="1688082"/>
                  </a:lnTo>
                  <a:lnTo>
                    <a:pt x="387569" y="1729148"/>
                  </a:lnTo>
                  <a:lnTo>
                    <a:pt x="414860" y="1769709"/>
                  </a:lnTo>
                  <a:lnTo>
                    <a:pt x="443028" y="1809749"/>
                  </a:lnTo>
                  <a:lnTo>
                    <a:pt x="472068" y="1849252"/>
                  </a:lnTo>
                  <a:lnTo>
                    <a:pt x="501975" y="1888205"/>
                  </a:lnTo>
                  <a:lnTo>
                    <a:pt x="532743" y="1926591"/>
                  </a:lnTo>
                  <a:lnTo>
                    <a:pt x="564369" y="1964396"/>
                  </a:lnTo>
                  <a:lnTo>
                    <a:pt x="596845" y="2001605"/>
                  </a:lnTo>
                  <a:lnTo>
                    <a:pt x="630169" y="2038202"/>
                  </a:lnTo>
                  <a:lnTo>
                    <a:pt x="664334" y="2074173"/>
                  </a:lnTo>
                  <a:lnTo>
                    <a:pt x="699335" y="2109503"/>
                  </a:lnTo>
                  <a:lnTo>
                    <a:pt x="735168" y="2144175"/>
                  </a:lnTo>
                  <a:lnTo>
                    <a:pt x="771827" y="2178177"/>
                  </a:lnTo>
                  <a:lnTo>
                    <a:pt x="2354869" y="434848"/>
                  </a:lnTo>
                  <a:lnTo>
                    <a:pt x="40536" y="0"/>
                  </a:lnTo>
                  <a:close/>
                </a:path>
              </a:pathLst>
            </a:custGeom>
            <a:solidFill>
              <a:srgbClr val="15372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2" name="object 22"/>
            <p:cNvSpPr/>
            <p:nvPr/>
          </p:nvSpPr>
          <p:spPr>
            <a:xfrm>
              <a:off x="91912" y="2994151"/>
              <a:ext cx="2355215" cy="2178685"/>
            </a:xfrm>
            <a:custGeom>
              <a:avLst/>
              <a:gdLst/>
              <a:ahLst/>
              <a:cxnLst/>
              <a:rect l="l" t="t" r="r" b="b"/>
              <a:pathLst>
                <a:path w="2355215" h="2178685">
                  <a:moveTo>
                    <a:pt x="771827" y="2178177"/>
                  </a:moveTo>
                  <a:lnTo>
                    <a:pt x="735168" y="2144175"/>
                  </a:lnTo>
                  <a:lnTo>
                    <a:pt x="699335" y="2109503"/>
                  </a:lnTo>
                  <a:lnTo>
                    <a:pt x="664334" y="2074173"/>
                  </a:lnTo>
                  <a:lnTo>
                    <a:pt x="630169" y="2038202"/>
                  </a:lnTo>
                  <a:lnTo>
                    <a:pt x="596845" y="2001605"/>
                  </a:lnTo>
                  <a:lnTo>
                    <a:pt x="564369" y="1964396"/>
                  </a:lnTo>
                  <a:lnTo>
                    <a:pt x="532743" y="1926591"/>
                  </a:lnTo>
                  <a:lnTo>
                    <a:pt x="501975" y="1888205"/>
                  </a:lnTo>
                  <a:lnTo>
                    <a:pt x="472068" y="1849252"/>
                  </a:lnTo>
                  <a:lnTo>
                    <a:pt x="443028" y="1809749"/>
                  </a:lnTo>
                  <a:lnTo>
                    <a:pt x="414860" y="1769709"/>
                  </a:lnTo>
                  <a:lnTo>
                    <a:pt x="387569" y="1729148"/>
                  </a:lnTo>
                  <a:lnTo>
                    <a:pt x="361159" y="1688082"/>
                  </a:lnTo>
                  <a:lnTo>
                    <a:pt x="335637" y="1646525"/>
                  </a:lnTo>
                  <a:lnTo>
                    <a:pt x="311007" y="1604492"/>
                  </a:lnTo>
                  <a:lnTo>
                    <a:pt x="287274" y="1561999"/>
                  </a:lnTo>
                  <a:lnTo>
                    <a:pt x="264444" y="1519060"/>
                  </a:lnTo>
                  <a:lnTo>
                    <a:pt x="242520" y="1475690"/>
                  </a:lnTo>
                  <a:lnTo>
                    <a:pt x="221509" y="1431905"/>
                  </a:lnTo>
                  <a:lnTo>
                    <a:pt x="201416" y="1387720"/>
                  </a:lnTo>
                  <a:lnTo>
                    <a:pt x="182245" y="1343150"/>
                  </a:lnTo>
                  <a:lnTo>
                    <a:pt x="164001" y="1298210"/>
                  </a:lnTo>
                  <a:lnTo>
                    <a:pt x="146691" y="1252914"/>
                  </a:lnTo>
                  <a:lnTo>
                    <a:pt x="130317" y="1207279"/>
                  </a:lnTo>
                  <a:lnTo>
                    <a:pt x="114887" y="1161318"/>
                  </a:lnTo>
                  <a:lnTo>
                    <a:pt x="100404" y="1115048"/>
                  </a:lnTo>
                  <a:lnTo>
                    <a:pt x="86874" y="1068483"/>
                  </a:lnTo>
                  <a:lnTo>
                    <a:pt x="74302" y="1021638"/>
                  </a:lnTo>
                  <a:lnTo>
                    <a:pt x="62693" y="974529"/>
                  </a:lnTo>
                  <a:lnTo>
                    <a:pt x="52053" y="927170"/>
                  </a:lnTo>
                  <a:lnTo>
                    <a:pt x="42385" y="879577"/>
                  </a:lnTo>
                  <a:lnTo>
                    <a:pt x="33695" y="831764"/>
                  </a:lnTo>
                  <a:lnTo>
                    <a:pt x="25989" y="783748"/>
                  </a:lnTo>
                  <a:lnTo>
                    <a:pt x="19271" y="735542"/>
                  </a:lnTo>
                  <a:lnTo>
                    <a:pt x="13546" y="687161"/>
                  </a:lnTo>
                  <a:lnTo>
                    <a:pt x="8820" y="638622"/>
                  </a:lnTo>
                  <a:lnTo>
                    <a:pt x="5097" y="589939"/>
                  </a:lnTo>
                  <a:lnTo>
                    <a:pt x="2382" y="541127"/>
                  </a:lnTo>
                  <a:lnTo>
                    <a:pt x="682" y="492201"/>
                  </a:lnTo>
                  <a:lnTo>
                    <a:pt x="0" y="443176"/>
                  </a:lnTo>
                  <a:lnTo>
                    <a:pt x="341" y="394068"/>
                  </a:lnTo>
                  <a:lnTo>
                    <a:pt x="1712" y="344891"/>
                  </a:lnTo>
                  <a:lnTo>
                    <a:pt x="4116" y="295661"/>
                  </a:lnTo>
                  <a:lnTo>
                    <a:pt x="7559" y="246392"/>
                  </a:lnTo>
                  <a:lnTo>
                    <a:pt x="12046" y="197100"/>
                  </a:lnTo>
                  <a:lnTo>
                    <a:pt x="17582" y="147799"/>
                  </a:lnTo>
                  <a:lnTo>
                    <a:pt x="24173" y="98506"/>
                  </a:lnTo>
                  <a:lnTo>
                    <a:pt x="31822" y="49234"/>
                  </a:lnTo>
                  <a:lnTo>
                    <a:pt x="40536" y="0"/>
                  </a:lnTo>
                  <a:lnTo>
                    <a:pt x="2354869" y="434848"/>
                  </a:lnTo>
                  <a:lnTo>
                    <a:pt x="771827" y="2178177"/>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132448" y="1074166"/>
              <a:ext cx="2314575" cy="2355215"/>
            </a:xfrm>
            <a:custGeom>
              <a:avLst/>
              <a:gdLst/>
              <a:ahLst/>
              <a:cxnLst/>
              <a:rect l="l" t="t" r="r" b="b"/>
              <a:pathLst>
                <a:path w="2314575" h="2355215">
                  <a:moveTo>
                    <a:pt x="2314333" y="0"/>
                  </a:moveTo>
                  <a:lnTo>
                    <a:pt x="2265182" y="506"/>
                  </a:lnTo>
                  <a:lnTo>
                    <a:pt x="2216245" y="2020"/>
                  </a:lnTo>
                  <a:lnTo>
                    <a:pt x="2167531" y="4533"/>
                  </a:lnTo>
                  <a:lnTo>
                    <a:pt x="2119054" y="8034"/>
                  </a:lnTo>
                  <a:lnTo>
                    <a:pt x="2070822" y="12515"/>
                  </a:lnTo>
                  <a:lnTo>
                    <a:pt x="2022848" y="17968"/>
                  </a:lnTo>
                  <a:lnTo>
                    <a:pt x="1975142" y="24381"/>
                  </a:lnTo>
                  <a:lnTo>
                    <a:pt x="1927716" y="31748"/>
                  </a:lnTo>
                  <a:lnTo>
                    <a:pt x="1880580" y="40058"/>
                  </a:lnTo>
                  <a:lnTo>
                    <a:pt x="1833745" y="49302"/>
                  </a:lnTo>
                  <a:lnTo>
                    <a:pt x="1787223" y="59472"/>
                  </a:lnTo>
                  <a:lnTo>
                    <a:pt x="1741024" y="70557"/>
                  </a:lnTo>
                  <a:lnTo>
                    <a:pt x="1695159" y="82550"/>
                  </a:lnTo>
                  <a:lnTo>
                    <a:pt x="1649640" y="95440"/>
                  </a:lnTo>
                  <a:lnTo>
                    <a:pt x="1604477" y="109219"/>
                  </a:lnTo>
                  <a:lnTo>
                    <a:pt x="1559682" y="123878"/>
                  </a:lnTo>
                  <a:lnTo>
                    <a:pt x="1515265" y="139407"/>
                  </a:lnTo>
                  <a:lnTo>
                    <a:pt x="1471238" y="155797"/>
                  </a:lnTo>
                  <a:lnTo>
                    <a:pt x="1427611" y="173040"/>
                  </a:lnTo>
                  <a:lnTo>
                    <a:pt x="1384395" y="191126"/>
                  </a:lnTo>
                  <a:lnTo>
                    <a:pt x="1341602" y="210045"/>
                  </a:lnTo>
                  <a:lnTo>
                    <a:pt x="1299242" y="229789"/>
                  </a:lnTo>
                  <a:lnTo>
                    <a:pt x="1257327" y="250349"/>
                  </a:lnTo>
                  <a:lnTo>
                    <a:pt x="1215867" y="271716"/>
                  </a:lnTo>
                  <a:lnTo>
                    <a:pt x="1174873" y="293880"/>
                  </a:lnTo>
                  <a:lnTo>
                    <a:pt x="1134357" y="316832"/>
                  </a:lnTo>
                  <a:lnTo>
                    <a:pt x="1094330" y="340564"/>
                  </a:lnTo>
                  <a:lnTo>
                    <a:pt x="1054802" y="365065"/>
                  </a:lnTo>
                  <a:lnTo>
                    <a:pt x="1015784" y="390328"/>
                  </a:lnTo>
                  <a:lnTo>
                    <a:pt x="977288" y="416342"/>
                  </a:lnTo>
                  <a:lnTo>
                    <a:pt x="939325" y="443099"/>
                  </a:lnTo>
                  <a:lnTo>
                    <a:pt x="901904" y="470589"/>
                  </a:lnTo>
                  <a:lnTo>
                    <a:pt x="865039" y="498804"/>
                  </a:lnTo>
                  <a:lnTo>
                    <a:pt x="828739" y="527734"/>
                  </a:lnTo>
                  <a:lnTo>
                    <a:pt x="793015" y="557370"/>
                  </a:lnTo>
                  <a:lnTo>
                    <a:pt x="757879" y="587703"/>
                  </a:lnTo>
                  <a:lnTo>
                    <a:pt x="723341" y="618724"/>
                  </a:lnTo>
                  <a:lnTo>
                    <a:pt x="689413" y="650424"/>
                  </a:lnTo>
                  <a:lnTo>
                    <a:pt x="656105" y="682794"/>
                  </a:lnTo>
                  <a:lnTo>
                    <a:pt x="623429" y="715823"/>
                  </a:lnTo>
                  <a:lnTo>
                    <a:pt x="591396" y="749505"/>
                  </a:lnTo>
                  <a:lnTo>
                    <a:pt x="560016" y="783828"/>
                  </a:lnTo>
                  <a:lnTo>
                    <a:pt x="529300" y="818785"/>
                  </a:lnTo>
                  <a:lnTo>
                    <a:pt x="499260" y="854366"/>
                  </a:lnTo>
                  <a:lnTo>
                    <a:pt x="469907" y="890562"/>
                  </a:lnTo>
                  <a:lnTo>
                    <a:pt x="441251" y="927363"/>
                  </a:lnTo>
                  <a:lnTo>
                    <a:pt x="413303" y="964761"/>
                  </a:lnTo>
                  <a:lnTo>
                    <a:pt x="386076" y="1002746"/>
                  </a:lnTo>
                  <a:lnTo>
                    <a:pt x="359578" y="1041310"/>
                  </a:lnTo>
                  <a:lnTo>
                    <a:pt x="333823" y="1080443"/>
                  </a:lnTo>
                  <a:lnTo>
                    <a:pt x="308820" y="1120136"/>
                  </a:lnTo>
                  <a:lnTo>
                    <a:pt x="284580" y="1160380"/>
                  </a:lnTo>
                  <a:lnTo>
                    <a:pt x="261115" y="1201166"/>
                  </a:lnTo>
                  <a:lnTo>
                    <a:pt x="238436" y="1242485"/>
                  </a:lnTo>
                  <a:lnTo>
                    <a:pt x="216553" y="1284327"/>
                  </a:lnTo>
                  <a:lnTo>
                    <a:pt x="195478" y="1326684"/>
                  </a:lnTo>
                  <a:lnTo>
                    <a:pt x="175221" y="1369546"/>
                  </a:lnTo>
                  <a:lnTo>
                    <a:pt x="155794" y="1412905"/>
                  </a:lnTo>
                  <a:lnTo>
                    <a:pt x="137208" y="1456750"/>
                  </a:lnTo>
                  <a:lnTo>
                    <a:pt x="119473" y="1501073"/>
                  </a:lnTo>
                  <a:lnTo>
                    <a:pt x="102601" y="1545866"/>
                  </a:lnTo>
                  <a:lnTo>
                    <a:pt x="86603" y="1591117"/>
                  </a:lnTo>
                  <a:lnTo>
                    <a:pt x="71489" y="1636820"/>
                  </a:lnTo>
                  <a:lnTo>
                    <a:pt x="57271" y="1682964"/>
                  </a:lnTo>
                  <a:lnTo>
                    <a:pt x="43959" y="1729540"/>
                  </a:lnTo>
                  <a:lnTo>
                    <a:pt x="31565" y="1776539"/>
                  </a:lnTo>
                  <a:lnTo>
                    <a:pt x="20100" y="1823953"/>
                  </a:lnTo>
                  <a:lnTo>
                    <a:pt x="9574" y="1871771"/>
                  </a:lnTo>
                  <a:lnTo>
                    <a:pt x="0" y="1919986"/>
                  </a:lnTo>
                  <a:lnTo>
                    <a:pt x="2314333" y="2354834"/>
                  </a:lnTo>
                  <a:lnTo>
                    <a:pt x="2314333" y="0"/>
                  </a:lnTo>
                  <a:close/>
                </a:path>
              </a:pathLst>
            </a:custGeom>
            <a:solidFill>
              <a:srgbClr val="091D1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p:nvPr/>
          </p:nvSpPr>
          <p:spPr>
            <a:xfrm>
              <a:off x="132448" y="1074166"/>
              <a:ext cx="2314575" cy="2355215"/>
            </a:xfrm>
            <a:custGeom>
              <a:avLst/>
              <a:gdLst/>
              <a:ahLst/>
              <a:cxnLst/>
              <a:rect l="l" t="t" r="r" b="b"/>
              <a:pathLst>
                <a:path w="2314575" h="2355215">
                  <a:moveTo>
                    <a:pt x="0" y="1919986"/>
                  </a:moveTo>
                  <a:lnTo>
                    <a:pt x="9574" y="1871771"/>
                  </a:lnTo>
                  <a:lnTo>
                    <a:pt x="20100" y="1823953"/>
                  </a:lnTo>
                  <a:lnTo>
                    <a:pt x="31565" y="1776539"/>
                  </a:lnTo>
                  <a:lnTo>
                    <a:pt x="43959" y="1729540"/>
                  </a:lnTo>
                  <a:lnTo>
                    <a:pt x="57271" y="1682964"/>
                  </a:lnTo>
                  <a:lnTo>
                    <a:pt x="71489" y="1636820"/>
                  </a:lnTo>
                  <a:lnTo>
                    <a:pt x="86603" y="1591117"/>
                  </a:lnTo>
                  <a:lnTo>
                    <a:pt x="102601" y="1545866"/>
                  </a:lnTo>
                  <a:lnTo>
                    <a:pt x="119473" y="1501073"/>
                  </a:lnTo>
                  <a:lnTo>
                    <a:pt x="137208" y="1456750"/>
                  </a:lnTo>
                  <a:lnTo>
                    <a:pt x="155794" y="1412905"/>
                  </a:lnTo>
                  <a:lnTo>
                    <a:pt x="175221" y="1369546"/>
                  </a:lnTo>
                  <a:lnTo>
                    <a:pt x="195478" y="1326684"/>
                  </a:lnTo>
                  <a:lnTo>
                    <a:pt x="216553" y="1284327"/>
                  </a:lnTo>
                  <a:lnTo>
                    <a:pt x="238436" y="1242485"/>
                  </a:lnTo>
                  <a:lnTo>
                    <a:pt x="261115" y="1201166"/>
                  </a:lnTo>
                  <a:lnTo>
                    <a:pt x="284580" y="1160380"/>
                  </a:lnTo>
                  <a:lnTo>
                    <a:pt x="308820" y="1120136"/>
                  </a:lnTo>
                  <a:lnTo>
                    <a:pt x="333823" y="1080443"/>
                  </a:lnTo>
                  <a:lnTo>
                    <a:pt x="359578" y="1041310"/>
                  </a:lnTo>
                  <a:lnTo>
                    <a:pt x="386076" y="1002746"/>
                  </a:lnTo>
                  <a:lnTo>
                    <a:pt x="413303" y="964761"/>
                  </a:lnTo>
                  <a:lnTo>
                    <a:pt x="441251" y="927363"/>
                  </a:lnTo>
                  <a:lnTo>
                    <a:pt x="469907" y="890562"/>
                  </a:lnTo>
                  <a:lnTo>
                    <a:pt x="499260" y="854366"/>
                  </a:lnTo>
                  <a:lnTo>
                    <a:pt x="529300" y="818785"/>
                  </a:lnTo>
                  <a:lnTo>
                    <a:pt x="560016" y="783828"/>
                  </a:lnTo>
                  <a:lnTo>
                    <a:pt x="591396" y="749505"/>
                  </a:lnTo>
                  <a:lnTo>
                    <a:pt x="623429" y="715823"/>
                  </a:lnTo>
                  <a:lnTo>
                    <a:pt x="656105" y="682794"/>
                  </a:lnTo>
                  <a:lnTo>
                    <a:pt x="689413" y="650424"/>
                  </a:lnTo>
                  <a:lnTo>
                    <a:pt x="723341" y="618724"/>
                  </a:lnTo>
                  <a:lnTo>
                    <a:pt x="757879" y="587703"/>
                  </a:lnTo>
                  <a:lnTo>
                    <a:pt x="793015" y="557370"/>
                  </a:lnTo>
                  <a:lnTo>
                    <a:pt x="828739" y="527734"/>
                  </a:lnTo>
                  <a:lnTo>
                    <a:pt x="865039" y="498804"/>
                  </a:lnTo>
                  <a:lnTo>
                    <a:pt x="901904" y="470589"/>
                  </a:lnTo>
                  <a:lnTo>
                    <a:pt x="939325" y="443099"/>
                  </a:lnTo>
                  <a:lnTo>
                    <a:pt x="977288" y="416342"/>
                  </a:lnTo>
                  <a:lnTo>
                    <a:pt x="1015784" y="390328"/>
                  </a:lnTo>
                  <a:lnTo>
                    <a:pt x="1054802" y="365065"/>
                  </a:lnTo>
                  <a:lnTo>
                    <a:pt x="1094330" y="340564"/>
                  </a:lnTo>
                  <a:lnTo>
                    <a:pt x="1134357" y="316832"/>
                  </a:lnTo>
                  <a:lnTo>
                    <a:pt x="1174873" y="293880"/>
                  </a:lnTo>
                  <a:lnTo>
                    <a:pt x="1215867" y="271716"/>
                  </a:lnTo>
                  <a:lnTo>
                    <a:pt x="1257327" y="250349"/>
                  </a:lnTo>
                  <a:lnTo>
                    <a:pt x="1299242" y="229789"/>
                  </a:lnTo>
                  <a:lnTo>
                    <a:pt x="1341602" y="210045"/>
                  </a:lnTo>
                  <a:lnTo>
                    <a:pt x="1384395" y="191126"/>
                  </a:lnTo>
                  <a:lnTo>
                    <a:pt x="1427611" y="173040"/>
                  </a:lnTo>
                  <a:lnTo>
                    <a:pt x="1471238" y="155797"/>
                  </a:lnTo>
                  <a:lnTo>
                    <a:pt x="1515265" y="139407"/>
                  </a:lnTo>
                  <a:lnTo>
                    <a:pt x="1559682" y="123878"/>
                  </a:lnTo>
                  <a:lnTo>
                    <a:pt x="1604477" y="109219"/>
                  </a:lnTo>
                  <a:lnTo>
                    <a:pt x="1649640" y="95440"/>
                  </a:lnTo>
                  <a:lnTo>
                    <a:pt x="1695159" y="82550"/>
                  </a:lnTo>
                  <a:lnTo>
                    <a:pt x="1741024" y="70557"/>
                  </a:lnTo>
                  <a:lnTo>
                    <a:pt x="1787223" y="59472"/>
                  </a:lnTo>
                  <a:lnTo>
                    <a:pt x="1833745" y="49302"/>
                  </a:lnTo>
                  <a:lnTo>
                    <a:pt x="1880580" y="40058"/>
                  </a:lnTo>
                  <a:lnTo>
                    <a:pt x="1927716" y="31748"/>
                  </a:lnTo>
                  <a:lnTo>
                    <a:pt x="1975142" y="24381"/>
                  </a:lnTo>
                  <a:lnTo>
                    <a:pt x="2022848" y="17968"/>
                  </a:lnTo>
                  <a:lnTo>
                    <a:pt x="2070822" y="12515"/>
                  </a:lnTo>
                  <a:lnTo>
                    <a:pt x="2119054" y="8034"/>
                  </a:lnTo>
                  <a:lnTo>
                    <a:pt x="2167531" y="4533"/>
                  </a:lnTo>
                  <a:lnTo>
                    <a:pt x="2216245" y="2020"/>
                  </a:lnTo>
                  <a:lnTo>
                    <a:pt x="2265182" y="506"/>
                  </a:lnTo>
                  <a:lnTo>
                    <a:pt x="2314333" y="0"/>
                  </a:lnTo>
                  <a:lnTo>
                    <a:pt x="2314333" y="2354834"/>
                  </a:lnTo>
                  <a:lnTo>
                    <a:pt x="0" y="1919986"/>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 name="object 25"/>
            <p:cNvSpPr/>
            <p:nvPr/>
          </p:nvSpPr>
          <p:spPr>
            <a:xfrm>
              <a:off x="4750308" y="2805683"/>
              <a:ext cx="222885" cy="135890"/>
            </a:xfrm>
            <a:custGeom>
              <a:avLst/>
              <a:gdLst/>
              <a:ahLst/>
              <a:cxnLst/>
              <a:rect l="l" t="t" r="r" b="b"/>
              <a:pathLst>
                <a:path w="222885" h="135889">
                  <a:moveTo>
                    <a:pt x="0" y="135636"/>
                  </a:moveTo>
                  <a:lnTo>
                    <a:pt x="164591" y="0"/>
                  </a:lnTo>
                  <a:lnTo>
                    <a:pt x="222503" y="0"/>
                  </a:lnTo>
                </a:path>
              </a:pathLst>
            </a:custGeom>
            <a:ln w="9525">
              <a:solidFill>
                <a:srgbClr val="A6A6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6" name="object 26"/>
          <p:cNvSpPr txBox="1"/>
          <p:nvPr/>
        </p:nvSpPr>
        <p:spPr>
          <a:xfrm>
            <a:off x="2437638" y="1313179"/>
            <a:ext cx="560705" cy="512445"/>
          </a:xfrm>
          <a:prstGeom prst="rect">
            <a:avLst/>
          </a:prstGeom>
        </p:spPr>
        <p:txBody>
          <a:bodyPr vert="horz" wrap="square" lIns="0" tIns="12700" rIns="0" bIns="0" rtlCol="0">
            <a:spAutoFit/>
          </a:bodyPr>
          <a:lstStyle/>
          <a:p>
            <a:pPr marL="12700" marR="0" lvl="0" indent="0" defTabSz="914400" eaLnBrk="1" fontAlgn="auto" latinLnBrk="0" hangingPunct="1">
              <a:lnSpc>
                <a:spcPts val="1435"/>
              </a:lnSpc>
              <a:spcBef>
                <a:spcPts val="100"/>
              </a:spcBef>
              <a:spcAft>
                <a:spcPts val="0"/>
              </a:spcAft>
              <a:buClrTx/>
              <a:buSzTx/>
              <a:buFontTx/>
              <a:buNone/>
              <a:tabLst/>
              <a:defRPr/>
            </a:pPr>
            <a:r>
              <a:rPr kumimoji="0" sz="1200" b="1" i="0" u="none" strike="noStrike" kern="0" cap="none" spc="-45" normalizeH="0" baseline="0" noProof="0" dirty="0">
                <a:ln>
                  <a:noFill/>
                </a:ln>
                <a:solidFill>
                  <a:srgbClr val="D7C7A2"/>
                </a:solidFill>
                <a:effectLst/>
                <a:uLnTx/>
                <a:uFillTx/>
                <a:latin typeface="Verdana"/>
                <a:cs typeface="Verdana"/>
              </a:rPr>
              <a:t>Azteca</a:t>
            </a:r>
            <a:endParaRPr kumimoji="0" sz="1200" b="0" i="0" u="none" strike="noStrike" kern="0" cap="none" spc="0" normalizeH="0" baseline="0" noProof="0">
              <a:ln>
                <a:noFill/>
              </a:ln>
              <a:solidFill>
                <a:sysClr val="windowText" lastClr="000000"/>
              </a:solidFill>
              <a:effectLst/>
              <a:uLnTx/>
              <a:uFillTx/>
              <a:latin typeface="Verdana"/>
              <a:cs typeface="Verdana"/>
            </a:endParaRPr>
          </a:p>
          <a:p>
            <a:pPr marL="83820" marR="0" lvl="0" indent="0" defTabSz="914400" eaLnBrk="1" fontAlgn="auto" latinLnBrk="0" hangingPunct="1">
              <a:lnSpc>
                <a:spcPts val="2395"/>
              </a:lnSpc>
              <a:spcBef>
                <a:spcPts val="0"/>
              </a:spcBef>
              <a:spcAft>
                <a:spcPts val="0"/>
              </a:spcAft>
              <a:buClrTx/>
              <a:buSzTx/>
              <a:buFontTx/>
              <a:buNone/>
              <a:tabLst/>
              <a:defRPr/>
            </a:pPr>
            <a:r>
              <a:rPr kumimoji="0" sz="2000" b="1" i="0" u="none" strike="noStrike" kern="0" cap="none" spc="-490" normalizeH="0" baseline="0" noProof="0" dirty="0">
                <a:ln>
                  <a:noFill/>
                </a:ln>
                <a:solidFill>
                  <a:srgbClr val="D7C7A2"/>
                </a:solidFill>
                <a:effectLst/>
                <a:uLnTx/>
                <a:uFillTx/>
                <a:latin typeface="Verdana"/>
                <a:cs typeface="Verdana"/>
              </a:rPr>
              <a:t>4%</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27" name="object 27"/>
          <p:cNvSpPr txBox="1"/>
          <p:nvPr/>
        </p:nvSpPr>
        <p:spPr>
          <a:xfrm>
            <a:off x="3240151" y="2009013"/>
            <a:ext cx="1026794" cy="512445"/>
          </a:xfrm>
          <a:prstGeom prst="rect">
            <a:avLst/>
          </a:prstGeom>
        </p:spPr>
        <p:txBody>
          <a:bodyPr vert="horz" wrap="square" lIns="0" tIns="12700" rIns="0" bIns="0" rtlCol="0">
            <a:spAutoFit/>
          </a:bodyPr>
          <a:lstStyle/>
          <a:p>
            <a:pPr marL="0" marR="0" lvl="0" indent="0" algn="ctr" defTabSz="914400" eaLnBrk="1" fontAlgn="auto" latinLnBrk="0" hangingPunct="1">
              <a:lnSpc>
                <a:spcPts val="1435"/>
              </a:lnSpc>
              <a:spcBef>
                <a:spcPts val="100"/>
              </a:spcBef>
              <a:spcAft>
                <a:spcPts val="0"/>
              </a:spcAft>
              <a:buClrTx/>
              <a:buSzTx/>
              <a:buFontTx/>
              <a:buNone/>
              <a:tabLst/>
              <a:defRPr/>
            </a:pPr>
            <a:r>
              <a:rPr kumimoji="0" sz="1200" b="1" i="0" u="none" strike="noStrike" kern="0" cap="none" spc="-40" normalizeH="0" baseline="0" noProof="0" dirty="0">
                <a:ln>
                  <a:noFill/>
                </a:ln>
                <a:solidFill>
                  <a:srgbClr val="D7C7A2"/>
                </a:solidFill>
                <a:effectLst/>
                <a:uLnTx/>
                <a:uFillTx/>
                <a:latin typeface="Verdana"/>
                <a:cs typeface="Verdana"/>
              </a:rPr>
              <a:t>Citibanamex</a:t>
            </a:r>
            <a:endParaRPr kumimoji="0" sz="1200" b="0" i="0" u="none" strike="noStrike" kern="0" cap="none" spc="0" normalizeH="0" baseline="0" noProof="0">
              <a:ln>
                <a:noFill/>
              </a:ln>
              <a:solidFill>
                <a:sysClr val="windowText" lastClr="000000"/>
              </a:solidFill>
              <a:effectLst/>
              <a:uLnTx/>
              <a:uFillTx/>
              <a:latin typeface="Verdana"/>
              <a:cs typeface="Verdana"/>
            </a:endParaRPr>
          </a:p>
          <a:p>
            <a:pPr marL="1905" marR="0" lvl="0" indent="0" algn="ctr" defTabSz="914400" eaLnBrk="1" fontAlgn="auto" latinLnBrk="0" hangingPunct="1">
              <a:lnSpc>
                <a:spcPts val="2395"/>
              </a:lnSpc>
              <a:spcBef>
                <a:spcPts val="0"/>
              </a:spcBef>
              <a:spcAft>
                <a:spcPts val="0"/>
              </a:spcAft>
              <a:buClrTx/>
              <a:buSzTx/>
              <a:buFontTx/>
              <a:buNone/>
              <a:tabLst/>
              <a:defRPr/>
            </a:pPr>
            <a:r>
              <a:rPr kumimoji="0" sz="2000" b="1" i="0" u="none" strike="noStrike" kern="0" cap="none" spc="-565" normalizeH="0" baseline="0" noProof="0" dirty="0">
                <a:ln>
                  <a:noFill/>
                </a:ln>
                <a:solidFill>
                  <a:srgbClr val="D7C7A2"/>
                </a:solidFill>
                <a:effectLst/>
                <a:uLnTx/>
                <a:uFillTx/>
                <a:latin typeface="Verdana"/>
                <a:cs typeface="Verdana"/>
              </a:rPr>
              <a:t>16%</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28" name="object 28"/>
          <p:cNvSpPr txBox="1"/>
          <p:nvPr/>
        </p:nvSpPr>
        <p:spPr>
          <a:xfrm>
            <a:off x="4102989" y="2641472"/>
            <a:ext cx="1459865" cy="782955"/>
          </a:xfrm>
          <a:prstGeom prst="rect">
            <a:avLst/>
          </a:prstGeom>
        </p:spPr>
        <p:txBody>
          <a:bodyPr vert="horz" wrap="square" lIns="0" tIns="12700" rIns="0" bIns="0" rtlCol="0">
            <a:spAutoFit/>
          </a:bodyPr>
          <a:lstStyle/>
          <a:p>
            <a:pPr marL="875030" marR="0" lvl="0" indent="0" algn="ctr" defTabSz="914400" eaLnBrk="1" fontAlgn="auto" latinLnBrk="0" hangingPunct="1">
              <a:lnSpc>
                <a:spcPts val="1435"/>
              </a:lnSpc>
              <a:spcBef>
                <a:spcPts val="100"/>
              </a:spcBef>
              <a:spcAft>
                <a:spcPts val="0"/>
              </a:spcAft>
              <a:buClrTx/>
              <a:buSzTx/>
              <a:buFontTx/>
              <a:buNone/>
              <a:tabLst/>
              <a:defRPr/>
            </a:pPr>
            <a:r>
              <a:rPr kumimoji="0" sz="1200" b="1" i="0" u="none" strike="noStrike" kern="0" cap="none" spc="-10" normalizeH="0" baseline="0" noProof="0" dirty="0">
                <a:ln>
                  <a:noFill/>
                </a:ln>
                <a:solidFill>
                  <a:srgbClr val="B0935F"/>
                </a:solidFill>
                <a:effectLst/>
                <a:uLnTx/>
                <a:uFillTx/>
                <a:latin typeface="Verdana"/>
                <a:cs typeface="Verdana"/>
              </a:rPr>
              <a:t>Coppel</a:t>
            </a:r>
            <a:endParaRPr kumimoji="0" sz="1200" b="0" i="0" u="none" strike="noStrike" kern="0" cap="none" spc="0" normalizeH="0" baseline="0" noProof="0">
              <a:ln>
                <a:noFill/>
              </a:ln>
              <a:solidFill>
                <a:sysClr val="windowText" lastClr="000000"/>
              </a:solidFill>
              <a:effectLst/>
              <a:uLnTx/>
              <a:uFillTx/>
              <a:latin typeface="Verdana"/>
              <a:cs typeface="Verdana"/>
            </a:endParaRPr>
          </a:p>
          <a:p>
            <a:pPr marL="876300" marR="0" lvl="0" indent="0" algn="ctr" defTabSz="914400" eaLnBrk="1" fontAlgn="auto" latinLnBrk="0" hangingPunct="1">
              <a:lnSpc>
                <a:spcPts val="2395"/>
              </a:lnSpc>
              <a:spcBef>
                <a:spcPts val="0"/>
              </a:spcBef>
              <a:spcAft>
                <a:spcPts val="0"/>
              </a:spcAft>
              <a:buClrTx/>
              <a:buSzTx/>
              <a:buFontTx/>
              <a:buNone/>
              <a:tabLst/>
              <a:defRPr/>
            </a:pPr>
            <a:r>
              <a:rPr kumimoji="0" sz="2000" b="1" i="0" u="none" strike="noStrike" kern="0" cap="none" spc="-545" normalizeH="0" baseline="0" noProof="0" dirty="0">
                <a:ln>
                  <a:noFill/>
                </a:ln>
                <a:solidFill>
                  <a:srgbClr val="B0935F"/>
                </a:solidFill>
                <a:effectLst/>
                <a:uLnTx/>
                <a:uFillTx/>
                <a:latin typeface="Verdana"/>
                <a:cs typeface="Verdana"/>
              </a:rPr>
              <a:t>3%</a:t>
            </a:r>
            <a:endParaRPr kumimoji="0" sz="20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690"/>
              </a:spcBef>
              <a:spcAft>
                <a:spcPts val="0"/>
              </a:spcAft>
              <a:buClrTx/>
              <a:buSzTx/>
              <a:buFontTx/>
              <a:buNone/>
              <a:tabLst/>
              <a:defRPr/>
            </a:pPr>
            <a:r>
              <a:rPr kumimoji="0" sz="1200" b="1" i="0" u="none" strike="noStrike" kern="0" cap="none" spc="-10" normalizeH="0" baseline="0" noProof="0" dirty="0">
                <a:ln>
                  <a:noFill/>
                </a:ln>
                <a:solidFill>
                  <a:srgbClr val="D7C7A2"/>
                </a:solidFill>
                <a:effectLst/>
                <a:uLnTx/>
                <a:uFillTx/>
                <a:latin typeface="Verdana"/>
                <a:cs typeface="Verdana"/>
              </a:rPr>
              <a:t>Inbursa</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29" name="object 29"/>
          <p:cNvSpPr txBox="1"/>
          <p:nvPr/>
        </p:nvSpPr>
        <p:spPr>
          <a:xfrm>
            <a:off x="3164839" y="3396818"/>
            <a:ext cx="1520825" cy="1254760"/>
          </a:xfrm>
          <a:prstGeom prst="rect">
            <a:avLst/>
          </a:prstGeom>
        </p:spPr>
        <p:txBody>
          <a:bodyPr vert="horz" wrap="square" lIns="0" tIns="13335" rIns="0" bIns="0" rtlCol="0">
            <a:spAutoFit/>
          </a:bodyPr>
          <a:lstStyle/>
          <a:p>
            <a:pPr marL="1050925"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450" normalizeH="0" baseline="0" noProof="0" dirty="0">
                <a:ln>
                  <a:noFill/>
                </a:ln>
                <a:solidFill>
                  <a:srgbClr val="D7C7A2"/>
                </a:solidFill>
                <a:effectLst/>
                <a:uLnTx/>
                <a:uFillTx/>
                <a:latin typeface="Verdana"/>
                <a:cs typeface="Verdana"/>
              </a:rPr>
              <a:t>4%</a:t>
            </a:r>
            <a:endParaRPr kumimoji="0" sz="2000" b="0" i="0" u="none" strike="noStrike" kern="0" cap="none" spc="0" normalizeH="0" baseline="0" noProof="0">
              <a:ln>
                <a:noFill/>
              </a:ln>
              <a:solidFill>
                <a:sysClr val="windowText" lastClr="000000"/>
              </a:solidFill>
              <a:effectLst/>
              <a:uLnTx/>
              <a:uFillTx/>
              <a:latin typeface="Verdana"/>
              <a:cs typeface="Verdana"/>
            </a:endParaRPr>
          </a:p>
          <a:p>
            <a:pPr marL="821055" marR="0" lvl="0" indent="0" defTabSz="914400" eaLnBrk="1" fontAlgn="auto" latinLnBrk="0" hangingPunct="1">
              <a:lnSpc>
                <a:spcPts val="1435"/>
              </a:lnSpc>
              <a:spcBef>
                <a:spcPts val="994"/>
              </a:spcBef>
              <a:spcAft>
                <a:spcPts val="0"/>
              </a:spcAft>
              <a:buClrTx/>
              <a:buSzTx/>
              <a:buFontTx/>
              <a:buNone/>
              <a:tabLst/>
              <a:defRPr/>
            </a:pPr>
            <a:r>
              <a:rPr kumimoji="0" sz="1200" b="1" i="0" u="none" strike="noStrike" kern="0" cap="none" spc="-75" normalizeH="0" baseline="0" noProof="0" dirty="0">
                <a:ln>
                  <a:noFill/>
                </a:ln>
                <a:solidFill>
                  <a:srgbClr val="D7C7A2"/>
                </a:solidFill>
                <a:effectLst/>
                <a:uLnTx/>
                <a:uFillTx/>
                <a:latin typeface="Verdana"/>
                <a:cs typeface="Verdana"/>
              </a:rPr>
              <a:t>Invercap</a:t>
            </a:r>
            <a:endParaRPr kumimoji="0" sz="1200" b="0" i="0" u="none" strike="noStrike" kern="0" cap="none" spc="0" normalizeH="0" baseline="0" noProof="0">
              <a:ln>
                <a:noFill/>
              </a:ln>
              <a:solidFill>
                <a:sysClr val="windowText" lastClr="000000"/>
              </a:solidFill>
              <a:effectLst/>
              <a:uLnTx/>
              <a:uFillTx/>
              <a:latin typeface="Verdana"/>
              <a:cs typeface="Verdana"/>
            </a:endParaRPr>
          </a:p>
          <a:p>
            <a:pPr marL="973455" marR="0" lvl="0" indent="0" defTabSz="914400" eaLnBrk="1" fontAlgn="auto" latinLnBrk="0" hangingPunct="1">
              <a:lnSpc>
                <a:spcPts val="2395"/>
              </a:lnSpc>
              <a:spcBef>
                <a:spcPts val="0"/>
              </a:spcBef>
              <a:spcAft>
                <a:spcPts val="0"/>
              </a:spcAft>
              <a:buClrTx/>
              <a:buSzTx/>
              <a:buFontTx/>
              <a:buNone/>
              <a:tabLst/>
              <a:defRPr/>
            </a:pPr>
            <a:r>
              <a:rPr kumimoji="0" sz="2000" b="1" i="0" u="none" strike="noStrike" kern="0" cap="none" spc="-509" normalizeH="0" baseline="0" noProof="0" dirty="0">
                <a:ln>
                  <a:noFill/>
                </a:ln>
                <a:solidFill>
                  <a:srgbClr val="D7C7A2"/>
                </a:solidFill>
                <a:effectLst/>
                <a:uLnTx/>
                <a:uFillTx/>
                <a:latin typeface="Verdana"/>
                <a:cs typeface="Verdana"/>
              </a:rPr>
              <a:t>6%</a:t>
            </a:r>
            <a:endParaRPr kumimoji="0" sz="20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1005"/>
              </a:spcBef>
              <a:spcAft>
                <a:spcPts val="0"/>
              </a:spcAft>
              <a:buClrTx/>
              <a:buSzTx/>
              <a:buFontTx/>
              <a:buNone/>
              <a:tabLst/>
              <a:defRPr/>
            </a:pPr>
            <a:r>
              <a:rPr kumimoji="0" sz="1200" b="1" i="0" u="none" strike="noStrike" kern="0" cap="none" spc="-10" normalizeH="0" baseline="0" noProof="0" dirty="0">
                <a:ln>
                  <a:noFill/>
                </a:ln>
                <a:solidFill>
                  <a:srgbClr val="D7C7A2"/>
                </a:solidFill>
                <a:effectLst/>
                <a:uLnTx/>
                <a:uFillTx/>
                <a:latin typeface="Verdana"/>
                <a:cs typeface="Verdana"/>
              </a:rPr>
              <a:t>PensionISSSTE</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30" name="object 30"/>
          <p:cNvSpPr txBox="1"/>
          <p:nvPr/>
        </p:nvSpPr>
        <p:spPr>
          <a:xfrm>
            <a:off x="2491485" y="4624577"/>
            <a:ext cx="1474470" cy="613410"/>
          </a:xfrm>
          <a:prstGeom prst="rect">
            <a:avLst/>
          </a:prstGeom>
        </p:spPr>
        <p:txBody>
          <a:bodyPr vert="horz" wrap="square" lIns="0" tIns="12700" rIns="0" bIns="0" rtlCol="0">
            <a:spAutoFit/>
          </a:bodyPr>
          <a:lstStyle/>
          <a:p>
            <a:pPr marL="12700" marR="0" lvl="0" indent="0" defTabSz="914400" eaLnBrk="1" fontAlgn="auto" latinLnBrk="0" hangingPunct="1">
              <a:lnSpc>
                <a:spcPts val="2310"/>
              </a:lnSpc>
              <a:spcBef>
                <a:spcPts val="100"/>
              </a:spcBef>
              <a:spcAft>
                <a:spcPts val="0"/>
              </a:spcAft>
              <a:buClrTx/>
              <a:buSzTx/>
              <a:buFontTx/>
              <a:buNone/>
              <a:tabLst>
                <a:tab pos="1078865" algn="l"/>
              </a:tabLst>
              <a:defRPr/>
            </a:pPr>
            <a:r>
              <a:rPr kumimoji="0" sz="1200" b="1" i="0" u="none" strike="noStrike" kern="0" cap="none" spc="-10" normalizeH="0" baseline="0" noProof="0" dirty="0">
                <a:ln>
                  <a:noFill/>
                </a:ln>
                <a:solidFill>
                  <a:srgbClr val="D7C7A2"/>
                </a:solidFill>
                <a:effectLst/>
                <a:uLnTx/>
                <a:uFillTx/>
                <a:latin typeface="Verdana"/>
                <a:cs typeface="Verdana"/>
              </a:rPr>
              <a:t>Principal</a:t>
            </a:r>
            <a:r>
              <a:rPr kumimoji="0" sz="1200" b="1" i="0" u="none" strike="noStrike" kern="0" cap="none" spc="0" normalizeH="0" baseline="0" noProof="0" dirty="0">
                <a:ln>
                  <a:noFill/>
                </a:ln>
                <a:solidFill>
                  <a:srgbClr val="D7C7A2"/>
                </a:solidFill>
                <a:effectLst/>
                <a:uLnTx/>
                <a:uFillTx/>
                <a:latin typeface="Verdana"/>
                <a:cs typeface="Verdana"/>
              </a:rPr>
              <a:t>	</a:t>
            </a:r>
            <a:r>
              <a:rPr kumimoji="0" sz="2000" b="1" i="0" u="none" strike="noStrike" kern="0" cap="none" spc="-530" normalizeH="0" baseline="0" noProof="0" dirty="0">
                <a:ln>
                  <a:noFill/>
                </a:ln>
                <a:solidFill>
                  <a:srgbClr val="D7C7A2"/>
                </a:solidFill>
                <a:effectLst/>
                <a:uLnTx/>
                <a:uFillTx/>
                <a:latin typeface="Verdana"/>
                <a:cs typeface="Verdana"/>
              </a:rPr>
              <a:t>7%</a:t>
            </a:r>
            <a:endParaRPr kumimoji="0" sz="2000" b="0" i="0" u="none" strike="noStrike" kern="0" cap="none" spc="0" normalizeH="0" baseline="0" noProof="0">
              <a:ln>
                <a:noFill/>
              </a:ln>
              <a:solidFill>
                <a:sysClr val="windowText" lastClr="000000"/>
              </a:solidFill>
              <a:effectLst/>
              <a:uLnTx/>
              <a:uFillTx/>
              <a:latin typeface="Verdana"/>
              <a:cs typeface="Verdana"/>
            </a:endParaRPr>
          </a:p>
          <a:p>
            <a:pPr marL="125095" marR="0" lvl="0" indent="0" defTabSz="914400" eaLnBrk="1" fontAlgn="auto" latinLnBrk="0" hangingPunct="1">
              <a:lnSpc>
                <a:spcPts val="2310"/>
              </a:lnSpc>
              <a:spcBef>
                <a:spcPts val="0"/>
              </a:spcBef>
              <a:spcAft>
                <a:spcPts val="0"/>
              </a:spcAft>
              <a:buClrTx/>
              <a:buSzTx/>
              <a:buFontTx/>
              <a:buNone/>
              <a:tabLst/>
              <a:defRPr/>
            </a:pPr>
            <a:r>
              <a:rPr kumimoji="0" sz="2000" b="1" i="0" u="none" strike="noStrike" kern="0" cap="none" spc="-605" normalizeH="0" baseline="0" noProof="0" dirty="0">
                <a:ln>
                  <a:noFill/>
                </a:ln>
                <a:solidFill>
                  <a:srgbClr val="D7C7A2"/>
                </a:solidFill>
                <a:effectLst/>
                <a:uLnTx/>
                <a:uFillTx/>
                <a:latin typeface="Verdana"/>
                <a:cs typeface="Verdana"/>
              </a:rPr>
              <a:t>12%</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31" name="object 31"/>
          <p:cNvSpPr txBox="1"/>
          <p:nvPr/>
        </p:nvSpPr>
        <p:spPr>
          <a:xfrm>
            <a:off x="1331722" y="4703445"/>
            <a:ext cx="789940" cy="512445"/>
          </a:xfrm>
          <a:prstGeom prst="rect">
            <a:avLst/>
          </a:prstGeom>
        </p:spPr>
        <p:txBody>
          <a:bodyPr vert="horz" wrap="square" lIns="0" tIns="12700" rIns="0" bIns="0" rtlCol="0">
            <a:spAutoFit/>
          </a:bodyPr>
          <a:lstStyle/>
          <a:p>
            <a:pPr marL="0" marR="0" lvl="0" indent="0" algn="ctr" defTabSz="914400" eaLnBrk="1" fontAlgn="auto" latinLnBrk="0" hangingPunct="1">
              <a:lnSpc>
                <a:spcPts val="1435"/>
              </a:lnSpc>
              <a:spcBef>
                <a:spcPts val="100"/>
              </a:spcBef>
              <a:spcAft>
                <a:spcPts val="0"/>
              </a:spcAft>
              <a:buClrTx/>
              <a:buSzTx/>
              <a:buFontTx/>
              <a:buNone/>
              <a:tabLst/>
              <a:defRPr/>
            </a:pPr>
            <a:r>
              <a:rPr kumimoji="0" sz="1200" b="1" i="0" u="none" strike="noStrike" kern="0" cap="none" spc="-45" normalizeH="0" baseline="0" noProof="0" dirty="0">
                <a:ln>
                  <a:noFill/>
                </a:ln>
                <a:solidFill>
                  <a:srgbClr val="D7C7A2"/>
                </a:solidFill>
                <a:effectLst/>
                <a:uLnTx/>
                <a:uFillTx/>
                <a:latin typeface="Verdana"/>
                <a:cs typeface="Verdana"/>
              </a:rPr>
              <a:t>Profuturo</a:t>
            </a:r>
            <a:endParaRPr kumimoji="0" sz="1200" b="0" i="0" u="none" strike="noStrike" kern="0" cap="none" spc="0" normalizeH="0" baseline="0" noProof="0">
              <a:ln>
                <a:noFill/>
              </a:ln>
              <a:solidFill>
                <a:sysClr val="windowText" lastClr="000000"/>
              </a:solidFill>
              <a:effectLst/>
              <a:uLnTx/>
              <a:uFillTx/>
              <a:latin typeface="Verdana"/>
              <a:cs typeface="Verdana"/>
            </a:endParaRPr>
          </a:p>
          <a:p>
            <a:pPr marL="635" marR="0" lvl="0" indent="0" algn="ctr" defTabSz="914400" eaLnBrk="1" fontAlgn="auto" latinLnBrk="0" hangingPunct="1">
              <a:lnSpc>
                <a:spcPts val="2395"/>
              </a:lnSpc>
              <a:spcBef>
                <a:spcPts val="0"/>
              </a:spcBef>
              <a:spcAft>
                <a:spcPts val="0"/>
              </a:spcAft>
              <a:buClrTx/>
              <a:buSzTx/>
              <a:buFontTx/>
              <a:buNone/>
              <a:tabLst/>
              <a:defRPr/>
            </a:pPr>
            <a:r>
              <a:rPr kumimoji="0" sz="2000" b="1" i="0" u="none" strike="noStrike" kern="0" cap="none" spc="-540" normalizeH="0" baseline="0" noProof="0" dirty="0">
                <a:ln>
                  <a:noFill/>
                </a:ln>
                <a:solidFill>
                  <a:srgbClr val="D7C7A2"/>
                </a:solidFill>
                <a:effectLst/>
                <a:uLnTx/>
                <a:uFillTx/>
                <a:latin typeface="Verdana"/>
                <a:cs typeface="Verdana"/>
              </a:rPr>
              <a:t>10%</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32" name="object 32"/>
          <p:cNvSpPr txBox="1"/>
          <p:nvPr/>
        </p:nvSpPr>
        <p:spPr>
          <a:xfrm>
            <a:off x="791667" y="3615054"/>
            <a:ext cx="509270" cy="512445"/>
          </a:xfrm>
          <a:prstGeom prst="rect">
            <a:avLst/>
          </a:prstGeom>
        </p:spPr>
        <p:txBody>
          <a:bodyPr vert="horz" wrap="square" lIns="0" tIns="12700" rIns="0" bIns="0" rtlCol="0">
            <a:spAutoFit/>
          </a:bodyPr>
          <a:lstStyle/>
          <a:p>
            <a:pPr marL="74930" marR="0" lvl="0" indent="0" defTabSz="914400" eaLnBrk="1" fontAlgn="auto" latinLnBrk="0" hangingPunct="1">
              <a:lnSpc>
                <a:spcPts val="1435"/>
              </a:lnSpc>
              <a:spcBef>
                <a:spcPts val="100"/>
              </a:spcBef>
              <a:spcAft>
                <a:spcPts val="0"/>
              </a:spcAft>
              <a:buClrTx/>
              <a:buSzTx/>
              <a:buFontTx/>
              <a:buNone/>
              <a:tabLst/>
              <a:defRPr/>
            </a:pPr>
            <a:r>
              <a:rPr kumimoji="0" sz="1200" b="1" i="0" u="none" strike="noStrike" kern="0" cap="none" spc="-20" normalizeH="0" baseline="0" noProof="0" dirty="0">
                <a:ln>
                  <a:noFill/>
                </a:ln>
                <a:solidFill>
                  <a:srgbClr val="D7C7A2"/>
                </a:solidFill>
                <a:effectLst/>
                <a:uLnTx/>
                <a:uFillTx/>
                <a:latin typeface="Verdana"/>
                <a:cs typeface="Verdana"/>
              </a:rPr>
              <a:t>Sura</a:t>
            </a:r>
            <a:endParaRPr kumimoji="0" sz="12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ts val="2395"/>
              </a:lnSpc>
              <a:spcBef>
                <a:spcPts val="0"/>
              </a:spcBef>
              <a:spcAft>
                <a:spcPts val="0"/>
              </a:spcAft>
              <a:buClrTx/>
              <a:buSzTx/>
              <a:buFontTx/>
              <a:buNone/>
              <a:tabLst/>
              <a:defRPr/>
            </a:pPr>
            <a:r>
              <a:rPr kumimoji="0" sz="2000" b="1" i="0" u="none" strike="noStrike" kern="0" cap="none" spc="-570" normalizeH="0" baseline="0" noProof="0" dirty="0">
                <a:ln>
                  <a:noFill/>
                </a:ln>
                <a:solidFill>
                  <a:srgbClr val="D7C7A2"/>
                </a:solidFill>
                <a:effectLst/>
                <a:uLnTx/>
                <a:uFillTx/>
                <a:latin typeface="Verdana"/>
                <a:cs typeface="Verdana"/>
              </a:rPr>
              <a:t>16%</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33" name="object 33"/>
          <p:cNvSpPr txBox="1"/>
          <p:nvPr/>
        </p:nvSpPr>
        <p:spPr>
          <a:xfrm>
            <a:off x="744423" y="1875790"/>
            <a:ext cx="962660" cy="512445"/>
          </a:xfrm>
          <a:prstGeom prst="rect">
            <a:avLst/>
          </a:prstGeom>
        </p:spPr>
        <p:txBody>
          <a:bodyPr vert="horz" wrap="square" lIns="0" tIns="12700" rIns="0" bIns="0" rtlCol="0">
            <a:spAutoFit/>
          </a:bodyPr>
          <a:lstStyle/>
          <a:p>
            <a:pPr marL="0" marR="0" lvl="0" indent="0" algn="ctr" defTabSz="914400" eaLnBrk="1" fontAlgn="auto" latinLnBrk="0" hangingPunct="1">
              <a:lnSpc>
                <a:spcPts val="1435"/>
              </a:lnSpc>
              <a:spcBef>
                <a:spcPts val="100"/>
              </a:spcBef>
              <a:spcAft>
                <a:spcPts val="0"/>
              </a:spcAft>
              <a:buClrTx/>
              <a:buSzTx/>
              <a:buFontTx/>
              <a:buNone/>
              <a:tabLst/>
              <a:defRPr/>
            </a:pPr>
            <a:r>
              <a:rPr kumimoji="0" sz="1200" b="1" i="0" u="none" strike="noStrike" kern="0" cap="none" spc="-155" normalizeH="0" baseline="0" noProof="0" dirty="0">
                <a:ln>
                  <a:noFill/>
                </a:ln>
                <a:solidFill>
                  <a:srgbClr val="D7C7A2"/>
                </a:solidFill>
                <a:effectLst/>
                <a:uLnTx/>
                <a:uFillTx/>
                <a:latin typeface="Verdana"/>
                <a:cs typeface="Verdana"/>
              </a:rPr>
              <a:t>XXI</a:t>
            </a:r>
            <a:r>
              <a:rPr kumimoji="0" sz="1200" b="1" i="0" u="none" strike="noStrike" kern="0" cap="none" spc="-60" normalizeH="0" baseline="0" noProof="0" dirty="0">
                <a:ln>
                  <a:noFill/>
                </a:ln>
                <a:solidFill>
                  <a:srgbClr val="D7C7A2"/>
                </a:solidFill>
                <a:effectLst/>
                <a:uLnTx/>
                <a:uFillTx/>
                <a:latin typeface="Verdana"/>
                <a:cs typeface="Verdana"/>
              </a:rPr>
              <a:t> </a:t>
            </a:r>
            <a:r>
              <a:rPr kumimoji="0" sz="1200" b="1" i="0" u="none" strike="noStrike" kern="0" cap="none" spc="-30" normalizeH="0" baseline="0" noProof="0" dirty="0">
                <a:ln>
                  <a:noFill/>
                </a:ln>
                <a:solidFill>
                  <a:srgbClr val="D7C7A2"/>
                </a:solidFill>
                <a:effectLst/>
                <a:uLnTx/>
                <a:uFillTx/>
                <a:latin typeface="Verdana"/>
                <a:cs typeface="Verdana"/>
              </a:rPr>
              <a:t>Banorte</a:t>
            </a:r>
            <a:endParaRPr kumimoji="0" sz="1200" b="0" i="0" u="none" strike="noStrike" kern="0" cap="none" spc="0" normalizeH="0" baseline="0" noProof="0">
              <a:ln>
                <a:noFill/>
              </a:ln>
              <a:solidFill>
                <a:sysClr val="windowText" lastClr="000000"/>
              </a:solidFill>
              <a:effectLst/>
              <a:uLnTx/>
              <a:uFillTx/>
              <a:latin typeface="Verdana"/>
              <a:cs typeface="Verdana"/>
            </a:endParaRPr>
          </a:p>
          <a:p>
            <a:pPr marL="3810" marR="0" lvl="0" indent="0" algn="ctr" defTabSz="914400" eaLnBrk="1" fontAlgn="auto" latinLnBrk="0" hangingPunct="1">
              <a:lnSpc>
                <a:spcPts val="2395"/>
              </a:lnSpc>
              <a:spcBef>
                <a:spcPts val="0"/>
              </a:spcBef>
              <a:spcAft>
                <a:spcPts val="0"/>
              </a:spcAft>
              <a:buClrTx/>
              <a:buSzTx/>
              <a:buFontTx/>
              <a:buNone/>
              <a:tabLst/>
              <a:defRPr/>
            </a:pPr>
            <a:r>
              <a:rPr kumimoji="0" sz="2000" b="1" i="0" u="none" strike="noStrike" kern="0" cap="none" spc="-455" normalizeH="0" baseline="0" noProof="0" dirty="0">
                <a:ln>
                  <a:noFill/>
                </a:ln>
                <a:solidFill>
                  <a:srgbClr val="D7C7A2"/>
                </a:solidFill>
                <a:effectLst/>
                <a:uLnTx/>
                <a:uFillTx/>
                <a:latin typeface="Verdana"/>
                <a:cs typeface="Verdana"/>
              </a:rPr>
              <a:t>22%</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grpSp>
        <p:nvGrpSpPr>
          <p:cNvPr id="34" name="object 34"/>
          <p:cNvGrpSpPr/>
          <p:nvPr/>
        </p:nvGrpSpPr>
        <p:grpSpPr>
          <a:xfrm>
            <a:off x="5862828" y="3564635"/>
            <a:ext cx="4790440" cy="1339850"/>
            <a:chOff x="5862828" y="3564635"/>
            <a:chExt cx="4790440" cy="1339850"/>
          </a:xfrm>
        </p:grpSpPr>
        <p:pic>
          <p:nvPicPr>
            <p:cNvPr id="35" name="object 35"/>
            <p:cNvPicPr/>
            <p:nvPr/>
          </p:nvPicPr>
          <p:blipFill>
            <a:blip r:embed="rId3" cstate="print"/>
            <a:stretch>
              <a:fillRect/>
            </a:stretch>
          </p:blipFill>
          <p:spPr>
            <a:xfrm>
              <a:off x="5862828" y="3589019"/>
              <a:ext cx="4789932" cy="1315211"/>
            </a:xfrm>
            <a:prstGeom prst="rect">
              <a:avLst/>
            </a:prstGeom>
          </p:spPr>
        </p:pic>
        <p:pic>
          <p:nvPicPr>
            <p:cNvPr id="36" name="object 36"/>
            <p:cNvPicPr/>
            <p:nvPr/>
          </p:nvPicPr>
          <p:blipFill>
            <a:blip r:embed="rId4" cstate="print"/>
            <a:stretch>
              <a:fillRect/>
            </a:stretch>
          </p:blipFill>
          <p:spPr>
            <a:xfrm>
              <a:off x="5916168" y="3604259"/>
              <a:ext cx="4687824" cy="1213103"/>
            </a:xfrm>
            <a:prstGeom prst="rect">
              <a:avLst/>
            </a:prstGeom>
          </p:spPr>
        </p:pic>
        <p:pic>
          <p:nvPicPr>
            <p:cNvPr id="37" name="object 37"/>
            <p:cNvPicPr/>
            <p:nvPr/>
          </p:nvPicPr>
          <p:blipFill>
            <a:blip r:embed="rId5" cstate="print"/>
            <a:stretch>
              <a:fillRect/>
            </a:stretch>
          </p:blipFill>
          <p:spPr>
            <a:xfrm>
              <a:off x="5862828" y="3564635"/>
              <a:ext cx="4789932" cy="214883"/>
            </a:xfrm>
            <a:prstGeom prst="rect">
              <a:avLst/>
            </a:prstGeom>
          </p:spPr>
        </p:pic>
        <p:sp>
          <p:nvSpPr>
            <p:cNvPr id="38" name="object 38"/>
            <p:cNvSpPr/>
            <p:nvPr/>
          </p:nvSpPr>
          <p:spPr>
            <a:xfrm>
              <a:off x="5916168" y="3579875"/>
              <a:ext cx="4688205" cy="113030"/>
            </a:xfrm>
            <a:custGeom>
              <a:avLst/>
              <a:gdLst/>
              <a:ahLst/>
              <a:cxnLst/>
              <a:rect l="l" t="t" r="r" b="b"/>
              <a:pathLst>
                <a:path w="4688205" h="113029">
                  <a:moveTo>
                    <a:pt x="4687824" y="0"/>
                  </a:moveTo>
                  <a:lnTo>
                    <a:pt x="0" y="0"/>
                  </a:lnTo>
                  <a:lnTo>
                    <a:pt x="0" y="112775"/>
                  </a:lnTo>
                  <a:lnTo>
                    <a:pt x="4687824" y="112775"/>
                  </a:lnTo>
                  <a:lnTo>
                    <a:pt x="4687824" y="0"/>
                  </a:lnTo>
                  <a:close/>
                </a:path>
              </a:pathLst>
            </a:custGeom>
            <a:solidFill>
              <a:srgbClr val="BB945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9" name="object 39"/>
          <p:cNvSpPr txBox="1"/>
          <p:nvPr/>
        </p:nvSpPr>
        <p:spPr>
          <a:xfrm>
            <a:off x="5916167" y="3687292"/>
            <a:ext cx="4688205" cy="604520"/>
          </a:xfrm>
          <a:prstGeom prst="rect">
            <a:avLst/>
          </a:prstGeom>
        </p:spPr>
        <p:txBody>
          <a:bodyPr vert="horz" wrap="square" lIns="0" tIns="12700" rIns="0" bIns="0" rtlCol="0">
            <a:spAutoFit/>
          </a:bodyPr>
          <a:lstStyle/>
          <a:p>
            <a:pPr marL="159385" marR="151130" lvl="0" indent="229870" defTabSz="914400" eaLnBrk="1" fontAlgn="auto" latinLnBrk="0" hangingPunct="1">
              <a:lnSpc>
                <a:spcPct val="135700"/>
              </a:lnSpc>
              <a:spcBef>
                <a:spcPts val="100"/>
              </a:spcBef>
              <a:spcAft>
                <a:spcPts val="0"/>
              </a:spcAft>
              <a:buClrTx/>
              <a:buSzTx/>
              <a:buFontTx/>
              <a:buNone/>
              <a:tabLst/>
              <a:defRPr/>
            </a:pPr>
            <a:r>
              <a:rPr kumimoji="0" sz="1400" b="1" i="0" u="none" strike="noStrike" kern="0" cap="none" spc="-50" normalizeH="0" baseline="0" noProof="0" dirty="0">
                <a:ln>
                  <a:noFill/>
                </a:ln>
                <a:solidFill>
                  <a:srgbClr val="404040"/>
                </a:solidFill>
                <a:effectLst/>
                <a:uLnTx/>
                <a:uFillTx/>
                <a:latin typeface="Verdana"/>
                <a:cs typeface="Verdana"/>
              </a:rPr>
              <a:t>Cuentas</a:t>
            </a:r>
            <a:r>
              <a:rPr kumimoji="0" sz="1400" b="1" i="0" u="none" strike="noStrike" kern="0" cap="none" spc="-90" normalizeH="0" baseline="0" noProof="0" dirty="0">
                <a:ln>
                  <a:noFill/>
                </a:ln>
                <a:solidFill>
                  <a:srgbClr val="404040"/>
                </a:solidFill>
                <a:effectLst/>
                <a:uLnTx/>
                <a:uFillTx/>
                <a:latin typeface="Verdana"/>
                <a:cs typeface="Verdana"/>
              </a:rPr>
              <a:t> </a:t>
            </a:r>
            <a:r>
              <a:rPr kumimoji="0" sz="1400" b="1" i="0" u="none" strike="noStrike" kern="0" cap="none" spc="-55" normalizeH="0" baseline="0" noProof="0" dirty="0">
                <a:ln>
                  <a:noFill/>
                </a:ln>
                <a:solidFill>
                  <a:srgbClr val="404040"/>
                </a:solidFill>
                <a:effectLst/>
                <a:uLnTx/>
                <a:uFillTx/>
                <a:latin typeface="Verdana"/>
                <a:cs typeface="Verdana"/>
              </a:rPr>
              <a:t>abandonadas</a:t>
            </a:r>
            <a:r>
              <a:rPr kumimoji="0" sz="1400" b="1" i="0" u="none" strike="noStrike" kern="0" cap="none" spc="-105" normalizeH="0" baseline="0" noProof="0" dirty="0">
                <a:ln>
                  <a:noFill/>
                </a:ln>
                <a:solidFill>
                  <a:srgbClr val="404040"/>
                </a:solidFill>
                <a:effectLst/>
                <a:uLnTx/>
                <a:uFillTx/>
                <a:latin typeface="Verdana"/>
                <a:cs typeface="Verdana"/>
              </a:rPr>
              <a:t> </a:t>
            </a:r>
            <a:r>
              <a:rPr kumimoji="0" sz="1400" b="1" i="0" u="none" strike="noStrike" kern="0" cap="none" spc="-60" normalizeH="0" baseline="0" noProof="0" dirty="0">
                <a:ln>
                  <a:noFill/>
                </a:ln>
                <a:solidFill>
                  <a:srgbClr val="404040"/>
                </a:solidFill>
                <a:effectLst/>
                <a:uLnTx/>
                <a:uFillTx/>
                <a:latin typeface="Verdana"/>
                <a:cs typeface="Verdana"/>
              </a:rPr>
              <a:t>por</a:t>
            </a:r>
            <a:r>
              <a:rPr kumimoji="0" sz="1400" b="1" i="0" u="none" strike="noStrike" kern="0" cap="none" spc="-80" normalizeH="0" baseline="0" noProof="0" dirty="0">
                <a:ln>
                  <a:noFill/>
                </a:ln>
                <a:solidFill>
                  <a:srgbClr val="404040"/>
                </a:solidFill>
                <a:effectLst/>
                <a:uLnTx/>
                <a:uFillTx/>
                <a:latin typeface="Verdana"/>
                <a:cs typeface="Verdana"/>
              </a:rPr>
              <a:t> </a:t>
            </a:r>
            <a:r>
              <a:rPr kumimoji="0" sz="1400" b="1" i="0" u="none" strike="noStrike" kern="0" cap="none" spc="-70" normalizeH="0" baseline="0" noProof="0" dirty="0">
                <a:ln>
                  <a:noFill/>
                </a:ln>
                <a:solidFill>
                  <a:srgbClr val="404040"/>
                </a:solidFill>
                <a:effectLst/>
                <a:uLnTx/>
                <a:uFillTx/>
                <a:latin typeface="Verdana"/>
                <a:cs typeface="Verdana"/>
              </a:rPr>
              <a:t>más</a:t>
            </a:r>
            <a:r>
              <a:rPr kumimoji="0" sz="1400" b="1" i="0" u="none" strike="noStrike" kern="0" cap="none" spc="-85" normalizeH="0" baseline="0" noProof="0" dirty="0">
                <a:ln>
                  <a:noFill/>
                </a:ln>
                <a:solidFill>
                  <a:srgbClr val="404040"/>
                </a:solidFill>
                <a:effectLst/>
                <a:uLnTx/>
                <a:uFillTx/>
                <a:latin typeface="Verdana"/>
                <a:cs typeface="Verdana"/>
              </a:rPr>
              <a:t> </a:t>
            </a:r>
            <a:r>
              <a:rPr kumimoji="0" sz="1400" b="1" i="0" u="none" strike="noStrike" kern="0" cap="none" spc="-10" normalizeH="0" baseline="0" noProof="0" dirty="0">
                <a:ln>
                  <a:noFill/>
                </a:ln>
                <a:solidFill>
                  <a:srgbClr val="404040"/>
                </a:solidFill>
                <a:effectLst/>
                <a:uLnTx/>
                <a:uFillTx/>
                <a:latin typeface="Verdana"/>
                <a:cs typeface="Verdana"/>
              </a:rPr>
              <a:t>de</a:t>
            </a:r>
            <a:r>
              <a:rPr kumimoji="0" sz="1400" b="1" i="0" u="none" strike="noStrike" kern="0" cap="none" spc="-45" normalizeH="0" baseline="0" noProof="0" dirty="0">
                <a:ln>
                  <a:noFill/>
                </a:ln>
                <a:solidFill>
                  <a:srgbClr val="404040"/>
                </a:solidFill>
                <a:effectLst/>
                <a:uLnTx/>
                <a:uFillTx/>
                <a:latin typeface="Verdana"/>
                <a:cs typeface="Verdana"/>
              </a:rPr>
              <a:t> </a:t>
            </a:r>
            <a:r>
              <a:rPr kumimoji="0" sz="1400" b="1" i="0" u="none" strike="noStrike" kern="0" cap="none" spc="-250" normalizeH="0" baseline="0" noProof="0" dirty="0">
                <a:ln>
                  <a:noFill/>
                </a:ln>
                <a:solidFill>
                  <a:srgbClr val="404040"/>
                </a:solidFill>
                <a:effectLst/>
                <a:uLnTx/>
                <a:uFillTx/>
                <a:latin typeface="Verdana"/>
                <a:cs typeface="Verdana"/>
              </a:rPr>
              <a:t>10</a:t>
            </a:r>
            <a:r>
              <a:rPr kumimoji="0" sz="1400" b="1" i="0" u="none" strike="noStrike" kern="0" cap="none" spc="-70" normalizeH="0" baseline="0" noProof="0" dirty="0">
                <a:ln>
                  <a:noFill/>
                </a:ln>
                <a:solidFill>
                  <a:srgbClr val="404040"/>
                </a:solidFill>
                <a:effectLst/>
                <a:uLnTx/>
                <a:uFillTx/>
                <a:latin typeface="Verdana"/>
                <a:cs typeface="Verdana"/>
              </a:rPr>
              <a:t> </a:t>
            </a:r>
            <a:r>
              <a:rPr kumimoji="0" sz="1400" b="1" i="0" u="none" strike="noStrike" kern="0" cap="none" spc="-20" normalizeH="0" baseline="0" noProof="0" dirty="0">
                <a:ln>
                  <a:noFill/>
                </a:ln>
                <a:solidFill>
                  <a:srgbClr val="404040"/>
                </a:solidFill>
                <a:effectLst/>
                <a:uLnTx/>
                <a:uFillTx/>
                <a:latin typeface="Verdana"/>
                <a:cs typeface="Verdana"/>
              </a:rPr>
              <a:t>años </a:t>
            </a:r>
            <a:r>
              <a:rPr kumimoji="0" sz="1400" b="1" i="0" u="none" strike="noStrike" kern="0" cap="none" spc="-55" normalizeH="0" baseline="0" noProof="0" dirty="0">
                <a:ln>
                  <a:noFill/>
                </a:ln>
                <a:solidFill>
                  <a:srgbClr val="404040"/>
                </a:solidFill>
                <a:effectLst/>
                <a:uLnTx/>
                <a:uFillTx/>
                <a:latin typeface="Verdana"/>
                <a:cs typeface="Verdana"/>
              </a:rPr>
              <a:t>No</a:t>
            </a:r>
            <a:r>
              <a:rPr kumimoji="0" sz="1400" b="1" i="0" u="none" strike="noStrike" kern="0" cap="none" spc="-95" normalizeH="0" baseline="0" noProof="0" dirty="0">
                <a:ln>
                  <a:noFill/>
                </a:ln>
                <a:solidFill>
                  <a:srgbClr val="404040"/>
                </a:solidFill>
                <a:effectLst/>
                <a:uLnTx/>
                <a:uFillTx/>
                <a:latin typeface="Verdana"/>
                <a:cs typeface="Verdana"/>
              </a:rPr>
              <a:t> </a:t>
            </a:r>
            <a:r>
              <a:rPr kumimoji="0" sz="1400" b="1" i="0" u="none" strike="noStrike" kern="0" cap="none" spc="-70" normalizeH="0" baseline="0" noProof="0" dirty="0">
                <a:ln>
                  <a:noFill/>
                </a:ln>
                <a:solidFill>
                  <a:srgbClr val="404040"/>
                </a:solidFill>
                <a:effectLst/>
                <a:uLnTx/>
                <a:uFillTx/>
                <a:latin typeface="Verdana"/>
                <a:cs typeface="Verdana"/>
              </a:rPr>
              <a:t>se</a:t>
            </a:r>
            <a:r>
              <a:rPr kumimoji="0" sz="1400" b="1" i="0" u="none" strike="noStrike" kern="0" cap="none" spc="-75" normalizeH="0" baseline="0" noProof="0" dirty="0">
                <a:ln>
                  <a:noFill/>
                </a:ln>
                <a:solidFill>
                  <a:srgbClr val="404040"/>
                </a:solidFill>
                <a:effectLst/>
                <a:uLnTx/>
                <a:uFillTx/>
                <a:latin typeface="Verdana"/>
                <a:cs typeface="Verdana"/>
              </a:rPr>
              <a:t> </a:t>
            </a:r>
            <a:r>
              <a:rPr kumimoji="0" sz="1400" b="1" i="0" u="none" strike="noStrike" kern="0" cap="none" spc="-45" normalizeH="0" baseline="0" noProof="0" dirty="0">
                <a:ln>
                  <a:noFill/>
                </a:ln>
                <a:solidFill>
                  <a:srgbClr val="404040"/>
                </a:solidFill>
                <a:effectLst/>
                <a:uLnTx/>
                <a:uFillTx/>
                <a:latin typeface="Verdana"/>
                <a:cs typeface="Verdana"/>
              </a:rPr>
              <a:t>pierde</a:t>
            </a:r>
            <a:r>
              <a:rPr kumimoji="0" sz="1400" b="1" i="0" u="none" strike="noStrike" kern="0" cap="none" spc="-75" normalizeH="0" baseline="0" noProof="0" dirty="0">
                <a:ln>
                  <a:noFill/>
                </a:ln>
                <a:solidFill>
                  <a:srgbClr val="404040"/>
                </a:solidFill>
                <a:effectLst/>
                <a:uLnTx/>
                <a:uFillTx/>
                <a:latin typeface="Verdana"/>
                <a:cs typeface="Verdana"/>
              </a:rPr>
              <a:t> </a:t>
            </a:r>
            <a:r>
              <a:rPr kumimoji="0" sz="1400" b="1" i="0" u="none" strike="noStrike" kern="0" cap="none" spc="-55" normalizeH="0" baseline="0" noProof="0" dirty="0">
                <a:ln>
                  <a:noFill/>
                </a:ln>
                <a:solidFill>
                  <a:srgbClr val="404040"/>
                </a:solidFill>
                <a:effectLst/>
                <a:uLnTx/>
                <a:uFillTx/>
                <a:latin typeface="Verdana"/>
                <a:cs typeface="Verdana"/>
              </a:rPr>
              <a:t>el</a:t>
            </a:r>
            <a:r>
              <a:rPr kumimoji="0" sz="1400" b="1" i="0" u="none" strike="noStrike" kern="0" cap="none" spc="-60" normalizeH="0" baseline="0" noProof="0" dirty="0">
                <a:ln>
                  <a:noFill/>
                </a:ln>
                <a:solidFill>
                  <a:srgbClr val="404040"/>
                </a:solidFill>
                <a:effectLst/>
                <a:uLnTx/>
                <a:uFillTx/>
                <a:latin typeface="Verdana"/>
                <a:cs typeface="Verdana"/>
              </a:rPr>
              <a:t> </a:t>
            </a:r>
            <a:r>
              <a:rPr kumimoji="0" sz="1400" b="1" i="0" u="none" strike="noStrike" kern="0" cap="none" spc="-40" normalizeH="0" baseline="0" noProof="0" dirty="0">
                <a:ln>
                  <a:noFill/>
                </a:ln>
                <a:solidFill>
                  <a:srgbClr val="404040"/>
                </a:solidFill>
                <a:effectLst/>
                <a:uLnTx/>
                <a:uFillTx/>
                <a:latin typeface="Verdana"/>
                <a:cs typeface="Verdana"/>
              </a:rPr>
              <a:t>derecho</a:t>
            </a:r>
            <a:r>
              <a:rPr kumimoji="0" sz="1400" b="1" i="0" u="none" strike="noStrike" kern="0" cap="none" spc="-95" normalizeH="0" baseline="0" noProof="0" dirty="0">
                <a:ln>
                  <a:noFill/>
                </a:ln>
                <a:solidFill>
                  <a:srgbClr val="404040"/>
                </a:solidFill>
                <a:effectLst/>
                <a:uLnTx/>
                <a:uFillTx/>
                <a:latin typeface="Verdana"/>
                <a:cs typeface="Verdana"/>
              </a:rPr>
              <a:t> </a:t>
            </a:r>
            <a:r>
              <a:rPr kumimoji="0" sz="1400" b="1" i="0" u="none" strike="noStrike" kern="0" cap="none" spc="-10" normalizeH="0" baseline="0" noProof="0" dirty="0">
                <a:ln>
                  <a:noFill/>
                </a:ln>
                <a:solidFill>
                  <a:srgbClr val="404040"/>
                </a:solidFill>
                <a:effectLst/>
                <a:uLnTx/>
                <a:uFillTx/>
                <a:latin typeface="Verdana"/>
                <a:cs typeface="Verdana"/>
              </a:rPr>
              <a:t>de</a:t>
            </a:r>
            <a:r>
              <a:rPr kumimoji="0" sz="1400" b="1" i="0" u="none" strike="noStrike" kern="0" cap="none" spc="-60" normalizeH="0" baseline="0" noProof="0" dirty="0">
                <a:ln>
                  <a:noFill/>
                </a:ln>
                <a:solidFill>
                  <a:srgbClr val="404040"/>
                </a:solidFill>
                <a:effectLst/>
                <a:uLnTx/>
                <a:uFillTx/>
                <a:latin typeface="Verdana"/>
                <a:cs typeface="Verdana"/>
              </a:rPr>
              <a:t> </a:t>
            </a:r>
            <a:r>
              <a:rPr kumimoji="0" sz="1400" b="1" i="0" u="none" strike="noStrike" kern="0" cap="none" spc="-65" normalizeH="0" baseline="0" noProof="0" dirty="0">
                <a:ln>
                  <a:noFill/>
                </a:ln>
                <a:solidFill>
                  <a:srgbClr val="404040"/>
                </a:solidFill>
                <a:effectLst/>
                <a:uLnTx/>
                <a:uFillTx/>
                <a:latin typeface="Verdana"/>
                <a:cs typeface="Verdana"/>
              </a:rPr>
              <a:t>exigir</a:t>
            </a:r>
            <a:r>
              <a:rPr kumimoji="0" sz="1400" b="1" i="0" u="none" strike="noStrike" kern="0" cap="none" spc="-80" normalizeH="0" baseline="0" noProof="0" dirty="0">
                <a:ln>
                  <a:noFill/>
                </a:ln>
                <a:solidFill>
                  <a:srgbClr val="404040"/>
                </a:solidFill>
                <a:effectLst/>
                <a:uLnTx/>
                <a:uFillTx/>
                <a:latin typeface="Verdana"/>
                <a:cs typeface="Verdana"/>
              </a:rPr>
              <a:t> </a:t>
            </a:r>
            <a:r>
              <a:rPr kumimoji="0" sz="1400" b="1" i="0" u="none" strike="noStrike" kern="0" cap="none" spc="-70" normalizeH="0" baseline="0" noProof="0" dirty="0">
                <a:ln>
                  <a:noFill/>
                </a:ln>
                <a:solidFill>
                  <a:srgbClr val="404040"/>
                </a:solidFill>
                <a:effectLst/>
                <a:uLnTx/>
                <a:uFillTx/>
                <a:latin typeface="Verdana"/>
                <a:cs typeface="Verdana"/>
              </a:rPr>
              <a:t>la </a:t>
            </a:r>
            <a:r>
              <a:rPr kumimoji="0" sz="1400" b="1" i="0" u="none" strike="noStrike" kern="0" cap="none" spc="-35" normalizeH="0" baseline="0" noProof="0" dirty="0">
                <a:ln>
                  <a:noFill/>
                </a:ln>
                <a:solidFill>
                  <a:srgbClr val="404040"/>
                </a:solidFill>
                <a:effectLst/>
                <a:uLnTx/>
                <a:uFillTx/>
                <a:latin typeface="Verdana"/>
                <a:cs typeface="Verdana"/>
              </a:rPr>
              <a:t>devolución</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0" name="object 40"/>
          <p:cNvSpPr txBox="1"/>
          <p:nvPr/>
        </p:nvSpPr>
        <p:spPr>
          <a:xfrm>
            <a:off x="907186" y="5791672"/>
            <a:ext cx="3416300" cy="900430"/>
          </a:xfrm>
          <a:prstGeom prst="rect">
            <a:avLst/>
          </a:prstGeom>
        </p:spPr>
        <p:txBody>
          <a:bodyPr vert="horz" wrap="square" lIns="0" tIns="95250" rIns="0" bIns="0" rtlCol="0">
            <a:spAutoFit/>
          </a:bodyPr>
          <a:lstStyle/>
          <a:p>
            <a:pPr marL="12700" marR="0" lvl="0" indent="0" defTabSz="914400" eaLnBrk="1" fontAlgn="auto" latinLnBrk="0" hangingPunct="1">
              <a:lnSpc>
                <a:spcPct val="100000"/>
              </a:lnSpc>
              <a:spcBef>
                <a:spcPts val="750"/>
              </a:spcBef>
              <a:spcAft>
                <a:spcPts val="0"/>
              </a:spcAft>
              <a:buClrTx/>
              <a:buSzTx/>
              <a:buFontTx/>
              <a:buNone/>
              <a:tabLst/>
              <a:defRPr/>
            </a:pPr>
            <a:r>
              <a:rPr kumimoji="0" sz="2200" b="1" i="0" u="none" strike="noStrike" kern="0" cap="none" spc="-45" normalizeH="0" baseline="0" noProof="0" dirty="0">
                <a:ln>
                  <a:noFill/>
                </a:ln>
                <a:solidFill>
                  <a:srgbClr val="741F36"/>
                </a:solidFill>
                <a:effectLst/>
                <a:uLnTx/>
                <a:uFillTx/>
                <a:latin typeface="Verdana"/>
                <a:cs typeface="Verdana"/>
              </a:rPr>
              <a:t>MONTO</a:t>
            </a:r>
            <a:r>
              <a:rPr kumimoji="0" sz="2200" b="1" i="0" u="none" strike="noStrike" kern="0" cap="none" spc="-130" normalizeH="0" baseline="0" noProof="0" dirty="0">
                <a:ln>
                  <a:noFill/>
                </a:ln>
                <a:solidFill>
                  <a:srgbClr val="741F36"/>
                </a:solidFill>
                <a:effectLst/>
                <a:uLnTx/>
                <a:uFillTx/>
                <a:latin typeface="Verdana"/>
                <a:cs typeface="Verdana"/>
              </a:rPr>
              <a:t> </a:t>
            </a:r>
            <a:r>
              <a:rPr kumimoji="0" sz="2200" b="1" i="0" u="none" strike="noStrike" kern="0" cap="none" spc="-65" normalizeH="0" baseline="0" noProof="0" dirty="0">
                <a:ln>
                  <a:noFill/>
                </a:ln>
                <a:solidFill>
                  <a:srgbClr val="741F36"/>
                </a:solidFill>
                <a:effectLst/>
                <a:uLnTx/>
                <a:uFillTx/>
                <a:latin typeface="Verdana"/>
                <a:cs typeface="Verdana"/>
              </a:rPr>
              <a:t>TOTAL</a:t>
            </a:r>
            <a:r>
              <a:rPr kumimoji="0" sz="2200" b="1" i="0" u="none" strike="noStrike" kern="0" cap="none" spc="-120" normalizeH="0" baseline="0" noProof="0" dirty="0">
                <a:ln>
                  <a:noFill/>
                </a:ln>
                <a:solidFill>
                  <a:srgbClr val="741F36"/>
                </a:solidFill>
                <a:effectLst/>
                <a:uLnTx/>
                <a:uFillTx/>
                <a:latin typeface="Verdana"/>
                <a:cs typeface="Verdana"/>
              </a:rPr>
              <a:t> </a:t>
            </a:r>
            <a:r>
              <a:rPr kumimoji="0" sz="2200" b="1" i="0" u="none" strike="noStrike" kern="0" cap="none" spc="-195" normalizeH="0" baseline="0" noProof="0" dirty="0">
                <a:ln>
                  <a:noFill/>
                </a:ln>
                <a:solidFill>
                  <a:srgbClr val="741F36"/>
                </a:solidFill>
                <a:effectLst/>
                <a:uLnTx/>
                <a:uFillTx/>
                <a:latin typeface="Verdana"/>
                <a:cs typeface="Verdana"/>
              </a:rPr>
              <a:t>INICIAL</a:t>
            </a:r>
            <a:endParaRPr kumimoji="0" sz="2200" b="0" i="0" u="none" strike="noStrike" kern="0" cap="none" spc="0" normalizeH="0" baseline="0" noProof="0">
              <a:ln>
                <a:noFill/>
              </a:ln>
              <a:solidFill>
                <a:sysClr val="windowText" lastClr="000000"/>
              </a:solidFill>
              <a:effectLst/>
              <a:uLnTx/>
              <a:uFillTx/>
              <a:latin typeface="Verdana"/>
              <a:cs typeface="Verdana"/>
            </a:endParaRPr>
          </a:p>
          <a:p>
            <a:pPr marL="674370" marR="0" lvl="0" indent="0" defTabSz="914400" eaLnBrk="1" fontAlgn="auto" latinLnBrk="0" hangingPunct="1">
              <a:lnSpc>
                <a:spcPct val="100000"/>
              </a:lnSpc>
              <a:spcBef>
                <a:spcPts val="715"/>
              </a:spcBef>
              <a:spcAft>
                <a:spcPts val="0"/>
              </a:spcAft>
              <a:buClrTx/>
              <a:buSzTx/>
              <a:buFontTx/>
              <a:buNone/>
              <a:tabLst/>
              <a:defRPr/>
            </a:pPr>
            <a:r>
              <a:rPr kumimoji="0" sz="2400" b="1" i="0" u="none" strike="noStrike" kern="0" cap="none" spc="-180" normalizeH="0" baseline="0" noProof="0" dirty="0">
                <a:ln>
                  <a:noFill/>
                </a:ln>
                <a:solidFill>
                  <a:srgbClr val="B0935F"/>
                </a:solidFill>
                <a:effectLst/>
                <a:uLnTx/>
                <a:uFillTx/>
                <a:latin typeface="Verdana"/>
                <a:cs typeface="Verdana"/>
              </a:rPr>
              <a:t>$</a:t>
            </a:r>
            <a:r>
              <a:rPr kumimoji="0" sz="2400" b="1" i="0" u="none" strike="noStrike" kern="0" cap="none" spc="-120" normalizeH="0" baseline="0" noProof="0" dirty="0">
                <a:ln>
                  <a:noFill/>
                </a:ln>
                <a:solidFill>
                  <a:srgbClr val="B0935F"/>
                </a:solidFill>
                <a:effectLst/>
                <a:uLnTx/>
                <a:uFillTx/>
                <a:latin typeface="Verdana"/>
                <a:cs typeface="Verdana"/>
              </a:rPr>
              <a:t> </a:t>
            </a:r>
            <a:r>
              <a:rPr kumimoji="0" sz="2400" b="1" i="0" u="none" strike="noStrike" kern="0" cap="none" spc="-204" normalizeH="0" baseline="0" noProof="0" dirty="0">
                <a:ln>
                  <a:noFill/>
                </a:ln>
                <a:solidFill>
                  <a:srgbClr val="B0935F"/>
                </a:solidFill>
                <a:effectLst/>
                <a:uLnTx/>
                <a:uFillTx/>
                <a:latin typeface="Verdana"/>
                <a:cs typeface="Verdana"/>
              </a:rPr>
              <a:t>24,238.5</a:t>
            </a:r>
            <a:r>
              <a:rPr kumimoji="0" sz="2400" b="1" i="0" u="none" strike="noStrike" kern="0" cap="none" spc="-135" normalizeH="0" baseline="0" noProof="0" dirty="0">
                <a:ln>
                  <a:noFill/>
                </a:ln>
                <a:solidFill>
                  <a:srgbClr val="B0935F"/>
                </a:solidFill>
                <a:effectLst/>
                <a:uLnTx/>
                <a:uFillTx/>
                <a:latin typeface="Verdana"/>
                <a:cs typeface="Verdana"/>
              </a:rPr>
              <a:t> </a:t>
            </a:r>
            <a:r>
              <a:rPr kumimoji="0" sz="2000" b="1" i="0" u="none" strike="noStrike" kern="0" cap="none" spc="-25" normalizeH="0" baseline="0" noProof="0" dirty="0">
                <a:ln>
                  <a:noFill/>
                </a:ln>
                <a:solidFill>
                  <a:srgbClr val="B0935F"/>
                </a:solidFill>
                <a:effectLst/>
                <a:uLnTx/>
                <a:uFillTx/>
                <a:latin typeface="Verdana"/>
                <a:cs typeface="Verdana"/>
              </a:rPr>
              <a:t>mdp</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pic>
        <p:nvPicPr>
          <p:cNvPr id="41" name="object 41"/>
          <p:cNvPicPr/>
          <p:nvPr/>
        </p:nvPicPr>
        <p:blipFill>
          <a:blip r:embed="rId6" cstate="print"/>
          <a:stretch>
            <a:fillRect/>
          </a:stretch>
        </p:blipFill>
        <p:spPr>
          <a:xfrm>
            <a:off x="6348984" y="976883"/>
            <a:ext cx="3890771" cy="2572512"/>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1731" y="1944624"/>
            <a:ext cx="2339340" cy="3240405"/>
          </a:xfrm>
          <a:custGeom>
            <a:avLst/>
            <a:gdLst/>
            <a:ahLst/>
            <a:cxnLst/>
            <a:rect l="l" t="t" r="r" b="b"/>
            <a:pathLst>
              <a:path w="2339340" h="3240404">
                <a:moveTo>
                  <a:pt x="2339340" y="0"/>
                </a:moveTo>
                <a:lnTo>
                  <a:pt x="0" y="0"/>
                </a:lnTo>
                <a:lnTo>
                  <a:pt x="0" y="3240024"/>
                </a:lnTo>
                <a:lnTo>
                  <a:pt x="2339340" y="3240024"/>
                </a:lnTo>
                <a:lnTo>
                  <a:pt x="2339340" y="0"/>
                </a:lnTo>
                <a:close/>
              </a:path>
            </a:pathLst>
          </a:custGeom>
          <a:solidFill>
            <a:srgbClr val="BEBEBE">
              <a:alpha val="54901"/>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txBox="1"/>
          <p:nvPr/>
        </p:nvSpPr>
        <p:spPr>
          <a:xfrm>
            <a:off x="328675" y="2716529"/>
            <a:ext cx="1964055" cy="1311910"/>
          </a:xfrm>
          <a:prstGeom prst="rect">
            <a:avLst/>
          </a:prstGeom>
        </p:spPr>
        <p:txBody>
          <a:bodyPr vert="horz" wrap="square" lIns="0" tIns="12700" rIns="0" bIns="0" rtlCol="0">
            <a:spAutoFit/>
          </a:bodyPr>
          <a:lstStyle/>
          <a:p>
            <a:pPr marL="2540" marR="0" lvl="0" indent="0" algn="ctr" defTabSz="914400" eaLnBrk="1" fontAlgn="auto" latinLnBrk="0" hangingPunct="1">
              <a:lnSpc>
                <a:spcPct val="100000"/>
              </a:lnSpc>
              <a:spcBef>
                <a:spcPts val="100"/>
              </a:spcBef>
              <a:spcAft>
                <a:spcPts val="0"/>
              </a:spcAft>
              <a:buClrTx/>
              <a:buSzTx/>
              <a:buFontTx/>
              <a:buNone/>
              <a:tabLst/>
              <a:defRPr/>
            </a:pPr>
            <a:r>
              <a:rPr kumimoji="0" sz="2400" b="1" i="0" u="none" strike="noStrike" kern="0" cap="none" spc="-335" normalizeH="0" baseline="0" noProof="0" dirty="0">
                <a:ln>
                  <a:noFill/>
                </a:ln>
                <a:solidFill>
                  <a:srgbClr val="005C4B"/>
                </a:solidFill>
                <a:effectLst/>
                <a:uLnTx/>
                <a:uFillTx/>
                <a:latin typeface="Verdana"/>
                <a:cs typeface="Verdana"/>
              </a:rPr>
              <a:t>335</a:t>
            </a:r>
            <a:endParaRPr kumimoji="0" sz="2400" b="0" i="0" u="none" strike="noStrike" kern="0" cap="none" spc="0" normalizeH="0" baseline="0" noProof="0">
              <a:ln>
                <a:noFill/>
              </a:ln>
              <a:solidFill>
                <a:sysClr val="windowText" lastClr="000000"/>
              </a:solidFill>
              <a:effectLst/>
              <a:uLnTx/>
              <a:uFillTx/>
              <a:latin typeface="Verdana"/>
              <a:cs typeface="Verdana"/>
            </a:endParaRPr>
          </a:p>
          <a:p>
            <a:pPr marL="12065" marR="5080" lvl="0" indent="0" algn="ctr" defTabSz="914400" eaLnBrk="1" fontAlgn="auto" latinLnBrk="0" hangingPunct="1">
              <a:lnSpc>
                <a:spcPct val="100000"/>
              </a:lnSpc>
              <a:spcBef>
                <a:spcPts val="45"/>
              </a:spcBef>
              <a:spcAft>
                <a:spcPts val="0"/>
              </a:spcAft>
              <a:buClrTx/>
              <a:buSzTx/>
              <a:buFontTx/>
              <a:buNone/>
              <a:tabLst/>
              <a:defRPr/>
            </a:pPr>
            <a:r>
              <a:rPr kumimoji="0" sz="1200" b="1" i="0" u="none" strike="noStrike" kern="0" cap="none" spc="-50" normalizeH="0" baseline="0" noProof="0" dirty="0">
                <a:ln>
                  <a:noFill/>
                </a:ln>
                <a:solidFill>
                  <a:srgbClr val="404040"/>
                </a:solidFill>
                <a:effectLst/>
                <a:uLnTx/>
                <a:uFillTx/>
                <a:latin typeface="Verdana"/>
                <a:cs typeface="Verdana"/>
              </a:rPr>
              <a:t>resoluciones </a:t>
            </a:r>
            <a:r>
              <a:rPr kumimoji="0" sz="1200" b="1" i="0" u="none" strike="noStrike" kern="0" cap="none" spc="-35" normalizeH="0" baseline="0" noProof="0" dirty="0">
                <a:ln>
                  <a:noFill/>
                </a:ln>
                <a:solidFill>
                  <a:srgbClr val="404040"/>
                </a:solidFill>
                <a:effectLst/>
                <a:uLnTx/>
                <a:uFillTx/>
                <a:latin typeface="Verdana"/>
                <a:cs typeface="Verdana"/>
              </a:rPr>
              <a:t>de</a:t>
            </a:r>
            <a:r>
              <a:rPr kumimoji="0" sz="1200" b="1" i="0" u="none" strike="noStrike" kern="0" cap="none" spc="-50" normalizeH="0" baseline="0" noProof="0" dirty="0">
                <a:ln>
                  <a:noFill/>
                </a:ln>
                <a:solidFill>
                  <a:srgbClr val="404040"/>
                </a:solidFill>
                <a:effectLst/>
                <a:uLnTx/>
                <a:uFillTx/>
                <a:latin typeface="Verdana"/>
                <a:cs typeface="Verdana"/>
              </a:rPr>
              <a:t> </a:t>
            </a:r>
            <a:r>
              <a:rPr kumimoji="0" sz="1200" b="1" i="0" u="none" strike="noStrike" kern="0" cap="none" spc="-45" normalizeH="0" baseline="0" noProof="0" dirty="0">
                <a:ln>
                  <a:noFill/>
                </a:ln>
                <a:solidFill>
                  <a:srgbClr val="404040"/>
                </a:solidFill>
                <a:effectLst/>
                <a:uLnTx/>
                <a:uFillTx/>
                <a:latin typeface="Verdana"/>
                <a:cs typeface="Verdana"/>
              </a:rPr>
              <a:t>pensión </a:t>
            </a:r>
            <a:r>
              <a:rPr kumimoji="0" sz="1200" b="1" i="0" u="none" strike="noStrike" kern="0" cap="none" spc="-35" normalizeH="0" baseline="0" noProof="0" dirty="0">
                <a:ln>
                  <a:noFill/>
                </a:ln>
                <a:solidFill>
                  <a:srgbClr val="404040"/>
                </a:solidFill>
                <a:effectLst/>
                <a:uLnTx/>
                <a:uFillTx/>
                <a:latin typeface="Verdana"/>
                <a:cs typeface="Verdana"/>
              </a:rPr>
              <a:t>de</a:t>
            </a:r>
            <a:r>
              <a:rPr kumimoji="0" sz="1200" b="1" i="0" u="none" strike="noStrike" kern="0" cap="none" spc="-50" normalizeH="0" baseline="0" noProof="0" dirty="0">
                <a:ln>
                  <a:noFill/>
                </a:ln>
                <a:solidFill>
                  <a:srgbClr val="404040"/>
                </a:solidFill>
                <a:effectLst/>
                <a:uLnTx/>
                <a:uFillTx/>
                <a:latin typeface="Verdana"/>
                <a:cs typeface="Verdana"/>
              </a:rPr>
              <a:t> </a:t>
            </a:r>
            <a:r>
              <a:rPr kumimoji="0" sz="1200" b="1" i="0" u="none" strike="noStrike" kern="0" cap="none" spc="-75" normalizeH="0" baseline="0" noProof="0" dirty="0">
                <a:ln>
                  <a:noFill/>
                </a:ln>
                <a:solidFill>
                  <a:srgbClr val="404040"/>
                </a:solidFill>
                <a:effectLst/>
                <a:uLnTx/>
                <a:uFillTx/>
                <a:latin typeface="Verdana"/>
                <a:cs typeface="Verdana"/>
              </a:rPr>
              <a:t>vejez</a:t>
            </a:r>
            <a:r>
              <a:rPr kumimoji="0" sz="1200" b="1" i="0" u="none" strike="noStrike" kern="0" cap="none" spc="-5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otorgadas</a:t>
            </a:r>
            <a:r>
              <a:rPr kumimoji="0" sz="1200" b="0" i="0" u="none" strike="noStrike" kern="0" cap="none" spc="-95" normalizeH="0" baseline="0" noProof="0" dirty="0">
                <a:ln>
                  <a:noFill/>
                </a:ln>
                <a:solidFill>
                  <a:srgbClr val="404040"/>
                </a:solidFill>
                <a:effectLst/>
                <a:uLnTx/>
                <a:uFillTx/>
                <a:latin typeface="Verdana"/>
                <a:cs typeface="Verdana"/>
              </a:rPr>
              <a:t> </a:t>
            </a:r>
            <a:r>
              <a:rPr kumimoji="0" sz="1200" b="0" i="0" u="none" strike="noStrike" kern="0" cap="none" spc="-25" normalizeH="0" baseline="0" noProof="0" dirty="0">
                <a:ln>
                  <a:noFill/>
                </a:ln>
                <a:solidFill>
                  <a:srgbClr val="404040"/>
                </a:solidFill>
                <a:effectLst/>
                <a:uLnTx/>
                <a:uFillTx/>
                <a:latin typeface="Verdana"/>
                <a:cs typeface="Verdana"/>
              </a:rPr>
              <a:t>al </a:t>
            </a:r>
            <a:r>
              <a:rPr kumimoji="0" sz="1200" b="0" i="0" u="none" strike="noStrike" kern="0" cap="none" spc="0" normalizeH="0" baseline="0" noProof="0" dirty="0">
                <a:ln>
                  <a:noFill/>
                </a:ln>
                <a:solidFill>
                  <a:srgbClr val="404040"/>
                </a:solidFill>
                <a:effectLst/>
                <a:uLnTx/>
                <a:uFillTx/>
                <a:latin typeface="Verdana"/>
                <a:cs typeface="Verdana"/>
              </a:rPr>
              <a:t>amparo</a:t>
            </a:r>
            <a:r>
              <a:rPr kumimoji="0" sz="1200" b="0" i="0" u="none" strike="noStrike" kern="0" cap="none" spc="-6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de</a:t>
            </a:r>
            <a:r>
              <a:rPr kumimoji="0" sz="1200" b="0" i="0" u="none" strike="noStrike" kern="0" cap="none" spc="-65" normalizeH="0" baseline="0" noProof="0" dirty="0">
                <a:ln>
                  <a:noFill/>
                </a:ln>
                <a:solidFill>
                  <a:srgbClr val="404040"/>
                </a:solidFill>
                <a:effectLst/>
                <a:uLnTx/>
                <a:uFillTx/>
                <a:latin typeface="Verdana"/>
                <a:cs typeface="Verdana"/>
              </a:rPr>
              <a:t> </a:t>
            </a:r>
            <a:r>
              <a:rPr kumimoji="0" sz="1200" b="0" i="0" u="none" strike="noStrike" kern="0" cap="none" spc="-20" normalizeH="0" baseline="0" noProof="0" dirty="0">
                <a:ln>
                  <a:noFill/>
                </a:ln>
                <a:solidFill>
                  <a:srgbClr val="404040"/>
                </a:solidFill>
                <a:effectLst/>
                <a:uLnTx/>
                <a:uFillTx/>
                <a:latin typeface="Verdana"/>
                <a:cs typeface="Verdana"/>
              </a:rPr>
              <a:t>la</a:t>
            </a:r>
            <a:r>
              <a:rPr kumimoji="0" sz="1200" b="0" i="0" u="none" strike="noStrike" kern="0" cap="none" spc="-70"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Ley</a:t>
            </a:r>
            <a:r>
              <a:rPr kumimoji="0" sz="1200" b="0" i="0" u="none" strike="noStrike" kern="0" cap="none" spc="-60" normalizeH="0" baseline="0" noProof="0" dirty="0">
                <a:ln>
                  <a:noFill/>
                </a:ln>
                <a:solidFill>
                  <a:srgbClr val="404040"/>
                </a:solidFill>
                <a:effectLst/>
                <a:uLnTx/>
                <a:uFillTx/>
                <a:latin typeface="Verdana"/>
                <a:cs typeface="Verdana"/>
              </a:rPr>
              <a:t> </a:t>
            </a:r>
            <a:r>
              <a:rPr kumimoji="0" sz="1200" b="0" i="0" u="none" strike="noStrike" kern="0" cap="none" spc="-25" normalizeH="0" baseline="0" noProof="0" dirty="0">
                <a:ln>
                  <a:noFill/>
                </a:ln>
                <a:solidFill>
                  <a:srgbClr val="404040"/>
                </a:solidFill>
                <a:effectLst/>
                <a:uLnTx/>
                <a:uFillTx/>
                <a:latin typeface="Verdana"/>
                <a:cs typeface="Verdana"/>
              </a:rPr>
              <a:t>del </a:t>
            </a:r>
            <a:r>
              <a:rPr kumimoji="0" sz="1200" b="0" i="0" u="none" strike="noStrike" kern="0" cap="none" spc="0" normalizeH="0" baseline="0" noProof="0" dirty="0">
                <a:ln>
                  <a:noFill/>
                </a:ln>
                <a:solidFill>
                  <a:srgbClr val="404040"/>
                </a:solidFill>
                <a:effectLst/>
                <a:uLnTx/>
                <a:uFillTx/>
                <a:latin typeface="Verdana"/>
                <a:cs typeface="Verdana"/>
              </a:rPr>
              <a:t>Seguro</a:t>
            </a:r>
            <a:r>
              <a:rPr kumimoji="0" sz="1200" b="0" i="0" u="none" strike="noStrike" kern="0" cap="none" spc="-100"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Social</a:t>
            </a:r>
            <a:r>
              <a:rPr kumimoji="0" sz="1200" b="0" i="0" u="none" strike="noStrike" kern="0" cap="none" spc="-8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de</a:t>
            </a:r>
            <a:r>
              <a:rPr kumimoji="0" sz="1200" b="0" i="0" u="none" strike="noStrike" kern="0" cap="none" spc="-90" normalizeH="0" baseline="0" noProof="0" dirty="0">
                <a:ln>
                  <a:noFill/>
                </a:ln>
                <a:solidFill>
                  <a:srgbClr val="404040"/>
                </a:solidFill>
                <a:effectLst/>
                <a:uLnTx/>
                <a:uFillTx/>
                <a:latin typeface="Verdana"/>
                <a:cs typeface="Verdana"/>
              </a:rPr>
              <a:t> </a:t>
            </a:r>
            <a:r>
              <a:rPr kumimoji="0" sz="1200" b="0" i="0" u="none" strike="noStrike" kern="0" cap="none" spc="-20" normalizeH="0" baseline="0" noProof="0" dirty="0">
                <a:ln>
                  <a:noFill/>
                </a:ln>
                <a:solidFill>
                  <a:srgbClr val="404040"/>
                </a:solidFill>
                <a:effectLst/>
                <a:uLnTx/>
                <a:uFillTx/>
                <a:latin typeface="Verdana"/>
                <a:cs typeface="Verdana"/>
              </a:rPr>
              <a:t>1997 </a:t>
            </a:r>
            <a:r>
              <a:rPr kumimoji="0" sz="1200" b="0" i="0" u="none" strike="noStrike" kern="0" cap="none" spc="-80" normalizeH="0" baseline="0" noProof="0" dirty="0">
                <a:ln>
                  <a:noFill/>
                </a:ln>
                <a:solidFill>
                  <a:srgbClr val="404040"/>
                </a:solidFill>
                <a:effectLst/>
                <a:uLnTx/>
                <a:uFillTx/>
                <a:latin typeface="Verdana"/>
                <a:cs typeface="Verdana"/>
              </a:rPr>
              <a:t>(LSS</a:t>
            </a:r>
            <a:r>
              <a:rPr kumimoji="0" sz="1200" b="0" i="0" u="none" strike="noStrike" kern="0" cap="none" spc="-75"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1997).</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4" name="object 4"/>
          <p:cNvSpPr txBox="1"/>
          <p:nvPr/>
        </p:nvSpPr>
        <p:spPr>
          <a:xfrm>
            <a:off x="310388" y="4185920"/>
            <a:ext cx="2002155" cy="391160"/>
          </a:xfrm>
          <a:prstGeom prst="rect">
            <a:avLst/>
          </a:prstGeom>
        </p:spPr>
        <p:txBody>
          <a:bodyPr vert="horz" wrap="square" lIns="0" tIns="12700" rIns="0" bIns="0" rtlCol="0">
            <a:spAutoFit/>
          </a:bodyPr>
          <a:lstStyle/>
          <a:p>
            <a:pPr marL="468630" marR="5080" lvl="0" indent="-456565"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0" normalizeH="0" baseline="0" noProof="0" dirty="0">
                <a:ln>
                  <a:noFill/>
                </a:ln>
                <a:solidFill>
                  <a:srgbClr val="404040"/>
                </a:solidFill>
                <a:effectLst/>
                <a:uLnTx/>
                <a:uFillTx/>
                <a:latin typeface="Verdana"/>
                <a:cs typeface="Verdana"/>
              </a:rPr>
              <a:t>Entre</a:t>
            </a:r>
            <a:r>
              <a:rPr kumimoji="0" sz="1200" b="0" i="0" u="none" strike="noStrike" kern="0" cap="none" spc="-10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el</a:t>
            </a:r>
            <a:r>
              <a:rPr kumimoji="0" sz="1200" b="0" i="0" u="none" strike="noStrike" kern="0" cap="none" spc="-70" normalizeH="0" baseline="0" noProof="0" dirty="0">
                <a:ln>
                  <a:noFill/>
                </a:ln>
                <a:solidFill>
                  <a:srgbClr val="404040"/>
                </a:solidFill>
                <a:effectLst/>
                <a:uLnTx/>
                <a:uFillTx/>
                <a:latin typeface="Verdana"/>
                <a:cs typeface="Verdana"/>
              </a:rPr>
              <a:t> </a:t>
            </a:r>
            <a:r>
              <a:rPr kumimoji="0" sz="1200" b="0" i="0" u="none" strike="noStrike" kern="0" cap="none" spc="-90" normalizeH="0" baseline="0" noProof="0" dirty="0">
                <a:ln>
                  <a:noFill/>
                </a:ln>
                <a:solidFill>
                  <a:srgbClr val="404040"/>
                </a:solidFill>
                <a:effectLst/>
                <a:uLnTx/>
                <a:uFillTx/>
                <a:latin typeface="Verdana"/>
                <a:cs typeface="Verdana"/>
              </a:rPr>
              <a:t>2</a:t>
            </a:r>
            <a:r>
              <a:rPr kumimoji="0" sz="1200" b="0" i="0" u="none" strike="noStrike" kern="0" cap="none" spc="-8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de</a:t>
            </a:r>
            <a:r>
              <a:rPr kumimoji="0" sz="1200" b="0" i="0" u="none" strike="noStrike" kern="0" cap="none" spc="-8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mayo</a:t>
            </a:r>
            <a:r>
              <a:rPr kumimoji="0" sz="1200" b="0" i="0" u="none" strike="noStrike" kern="0" cap="none" spc="-85" normalizeH="0" baseline="0" noProof="0" dirty="0">
                <a:ln>
                  <a:noFill/>
                </a:ln>
                <a:solidFill>
                  <a:srgbClr val="404040"/>
                </a:solidFill>
                <a:effectLst/>
                <a:uLnTx/>
                <a:uFillTx/>
                <a:latin typeface="Verdana"/>
                <a:cs typeface="Verdana"/>
              </a:rPr>
              <a:t> </a:t>
            </a:r>
            <a:r>
              <a:rPr kumimoji="0" sz="1200" b="0" i="0" u="none" strike="noStrike" kern="0" cap="none" spc="-70" normalizeH="0" baseline="0" noProof="0" dirty="0">
                <a:ln>
                  <a:noFill/>
                </a:ln>
                <a:solidFill>
                  <a:srgbClr val="404040"/>
                </a:solidFill>
                <a:effectLst/>
                <a:uLnTx/>
                <a:uFillTx/>
                <a:latin typeface="Verdana"/>
                <a:cs typeface="Verdana"/>
              </a:rPr>
              <a:t>y</a:t>
            </a:r>
            <a:r>
              <a:rPr kumimoji="0" sz="1200" b="0" i="0" u="none" strike="noStrike" kern="0" cap="none" spc="-75" normalizeH="0" baseline="0" noProof="0" dirty="0">
                <a:ln>
                  <a:noFill/>
                </a:ln>
                <a:solidFill>
                  <a:srgbClr val="404040"/>
                </a:solidFill>
                <a:effectLst/>
                <a:uLnTx/>
                <a:uFillTx/>
                <a:latin typeface="Verdana"/>
                <a:cs typeface="Verdana"/>
              </a:rPr>
              <a:t> </a:t>
            </a:r>
            <a:r>
              <a:rPr kumimoji="0" sz="1200" b="0" i="0" u="none" strike="noStrike" kern="0" cap="none" spc="-160" normalizeH="0" baseline="0" noProof="0" dirty="0">
                <a:ln>
                  <a:noFill/>
                </a:ln>
                <a:solidFill>
                  <a:srgbClr val="404040"/>
                </a:solidFill>
                <a:effectLst/>
                <a:uLnTx/>
                <a:uFillTx/>
                <a:latin typeface="Verdana"/>
                <a:cs typeface="Verdana"/>
              </a:rPr>
              <a:t>14</a:t>
            </a:r>
            <a:r>
              <a:rPr kumimoji="0" sz="1200" b="0" i="0" u="none" strike="noStrike" kern="0" cap="none" spc="-85" normalizeH="0" baseline="0" noProof="0" dirty="0">
                <a:ln>
                  <a:noFill/>
                </a:ln>
                <a:solidFill>
                  <a:srgbClr val="404040"/>
                </a:solidFill>
                <a:effectLst/>
                <a:uLnTx/>
                <a:uFillTx/>
                <a:latin typeface="Verdana"/>
                <a:cs typeface="Verdana"/>
              </a:rPr>
              <a:t> </a:t>
            </a:r>
            <a:r>
              <a:rPr kumimoji="0" sz="1200" b="0" i="0" u="none" strike="noStrike" kern="0" cap="none" spc="-25" normalizeH="0" baseline="0" noProof="0" dirty="0">
                <a:ln>
                  <a:noFill/>
                </a:ln>
                <a:solidFill>
                  <a:srgbClr val="404040"/>
                </a:solidFill>
                <a:effectLst/>
                <a:uLnTx/>
                <a:uFillTx/>
                <a:latin typeface="Verdana"/>
                <a:cs typeface="Verdana"/>
              </a:rPr>
              <a:t>de </a:t>
            </a:r>
            <a:r>
              <a:rPr kumimoji="0" sz="1200" b="0" i="0" u="none" strike="noStrike" kern="0" cap="none" spc="0" normalizeH="0" baseline="0" noProof="0" dirty="0">
                <a:ln>
                  <a:noFill/>
                </a:ln>
                <a:solidFill>
                  <a:srgbClr val="404040"/>
                </a:solidFill>
                <a:effectLst/>
                <a:uLnTx/>
                <a:uFillTx/>
                <a:latin typeface="Verdana"/>
                <a:cs typeface="Verdana"/>
              </a:rPr>
              <a:t>junio</a:t>
            </a:r>
            <a:r>
              <a:rPr kumimoji="0" sz="1200" b="0" i="0" u="none" strike="noStrike" kern="0" cap="none" spc="-6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de</a:t>
            </a:r>
            <a:r>
              <a:rPr kumimoji="0" sz="1200" b="0" i="0" u="none" strike="noStrike" kern="0" cap="none" spc="-75"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2024.</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5" name="object 5"/>
          <p:cNvSpPr/>
          <p:nvPr/>
        </p:nvSpPr>
        <p:spPr>
          <a:xfrm>
            <a:off x="2535935" y="1944623"/>
            <a:ext cx="2341245" cy="3240405"/>
          </a:xfrm>
          <a:custGeom>
            <a:avLst/>
            <a:gdLst/>
            <a:ahLst/>
            <a:cxnLst/>
            <a:rect l="l" t="t" r="r" b="b"/>
            <a:pathLst>
              <a:path w="2341245" h="3240404">
                <a:moveTo>
                  <a:pt x="2340864" y="0"/>
                </a:moveTo>
                <a:lnTo>
                  <a:pt x="0" y="0"/>
                </a:lnTo>
                <a:lnTo>
                  <a:pt x="0" y="3240024"/>
                </a:lnTo>
                <a:lnTo>
                  <a:pt x="2340864" y="3240024"/>
                </a:lnTo>
                <a:lnTo>
                  <a:pt x="2340864" y="0"/>
                </a:lnTo>
                <a:close/>
              </a:path>
            </a:pathLst>
          </a:custGeom>
          <a:solidFill>
            <a:srgbClr val="BEBEBE">
              <a:alpha val="54901"/>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txBox="1"/>
          <p:nvPr/>
        </p:nvSpPr>
        <p:spPr>
          <a:xfrm>
            <a:off x="2657094" y="2839974"/>
            <a:ext cx="2098040" cy="1356360"/>
          </a:xfrm>
          <a:prstGeom prst="rect">
            <a:avLst/>
          </a:prstGeom>
        </p:spPr>
        <p:txBody>
          <a:bodyPr vert="horz" wrap="square" lIns="0" tIns="113030" rIns="0" bIns="0" rtlCol="0">
            <a:spAutoFit/>
          </a:bodyPr>
          <a:lstStyle/>
          <a:p>
            <a:pPr marL="0" marR="0" lvl="0" indent="0" algn="ctr" defTabSz="914400" eaLnBrk="1" fontAlgn="auto" latinLnBrk="0" hangingPunct="1">
              <a:lnSpc>
                <a:spcPct val="100000"/>
              </a:lnSpc>
              <a:spcBef>
                <a:spcPts val="890"/>
              </a:spcBef>
              <a:spcAft>
                <a:spcPts val="0"/>
              </a:spcAft>
              <a:buClrTx/>
              <a:buSzTx/>
              <a:buFontTx/>
              <a:buNone/>
              <a:tabLst/>
              <a:defRPr/>
            </a:pPr>
            <a:r>
              <a:rPr kumimoji="0" sz="2400" b="1" i="0" u="none" strike="noStrike" kern="0" cap="none" spc="-330" normalizeH="0" baseline="0" noProof="0" dirty="0">
                <a:ln>
                  <a:noFill/>
                </a:ln>
                <a:solidFill>
                  <a:srgbClr val="B38E5D"/>
                </a:solidFill>
                <a:effectLst/>
                <a:uLnTx/>
                <a:uFillTx/>
                <a:latin typeface="Verdana"/>
                <a:cs typeface="Verdana"/>
              </a:rPr>
              <a:t>249*</a:t>
            </a:r>
            <a:endParaRPr kumimoji="0" sz="2400" b="0" i="0" u="none" strike="noStrike" kern="0" cap="none" spc="0" normalizeH="0" baseline="0" noProof="0">
              <a:ln>
                <a:noFill/>
              </a:ln>
              <a:solidFill>
                <a:sysClr val="windowText" lastClr="000000"/>
              </a:solidFill>
              <a:effectLst/>
              <a:uLnTx/>
              <a:uFillTx/>
              <a:latin typeface="Verdana"/>
              <a:cs typeface="Verdana"/>
            </a:endParaRPr>
          </a:p>
          <a:p>
            <a:pPr marL="12700" marR="5080" lvl="0" indent="0" algn="ctr" defTabSz="914400" eaLnBrk="1" fontAlgn="auto" latinLnBrk="0" hangingPunct="1">
              <a:lnSpc>
                <a:spcPct val="114999"/>
              </a:lnSpc>
              <a:spcBef>
                <a:spcPts val="180"/>
              </a:spcBef>
              <a:spcAft>
                <a:spcPts val="0"/>
              </a:spcAft>
              <a:buClrTx/>
              <a:buSzTx/>
              <a:buFontTx/>
              <a:buNone/>
              <a:tabLst/>
              <a:defRPr/>
            </a:pPr>
            <a:r>
              <a:rPr kumimoji="0" sz="1200" b="1" i="0" u="none" strike="noStrike" kern="0" cap="none" spc="-70" normalizeH="0" baseline="0" noProof="0" dirty="0">
                <a:ln>
                  <a:noFill/>
                </a:ln>
                <a:solidFill>
                  <a:srgbClr val="404040"/>
                </a:solidFill>
                <a:effectLst/>
                <a:uLnTx/>
                <a:uFillTx/>
                <a:latin typeface="Verdana"/>
                <a:cs typeface="Verdana"/>
              </a:rPr>
              <a:t>Trabajadores</a:t>
            </a:r>
            <a:r>
              <a:rPr kumimoji="0" sz="1200" b="1" i="0" u="none" strike="noStrike" kern="0" cap="none" spc="-45" normalizeH="0" baseline="0" noProof="0" dirty="0">
                <a:ln>
                  <a:noFill/>
                </a:ln>
                <a:solidFill>
                  <a:srgbClr val="404040"/>
                </a:solidFill>
                <a:effectLst/>
                <a:uLnTx/>
                <a:uFillTx/>
                <a:latin typeface="Verdana"/>
                <a:cs typeface="Verdana"/>
              </a:rPr>
              <a:t> </a:t>
            </a:r>
            <a:r>
              <a:rPr kumimoji="0" sz="1200" b="1" i="0" u="none" strike="noStrike" kern="0" cap="none" spc="-55" normalizeH="0" baseline="0" noProof="0" dirty="0">
                <a:ln>
                  <a:noFill/>
                </a:ln>
                <a:solidFill>
                  <a:srgbClr val="404040"/>
                </a:solidFill>
                <a:effectLst/>
                <a:uLnTx/>
                <a:uFillTx/>
                <a:latin typeface="Verdana"/>
                <a:cs typeface="Verdana"/>
              </a:rPr>
              <a:t>recibirán</a:t>
            </a:r>
            <a:r>
              <a:rPr kumimoji="0" sz="1200" b="1" i="0" u="none" strike="noStrike" kern="0" cap="none" spc="5" normalizeH="0" baseline="0" noProof="0" dirty="0">
                <a:ln>
                  <a:noFill/>
                </a:ln>
                <a:solidFill>
                  <a:srgbClr val="404040"/>
                </a:solidFill>
                <a:effectLst/>
                <a:uLnTx/>
                <a:uFillTx/>
                <a:latin typeface="Verdana"/>
                <a:cs typeface="Verdana"/>
              </a:rPr>
              <a:t> </a:t>
            </a:r>
            <a:r>
              <a:rPr kumimoji="0" sz="1200" b="1" i="0" u="none" strike="noStrike" kern="0" cap="none" spc="-25" normalizeH="0" baseline="0" noProof="0" dirty="0">
                <a:ln>
                  <a:noFill/>
                </a:ln>
                <a:solidFill>
                  <a:srgbClr val="404040"/>
                </a:solidFill>
                <a:effectLst/>
                <a:uLnTx/>
                <a:uFillTx/>
                <a:latin typeface="Verdana"/>
                <a:cs typeface="Verdana"/>
              </a:rPr>
              <a:t>el </a:t>
            </a:r>
            <a:r>
              <a:rPr kumimoji="0" sz="1200" b="1" i="0" u="none" strike="noStrike" kern="0" cap="none" spc="-35" normalizeH="0" baseline="0" noProof="0" dirty="0">
                <a:ln>
                  <a:noFill/>
                </a:ln>
                <a:solidFill>
                  <a:srgbClr val="404040"/>
                </a:solidFill>
                <a:effectLst/>
                <a:uLnTx/>
                <a:uFillTx/>
                <a:latin typeface="Verdana"/>
                <a:cs typeface="Verdana"/>
              </a:rPr>
              <a:t>Complemento </a:t>
            </a:r>
            <a:r>
              <a:rPr kumimoji="0" sz="1200" b="1" i="0" u="none" strike="noStrike" kern="0" cap="none" spc="-70" normalizeH="0" baseline="0" noProof="0" dirty="0">
                <a:ln>
                  <a:noFill/>
                </a:ln>
                <a:solidFill>
                  <a:srgbClr val="404040"/>
                </a:solidFill>
                <a:effectLst/>
                <a:uLnTx/>
                <a:uFillTx/>
                <a:latin typeface="Verdana"/>
                <a:cs typeface="Verdana"/>
              </a:rPr>
              <a:t>a</a:t>
            </a:r>
            <a:r>
              <a:rPr kumimoji="0" sz="1200" b="1" i="0" u="none" strike="noStrike" kern="0" cap="none" spc="-45" normalizeH="0" baseline="0" noProof="0" dirty="0">
                <a:ln>
                  <a:noFill/>
                </a:ln>
                <a:solidFill>
                  <a:srgbClr val="404040"/>
                </a:solidFill>
                <a:effectLst/>
                <a:uLnTx/>
                <a:uFillTx/>
                <a:latin typeface="Verdana"/>
                <a:cs typeface="Verdana"/>
              </a:rPr>
              <a:t> </a:t>
            </a:r>
            <a:r>
              <a:rPr kumimoji="0" sz="1200" b="1" i="0" u="none" strike="noStrike" kern="0" cap="none" spc="-40" normalizeH="0" baseline="0" noProof="0" dirty="0">
                <a:ln>
                  <a:noFill/>
                </a:ln>
                <a:solidFill>
                  <a:srgbClr val="404040"/>
                </a:solidFill>
                <a:effectLst/>
                <a:uLnTx/>
                <a:uFillTx/>
                <a:latin typeface="Verdana"/>
                <a:cs typeface="Verdana"/>
              </a:rPr>
              <a:t>cargo</a:t>
            </a:r>
            <a:r>
              <a:rPr kumimoji="0" sz="1200" b="1" i="0" u="none" strike="noStrike" kern="0" cap="none" spc="-60" normalizeH="0" baseline="0" noProof="0" dirty="0">
                <a:ln>
                  <a:noFill/>
                </a:ln>
                <a:solidFill>
                  <a:srgbClr val="404040"/>
                </a:solidFill>
                <a:effectLst/>
                <a:uLnTx/>
                <a:uFillTx/>
                <a:latin typeface="Verdana"/>
                <a:cs typeface="Verdana"/>
              </a:rPr>
              <a:t> </a:t>
            </a:r>
            <a:r>
              <a:rPr kumimoji="0" sz="1200" b="1" i="0" u="none" strike="noStrike" kern="0" cap="none" spc="-40" normalizeH="0" baseline="0" noProof="0" dirty="0">
                <a:ln>
                  <a:noFill/>
                </a:ln>
                <a:solidFill>
                  <a:srgbClr val="404040"/>
                </a:solidFill>
                <a:effectLst/>
                <a:uLnTx/>
                <a:uFillTx/>
                <a:latin typeface="Verdana"/>
                <a:cs typeface="Verdana"/>
              </a:rPr>
              <a:t>del </a:t>
            </a:r>
            <a:r>
              <a:rPr kumimoji="0" sz="1200" b="1" i="0" u="none" strike="noStrike" kern="0" cap="none" spc="-30" normalizeH="0" baseline="0" noProof="0" dirty="0">
                <a:ln>
                  <a:noFill/>
                </a:ln>
                <a:solidFill>
                  <a:srgbClr val="404040"/>
                </a:solidFill>
                <a:effectLst/>
                <a:uLnTx/>
                <a:uFillTx/>
                <a:latin typeface="Verdana"/>
                <a:cs typeface="Verdana"/>
              </a:rPr>
              <a:t>Fondo</a:t>
            </a:r>
            <a:r>
              <a:rPr kumimoji="0" sz="1200" b="1" i="0" u="none" strike="noStrike" kern="0" cap="none" spc="-75" normalizeH="0" baseline="0" noProof="0" dirty="0">
                <a:ln>
                  <a:noFill/>
                </a:ln>
                <a:solidFill>
                  <a:srgbClr val="404040"/>
                </a:solidFill>
                <a:effectLst/>
                <a:uLnTx/>
                <a:uFillTx/>
                <a:latin typeface="Verdana"/>
                <a:cs typeface="Verdana"/>
              </a:rPr>
              <a:t> </a:t>
            </a:r>
            <a:r>
              <a:rPr kumimoji="0" sz="1200" b="1" i="0" u="none" strike="noStrike" kern="0" cap="none" spc="-35" normalizeH="0" baseline="0" noProof="0" dirty="0">
                <a:ln>
                  <a:noFill/>
                </a:ln>
                <a:solidFill>
                  <a:srgbClr val="404040"/>
                </a:solidFill>
                <a:effectLst/>
                <a:uLnTx/>
                <a:uFillTx/>
                <a:latin typeface="Verdana"/>
                <a:cs typeface="Verdana"/>
              </a:rPr>
              <a:t>de</a:t>
            </a:r>
            <a:r>
              <a:rPr kumimoji="0" sz="1200" b="1" i="0" u="none" strike="noStrike" kern="0" cap="none" spc="-40" normalizeH="0" baseline="0" noProof="0" dirty="0">
                <a:ln>
                  <a:noFill/>
                </a:ln>
                <a:solidFill>
                  <a:srgbClr val="404040"/>
                </a:solidFill>
                <a:effectLst/>
                <a:uLnTx/>
                <a:uFillTx/>
                <a:latin typeface="Verdana"/>
                <a:cs typeface="Verdana"/>
              </a:rPr>
              <a:t> </a:t>
            </a:r>
            <a:r>
              <a:rPr kumimoji="0" sz="1200" b="1" i="0" u="none" strike="noStrike" kern="0" cap="none" spc="-50" normalizeH="0" baseline="0" noProof="0" dirty="0">
                <a:ln>
                  <a:noFill/>
                </a:ln>
                <a:solidFill>
                  <a:srgbClr val="404040"/>
                </a:solidFill>
                <a:effectLst/>
                <a:uLnTx/>
                <a:uFillTx/>
                <a:latin typeface="Verdana"/>
                <a:cs typeface="Verdana"/>
              </a:rPr>
              <a:t>Pensiones</a:t>
            </a:r>
            <a:r>
              <a:rPr kumimoji="0" sz="1200" b="1" i="0" u="none" strike="noStrike" kern="0" cap="none" spc="-40" normalizeH="0" baseline="0" noProof="0" dirty="0">
                <a:ln>
                  <a:noFill/>
                </a:ln>
                <a:solidFill>
                  <a:srgbClr val="404040"/>
                </a:solidFill>
                <a:effectLst/>
                <a:uLnTx/>
                <a:uFillTx/>
                <a:latin typeface="Verdana"/>
                <a:cs typeface="Verdana"/>
              </a:rPr>
              <a:t> </a:t>
            </a:r>
            <a:r>
              <a:rPr kumimoji="0" sz="1200" b="1" i="0" u="none" strike="noStrike" kern="0" cap="none" spc="-20" normalizeH="0" baseline="0" noProof="0" dirty="0">
                <a:ln>
                  <a:noFill/>
                </a:ln>
                <a:solidFill>
                  <a:srgbClr val="404040"/>
                </a:solidFill>
                <a:effectLst/>
                <a:uLnTx/>
                <a:uFillTx/>
                <a:latin typeface="Verdana"/>
                <a:cs typeface="Verdana"/>
              </a:rPr>
              <a:t>para </a:t>
            </a:r>
            <a:r>
              <a:rPr kumimoji="0" sz="1200" b="1" i="0" u="none" strike="noStrike" kern="0" cap="none" spc="-55" normalizeH="0" baseline="0" noProof="0" dirty="0">
                <a:ln>
                  <a:noFill/>
                </a:ln>
                <a:solidFill>
                  <a:srgbClr val="404040"/>
                </a:solidFill>
                <a:effectLst/>
                <a:uLnTx/>
                <a:uFillTx/>
                <a:latin typeface="Verdana"/>
                <a:cs typeface="Verdana"/>
              </a:rPr>
              <a:t>el</a:t>
            </a:r>
            <a:r>
              <a:rPr kumimoji="0" sz="1200" b="1" i="0" u="none" strike="noStrike" kern="0" cap="none" spc="-35" normalizeH="0" baseline="0" noProof="0" dirty="0">
                <a:ln>
                  <a:noFill/>
                </a:ln>
                <a:solidFill>
                  <a:srgbClr val="404040"/>
                </a:solidFill>
                <a:effectLst/>
                <a:uLnTx/>
                <a:uFillTx/>
                <a:latin typeface="Verdana"/>
                <a:cs typeface="Verdana"/>
              </a:rPr>
              <a:t> </a:t>
            </a:r>
            <a:r>
              <a:rPr kumimoji="0" sz="1200" b="1" i="0" u="none" strike="noStrike" kern="0" cap="none" spc="-55" normalizeH="0" baseline="0" noProof="0" dirty="0">
                <a:ln>
                  <a:noFill/>
                </a:ln>
                <a:solidFill>
                  <a:srgbClr val="404040"/>
                </a:solidFill>
                <a:effectLst/>
                <a:uLnTx/>
                <a:uFillTx/>
                <a:latin typeface="Verdana"/>
                <a:cs typeface="Verdana"/>
              </a:rPr>
              <a:t>Bienestar </a:t>
            </a:r>
            <a:r>
              <a:rPr kumimoji="0" sz="1200" b="1" i="0" u="none" strike="noStrike" kern="0" cap="none" spc="-10" normalizeH="0" baseline="0" noProof="0" dirty="0">
                <a:ln>
                  <a:noFill/>
                </a:ln>
                <a:solidFill>
                  <a:srgbClr val="404040"/>
                </a:solidFill>
                <a:effectLst/>
                <a:uLnTx/>
                <a:uFillTx/>
                <a:latin typeface="Verdana"/>
                <a:cs typeface="Verdana"/>
              </a:rPr>
              <a:t>(FPB).</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7" name="object 7"/>
          <p:cNvSpPr/>
          <p:nvPr/>
        </p:nvSpPr>
        <p:spPr>
          <a:xfrm>
            <a:off x="4925567" y="1944623"/>
            <a:ext cx="2341245" cy="3240405"/>
          </a:xfrm>
          <a:custGeom>
            <a:avLst/>
            <a:gdLst/>
            <a:ahLst/>
            <a:cxnLst/>
            <a:rect l="l" t="t" r="r" b="b"/>
            <a:pathLst>
              <a:path w="2341245" h="3240404">
                <a:moveTo>
                  <a:pt x="2340864" y="0"/>
                </a:moveTo>
                <a:lnTo>
                  <a:pt x="0" y="0"/>
                </a:lnTo>
                <a:lnTo>
                  <a:pt x="0" y="3240024"/>
                </a:lnTo>
                <a:lnTo>
                  <a:pt x="2340864" y="3240024"/>
                </a:lnTo>
                <a:lnTo>
                  <a:pt x="2340864" y="0"/>
                </a:lnTo>
                <a:close/>
              </a:path>
            </a:pathLst>
          </a:custGeom>
          <a:solidFill>
            <a:srgbClr val="BEBEBE">
              <a:alpha val="54901"/>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txBox="1"/>
          <p:nvPr/>
        </p:nvSpPr>
        <p:spPr>
          <a:xfrm>
            <a:off x="5024373" y="2208656"/>
            <a:ext cx="2143125" cy="2618740"/>
          </a:xfrm>
          <a:prstGeom prst="rect">
            <a:avLst/>
          </a:prstGeom>
        </p:spPr>
        <p:txBody>
          <a:bodyPr vert="horz" wrap="square" lIns="0" tIns="113030" rIns="0" bIns="0" rtlCol="0">
            <a:spAutoFit/>
          </a:bodyPr>
          <a:lstStyle/>
          <a:p>
            <a:pPr marL="3175" marR="0" lvl="0" indent="0" algn="ctr" defTabSz="914400" eaLnBrk="1" fontAlgn="auto" latinLnBrk="0" hangingPunct="1">
              <a:lnSpc>
                <a:spcPct val="100000"/>
              </a:lnSpc>
              <a:spcBef>
                <a:spcPts val="890"/>
              </a:spcBef>
              <a:spcAft>
                <a:spcPts val="0"/>
              </a:spcAft>
              <a:buClrTx/>
              <a:buSzTx/>
              <a:buFontTx/>
              <a:buNone/>
              <a:tabLst/>
              <a:defRPr/>
            </a:pPr>
            <a:r>
              <a:rPr kumimoji="0" sz="2400" b="1" i="0" u="none" strike="noStrike" kern="0" cap="none" spc="-395" normalizeH="0" baseline="0" noProof="0" dirty="0">
                <a:ln>
                  <a:noFill/>
                </a:ln>
                <a:solidFill>
                  <a:srgbClr val="404040"/>
                </a:solidFill>
                <a:effectLst/>
                <a:uLnTx/>
                <a:uFillTx/>
                <a:latin typeface="Verdana"/>
                <a:cs typeface="Verdana"/>
              </a:rPr>
              <a:t>99.2%</a:t>
            </a:r>
            <a:endParaRPr kumimoji="0" sz="2400" b="0" i="0" u="none" strike="noStrike" kern="0" cap="none" spc="0" normalizeH="0" baseline="0" noProof="0">
              <a:ln>
                <a:noFill/>
              </a:ln>
              <a:solidFill>
                <a:sysClr val="windowText" lastClr="000000"/>
              </a:solidFill>
              <a:effectLst/>
              <a:uLnTx/>
              <a:uFillTx/>
              <a:latin typeface="Verdana"/>
              <a:cs typeface="Verdana"/>
            </a:endParaRPr>
          </a:p>
          <a:p>
            <a:pPr marL="12700" marR="5080" lvl="0" indent="3175" algn="ctr" defTabSz="914400" eaLnBrk="1" fontAlgn="auto" latinLnBrk="0" hangingPunct="1">
              <a:lnSpc>
                <a:spcPct val="114999"/>
              </a:lnSpc>
              <a:spcBef>
                <a:spcPts val="180"/>
              </a:spcBef>
              <a:spcAft>
                <a:spcPts val="0"/>
              </a:spcAft>
              <a:buClrTx/>
              <a:buSzTx/>
              <a:buFontTx/>
              <a:buNone/>
              <a:tabLst/>
              <a:defRPr/>
            </a:pPr>
            <a:r>
              <a:rPr kumimoji="0" sz="1200" b="1" i="0" u="none" strike="noStrike" kern="0" cap="none" spc="-35" normalizeH="0" baseline="0" noProof="0" dirty="0">
                <a:ln>
                  <a:noFill/>
                </a:ln>
                <a:solidFill>
                  <a:srgbClr val="404040"/>
                </a:solidFill>
                <a:effectLst/>
                <a:uLnTx/>
                <a:uFillTx/>
                <a:latin typeface="Verdana"/>
                <a:cs typeface="Verdana"/>
              </a:rPr>
              <a:t>de</a:t>
            </a:r>
            <a:r>
              <a:rPr kumimoji="0" sz="1200" b="1" i="0" u="none" strike="noStrike" kern="0" cap="none" spc="-25" normalizeH="0" baseline="0" noProof="0" dirty="0">
                <a:ln>
                  <a:noFill/>
                </a:ln>
                <a:solidFill>
                  <a:srgbClr val="404040"/>
                </a:solidFill>
                <a:effectLst/>
                <a:uLnTx/>
                <a:uFillTx/>
                <a:latin typeface="Verdana"/>
                <a:cs typeface="Verdana"/>
              </a:rPr>
              <a:t> </a:t>
            </a:r>
            <a:r>
              <a:rPr kumimoji="0" sz="1200" b="1" i="0" u="none" strike="noStrike" kern="0" cap="none" spc="-60" normalizeH="0" baseline="0" noProof="0" dirty="0">
                <a:ln>
                  <a:noFill/>
                </a:ln>
                <a:solidFill>
                  <a:srgbClr val="404040"/>
                </a:solidFill>
                <a:effectLst/>
                <a:uLnTx/>
                <a:uFillTx/>
                <a:latin typeface="Verdana"/>
                <a:cs typeface="Verdana"/>
              </a:rPr>
              <a:t>los</a:t>
            </a:r>
            <a:r>
              <a:rPr kumimoji="0" sz="1200" b="1" i="0" u="none" strike="noStrike" kern="0" cap="none" spc="-30" normalizeH="0" baseline="0" noProof="0" dirty="0">
                <a:ln>
                  <a:noFill/>
                </a:ln>
                <a:solidFill>
                  <a:srgbClr val="404040"/>
                </a:solidFill>
                <a:effectLst/>
                <a:uLnTx/>
                <a:uFillTx/>
                <a:latin typeface="Verdana"/>
                <a:cs typeface="Verdana"/>
              </a:rPr>
              <a:t> </a:t>
            </a:r>
            <a:r>
              <a:rPr kumimoji="0" sz="1200" b="1" i="0" u="none" strike="noStrike" kern="0" cap="none" spc="-55" normalizeH="0" baseline="0" noProof="0" dirty="0">
                <a:ln>
                  <a:noFill/>
                </a:ln>
                <a:solidFill>
                  <a:srgbClr val="404040"/>
                </a:solidFill>
                <a:effectLst/>
                <a:uLnTx/>
                <a:uFillTx/>
                <a:latin typeface="Verdana"/>
                <a:cs typeface="Verdana"/>
              </a:rPr>
              <a:t>beneficiarios</a:t>
            </a:r>
            <a:r>
              <a:rPr kumimoji="0" sz="1200" b="1" i="0" u="none" strike="noStrike" kern="0" cap="none" spc="-1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con</a:t>
            </a:r>
            <a:r>
              <a:rPr kumimoji="0" sz="1200" b="0" i="0" u="none" strike="noStrike" kern="0" cap="none" spc="-75" normalizeH="0" baseline="0" noProof="0" dirty="0">
                <a:ln>
                  <a:noFill/>
                </a:ln>
                <a:solidFill>
                  <a:srgbClr val="404040"/>
                </a:solidFill>
                <a:effectLst/>
                <a:uLnTx/>
                <a:uFillTx/>
                <a:latin typeface="Verdana"/>
                <a:cs typeface="Verdana"/>
              </a:rPr>
              <a:t> </a:t>
            </a:r>
            <a:r>
              <a:rPr kumimoji="0" sz="1200" b="0" i="0" u="none" strike="noStrike" kern="0" cap="none" spc="-25" normalizeH="0" baseline="0" noProof="0" dirty="0">
                <a:ln>
                  <a:noFill/>
                </a:ln>
                <a:solidFill>
                  <a:srgbClr val="404040"/>
                </a:solidFill>
                <a:effectLst/>
                <a:uLnTx/>
                <a:uFillTx/>
                <a:latin typeface="Verdana"/>
                <a:cs typeface="Verdana"/>
              </a:rPr>
              <a:t>el </a:t>
            </a:r>
            <a:r>
              <a:rPr kumimoji="0" sz="1200" b="0" i="0" u="none" strike="noStrike" kern="0" cap="none" spc="10" normalizeH="0" baseline="0" noProof="0" dirty="0">
                <a:ln>
                  <a:noFill/>
                </a:ln>
                <a:solidFill>
                  <a:srgbClr val="404040"/>
                </a:solidFill>
                <a:effectLst/>
                <a:uLnTx/>
                <a:uFillTx/>
                <a:latin typeface="Verdana"/>
                <a:cs typeface="Verdana"/>
              </a:rPr>
              <a:t>complemento</a:t>
            </a:r>
            <a:r>
              <a:rPr kumimoji="0" sz="1200" b="0" i="0" u="none" strike="noStrike" kern="0" cap="none" spc="45"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del</a:t>
            </a:r>
            <a:r>
              <a:rPr kumimoji="0" sz="1200" b="0" i="0" u="none" strike="noStrike" kern="0" cap="none" spc="50" normalizeH="0" baseline="0" noProof="0" dirty="0">
                <a:ln>
                  <a:noFill/>
                </a:ln>
                <a:solidFill>
                  <a:srgbClr val="404040"/>
                </a:solidFill>
                <a:effectLst/>
                <a:uLnTx/>
                <a:uFillTx/>
                <a:latin typeface="Verdana"/>
                <a:cs typeface="Verdana"/>
              </a:rPr>
              <a:t> </a:t>
            </a:r>
            <a:r>
              <a:rPr kumimoji="0" sz="1200" b="0" i="0" u="none" strike="noStrike" kern="0" cap="none" spc="65" normalizeH="0" baseline="0" noProof="0" dirty="0">
                <a:ln>
                  <a:noFill/>
                </a:ln>
                <a:solidFill>
                  <a:srgbClr val="404040"/>
                </a:solidFill>
                <a:effectLst/>
                <a:uLnTx/>
                <a:uFillTx/>
                <a:latin typeface="Verdana"/>
                <a:cs typeface="Verdana"/>
              </a:rPr>
              <a:t>FPB </a:t>
            </a:r>
            <a:r>
              <a:rPr kumimoji="0" sz="1200" b="1" i="0" u="none" strike="noStrike" kern="0" cap="none" spc="-55" normalizeH="0" baseline="0" noProof="0" dirty="0">
                <a:ln>
                  <a:noFill/>
                </a:ln>
                <a:solidFill>
                  <a:srgbClr val="404040"/>
                </a:solidFill>
                <a:effectLst/>
                <a:uLnTx/>
                <a:uFillTx/>
                <a:latin typeface="Verdana"/>
                <a:cs typeface="Verdana"/>
              </a:rPr>
              <a:t>recibirán</a:t>
            </a:r>
            <a:r>
              <a:rPr kumimoji="0" sz="1200" b="1" i="0" u="none" strike="noStrike" kern="0" cap="none" spc="-50" normalizeH="0" baseline="0" noProof="0" dirty="0">
                <a:ln>
                  <a:noFill/>
                </a:ln>
                <a:solidFill>
                  <a:srgbClr val="404040"/>
                </a:solidFill>
                <a:effectLst/>
                <a:uLnTx/>
                <a:uFillTx/>
                <a:latin typeface="Verdana"/>
                <a:cs typeface="Verdana"/>
              </a:rPr>
              <a:t> </a:t>
            </a:r>
            <a:r>
              <a:rPr kumimoji="0" sz="1200" b="1" i="0" u="none" strike="noStrike" kern="0" cap="none" spc="-60" normalizeH="0" baseline="0" noProof="0" dirty="0">
                <a:ln>
                  <a:noFill/>
                </a:ln>
                <a:solidFill>
                  <a:srgbClr val="404040"/>
                </a:solidFill>
                <a:effectLst/>
                <a:uLnTx/>
                <a:uFillTx/>
                <a:latin typeface="Verdana"/>
                <a:cs typeface="Verdana"/>
              </a:rPr>
              <a:t>su</a:t>
            </a:r>
            <a:r>
              <a:rPr kumimoji="0" sz="1200" b="1" i="0" u="none" strike="noStrike" kern="0" cap="none" spc="-40" normalizeH="0" baseline="0" noProof="0" dirty="0">
                <a:ln>
                  <a:noFill/>
                </a:ln>
                <a:solidFill>
                  <a:srgbClr val="404040"/>
                </a:solidFill>
                <a:effectLst/>
                <a:uLnTx/>
                <a:uFillTx/>
                <a:latin typeface="Verdana"/>
                <a:cs typeface="Verdana"/>
              </a:rPr>
              <a:t> </a:t>
            </a:r>
            <a:r>
              <a:rPr kumimoji="0" sz="1200" b="1" i="0" u="none" strike="noStrike" kern="0" cap="none" spc="-45" normalizeH="0" baseline="0" noProof="0" dirty="0">
                <a:ln>
                  <a:noFill/>
                </a:ln>
                <a:solidFill>
                  <a:srgbClr val="404040"/>
                </a:solidFill>
                <a:effectLst/>
                <a:uLnTx/>
                <a:uFillTx/>
                <a:latin typeface="Verdana"/>
                <a:cs typeface="Verdana"/>
              </a:rPr>
              <a:t>pensión </a:t>
            </a:r>
            <a:r>
              <a:rPr kumimoji="0" sz="1200" b="1" i="0" u="none" strike="noStrike" kern="0" cap="none" spc="-50" normalizeH="0" baseline="0" noProof="0" dirty="0">
                <a:ln>
                  <a:noFill/>
                </a:ln>
                <a:solidFill>
                  <a:srgbClr val="404040"/>
                </a:solidFill>
                <a:effectLst/>
                <a:uLnTx/>
                <a:uFillTx/>
                <a:latin typeface="Verdana"/>
                <a:cs typeface="Verdana"/>
              </a:rPr>
              <a:t>a </a:t>
            </a:r>
            <a:r>
              <a:rPr kumimoji="0" sz="1200" b="1" i="0" u="none" strike="noStrike" kern="0" cap="none" spc="-65" normalizeH="0" baseline="0" noProof="0" dirty="0">
                <a:ln>
                  <a:noFill/>
                </a:ln>
                <a:solidFill>
                  <a:srgbClr val="404040"/>
                </a:solidFill>
                <a:effectLst/>
                <a:uLnTx/>
                <a:uFillTx/>
                <a:latin typeface="Verdana"/>
                <a:cs typeface="Verdana"/>
              </a:rPr>
              <a:t>través</a:t>
            </a:r>
            <a:r>
              <a:rPr kumimoji="0" sz="1200" b="1" i="0" u="none" strike="noStrike" kern="0" cap="none" spc="-75" normalizeH="0" baseline="0" noProof="0" dirty="0">
                <a:ln>
                  <a:noFill/>
                </a:ln>
                <a:solidFill>
                  <a:srgbClr val="404040"/>
                </a:solidFill>
                <a:effectLst/>
                <a:uLnTx/>
                <a:uFillTx/>
                <a:latin typeface="Verdana"/>
                <a:cs typeface="Verdana"/>
              </a:rPr>
              <a:t> </a:t>
            </a:r>
            <a:r>
              <a:rPr kumimoji="0" sz="1200" b="1" i="0" u="none" strike="noStrike" kern="0" cap="none" spc="-35" normalizeH="0" baseline="0" noProof="0" dirty="0">
                <a:ln>
                  <a:noFill/>
                </a:ln>
                <a:solidFill>
                  <a:srgbClr val="404040"/>
                </a:solidFill>
                <a:effectLst/>
                <a:uLnTx/>
                <a:uFillTx/>
                <a:latin typeface="Verdana"/>
                <a:cs typeface="Verdana"/>
              </a:rPr>
              <a:t>de</a:t>
            </a:r>
            <a:r>
              <a:rPr kumimoji="0" sz="1200" b="1" i="0" u="none" strike="noStrike" kern="0" cap="none" spc="-50" normalizeH="0" baseline="0" noProof="0" dirty="0">
                <a:ln>
                  <a:noFill/>
                </a:ln>
                <a:solidFill>
                  <a:srgbClr val="404040"/>
                </a:solidFill>
                <a:effectLst/>
                <a:uLnTx/>
                <a:uFillTx/>
                <a:latin typeface="Verdana"/>
                <a:cs typeface="Verdana"/>
              </a:rPr>
              <a:t> una</a:t>
            </a:r>
            <a:r>
              <a:rPr kumimoji="0" sz="1200" b="1" i="0" u="none" strike="noStrike" kern="0" cap="none" spc="-55" normalizeH="0" baseline="0" noProof="0" dirty="0">
                <a:ln>
                  <a:noFill/>
                </a:ln>
                <a:solidFill>
                  <a:srgbClr val="404040"/>
                </a:solidFill>
                <a:effectLst/>
                <a:uLnTx/>
                <a:uFillTx/>
                <a:latin typeface="Verdana"/>
                <a:cs typeface="Verdana"/>
              </a:rPr>
              <a:t> </a:t>
            </a:r>
            <a:r>
              <a:rPr kumimoji="0" sz="1200" b="1" i="0" u="none" strike="noStrike" kern="0" cap="none" spc="-50" normalizeH="0" baseline="0" noProof="0" dirty="0">
                <a:ln>
                  <a:noFill/>
                </a:ln>
                <a:solidFill>
                  <a:srgbClr val="404040"/>
                </a:solidFill>
                <a:effectLst/>
                <a:uLnTx/>
                <a:uFillTx/>
                <a:latin typeface="Verdana"/>
                <a:cs typeface="Verdana"/>
              </a:rPr>
              <a:t>AFORE,</a:t>
            </a:r>
            <a:r>
              <a:rPr kumimoji="0" sz="1200" b="1" i="0" u="none" strike="noStrike" kern="0" cap="none" spc="-65" normalizeH="0" baseline="0" noProof="0" dirty="0">
                <a:ln>
                  <a:noFill/>
                </a:ln>
                <a:solidFill>
                  <a:srgbClr val="404040"/>
                </a:solidFill>
                <a:effectLst/>
                <a:uLnTx/>
                <a:uFillTx/>
                <a:latin typeface="Verdana"/>
                <a:cs typeface="Verdana"/>
              </a:rPr>
              <a:t> </a:t>
            </a:r>
            <a:r>
              <a:rPr kumimoji="0" sz="1200" b="0" i="0" u="none" strike="noStrike" kern="0" cap="none" spc="-25" normalizeH="0" baseline="0" noProof="0" dirty="0">
                <a:ln>
                  <a:noFill/>
                </a:ln>
                <a:solidFill>
                  <a:srgbClr val="404040"/>
                </a:solidFill>
                <a:effectLst/>
                <a:uLnTx/>
                <a:uFillTx/>
                <a:latin typeface="Verdana"/>
                <a:cs typeface="Verdana"/>
              </a:rPr>
              <a:t>al </a:t>
            </a:r>
            <a:r>
              <a:rPr kumimoji="0" sz="1200" b="0" i="0" u="none" strike="noStrike" kern="0" cap="none" spc="0" normalizeH="0" baseline="0" noProof="0" dirty="0">
                <a:ln>
                  <a:noFill/>
                </a:ln>
                <a:solidFill>
                  <a:srgbClr val="404040"/>
                </a:solidFill>
                <a:effectLst/>
                <a:uLnTx/>
                <a:uFillTx/>
                <a:latin typeface="Verdana"/>
                <a:cs typeface="Verdana"/>
              </a:rPr>
              <a:t>tener</a:t>
            </a:r>
            <a:r>
              <a:rPr kumimoji="0" sz="1200" b="0" i="0" u="none" strike="noStrike" kern="0" cap="none" spc="-100"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el</a:t>
            </a:r>
            <a:r>
              <a:rPr kumimoji="0" sz="1200" b="0" i="0" u="none" strike="noStrike" kern="0" cap="none" spc="-9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recurso</a:t>
            </a:r>
            <a:r>
              <a:rPr kumimoji="0" sz="1200" b="0" i="0" u="none" strike="noStrike" kern="0" cap="none" spc="-90"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suficiente </a:t>
            </a:r>
            <a:r>
              <a:rPr kumimoji="0" sz="1200" b="0" i="0" u="none" strike="noStrike" kern="0" cap="none" spc="0" normalizeH="0" baseline="0" noProof="0" dirty="0">
                <a:ln>
                  <a:noFill/>
                </a:ln>
                <a:solidFill>
                  <a:srgbClr val="404040"/>
                </a:solidFill>
                <a:effectLst/>
                <a:uLnTx/>
                <a:uFillTx/>
                <a:latin typeface="Verdana"/>
                <a:cs typeface="Verdana"/>
              </a:rPr>
              <a:t>en</a:t>
            </a:r>
            <a:r>
              <a:rPr kumimoji="0" sz="1200" b="0" i="0" u="none" strike="noStrike" kern="0" cap="none" spc="-6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su</a:t>
            </a:r>
            <a:r>
              <a:rPr kumimoji="0" sz="1200" b="0" i="0" u="none" strike="noStrike" kern="0" cap="none" spc="-5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cuenta</a:t>
            </a:r>
            <a:r>
              <a:rPr kumimoji="0" sz="1200" b="0" i="0" u="none" strike="noStrike" kern="0" cap="none" spc="-45"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individual</a:t>
            </a:r>
            <a:r>
              <a:rPr kumimoji="0" sz="1200" b="0" i="0" u="none" strike="noStrike" kern="0" cap="none" spc="500"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para</a:t>
            </a:r>
            <a:r>
              <a:rPr kumimoji="0" sz="1200" b="0" i="0" u="none" strike="noStrike" kern="0" cap="none" spc="-5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cubrir</a:t>
            </a:r>
            <a:r>
              <a:rPr kumimoji="0" sz="1200" b="0" i="0" u="none" strike="noStrike" kern="0" cap="none" spc="-55" normalizeH="0" baseline="0" noProof="0" dirty="0">
                <a:ln>
                  <a:noFill/>
                </a:ln>
                <a:solidFill>
                  <a:srgbClr val="404040"/>
                </a:solidFill>
                <a:effectLst/>
                <a:uLnTx/>
                <a:uFillTx/>
                <a:latin typeface="Verdana"/>
                <a:cs typeface="Verdana"/>
              </a:rPr>
              <a:t> </a:t>
            </a:r>
            <a:r>
              <a:rPr kumimoji="0" sz="1200" b="0" i="0" u="none" strike="noStrike" kern="0" cap="none" spc="-20" normalizeH="0" baseline="0" noProof="0" dirty="0">
                <a:ln>
                  <a:noFill/>
                </a:ln>
                <a:solidFill>
                  <a:srgbClr val="404040"/>
                </a:solidFill>
                <a:effectLst/>
                <a:uLnTx/>
                <a:uFillTx/>
                <a:latin typeface="Verdana"/>
                <a:cs typeface="Verdana"/>
              </a:rPr>
              <a:t>al</a:t>
            </a:r>
            <a:r>
              <a:rPr kumimoji="0" sz="1200" b="0" i="0" u="none" strike="noStrike" kern="0" cap="none" spc="-4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menos</a:t>
            </a:r>
            <a:r>
              <a:rPr kumimoji="0" sz="1200" b="0" i="0" u="none" strike="noStrike" kern="0" cap="none" spc="-70" normalizeH="0" baseline="0" noProof="0" dirty="0">
                <a:ln>
                  <a:noFill/>
                </a:ln>
                <a:solidFill>
                  <a:srgbClr val="404040"/>
                </a:solidFill>
                <a:effectLst/>
                <a:uLnTx/>
                <a:uFillTx/>
                <a:latin typeface="Verdana"/>
                <a:cs typeface="Verdana"/>
              </a:rPr>
              <a:t> </a:t>
            </a:r>
            <a:r>
              <a:rPr kumimoji="0" sz="1200" b="0" i="0" u="none" strike="noStrike" kern="0" cap="none" spc="-25" normalizeH="0" baseline="0" noProof="0" dirty="0">
                <a:ln>
                  <a:noFill/>
                </a:ln>
                <a:solidFill>
                  <a:srgbClr val="404040"/>
                </a:solidFill>
                <a:effectLst/>
                <a:uLnTx/>
                <a:uFillTx/>
                <a:latin typeface="Verdana"/>
                <a:cs typeface="Verdana"/>
              </a:rPr>
              <a:t>12 </a:t>
            </a:r>
            <a:r>
              <a:rPr kumimoji="0" sz="1200" b="0" i="0" u="none" strike="noStrike" kern="0" cap="none" spc="0" normalizeH="0" baseline="0" noProof="0" dirty="0">
                <a:ln>
                  <a:noFill/>
                </a:ln>
                <a:solidFill>
                  <a:srgbClr val="404040"/>
                </a:solidFill>
                <a:effectLst/>
                <a:uLnTx/>
                <a:uFillTx/>
                <a:latin typeface="Verdana"/>
                <a:cs typeface="Verdana"/>
              </a:rPr>
              <a:t>pagos</a:t>
            </a:r>
            <a:r>
              <a:rPr kumimoji="0" sz="1200" b="0" i="0" u="none" strike="noStrike" kern="0" cap="none" spc="-4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de</a:t>
            </a:r>
            <a:r>
              <a:rPr kumimoji="0" sz="1200" b="0" i="0" u="none" strike="noStrike" kern="0" cap="none" spc="-2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pensión</a:t>
            </a:r>
            <a:r>
              <a:rPr kumimoji="0" sz="1200" b="0" i="0" u="none" strike="noStrike" kern="0" cap="none" spc="-20" normalizeH="0" baseline="0" noProof="0" dirty="0">
                <a:ln>
                  <a:noFill/>
                </a:ln>
                <a:solidFill>
                  <a:srgbClr val="404040"/>
                </a:solidFill>
                <a:effectLst/>
                <a:uLnTx/>
                <a:uFillTx/>
                <a:latin typeface="Verdana"/>
                <a:cs typeface="Verdana"/>
              </a:rPr>
              <a:t> </a:t>
            </a:r>
            <a:r>
              <a:rPr kumimoji="0" sz="1200" b="0" i="0" u="none" strike="noStrike" kern="0" cap="none" spc="-35" normalizeH="0" baseline="0" noProof="0" dirty="0">
                <a:ln>
                  <a:noFill/>
                </a:ln>
                <a:solidFill>
                  <a:srgbClr val="404040"/>
                </a:solidFill>
                <a:effectLst/>
                <a:uLnTx/>
                <a:uFillTx/>
                <a:latin typeface="Verdana"/>
                <a:cs typeface="Verdana"/>
              </a:rPr>
              <a:t>(existen</a:t>
            </a:r>
            <a:r>
              <a:rPr kumimoji="0" sz="1200" b="0" i="0" u="none" strike="noStrike" kern="0" cap="none" spc="-20" normalizeH="0" baseline="0" noProof="0" dirty="0">
                <a:ln>
                  <a:noFill/>
                </a:ln>
                <a:solidFill>
                  <a:srgbClr val="404040"/>
                </a:solidFill>
                <a:effectLst/>
                <a:uLnTx/>
                <a:uFillTx/>
                <a:latin typeface="Verdana"/>
                <a:cs typeface="Verdana"/>
              </a:rPr>
              <a:t> </a:t>
            </a:r>
            <a:r>
              <a:rPr kumimoji="0" sz="1200" b="0" i="0" u="none" strike="noStrike" kern="0" cap="none" spc="-50" normalizeH="0" baseline="0" noProof="0" dirty="0">
                <a:ln>
                  <a:noFill/>
                </a:ln>
                <a:solidFill>
                  <a:srgbClr val="404040"/>
                </a:solidFill>
                <a:effectLst/>
                <a:uLnTx/>
                <a:uFillTx/>
                <a:latin typeface="Verdana"/>
                <a:cs typeface="Verdana"/>
              </a:rPr>
              <a:t>2 </a:t>
            </a:r>
            <a:r>
              <a:rPr kumimoji="0" sz="1200" b="0" i="0" u="none" strike="noStrike" kern="0" cap="none" spc="-10" normalizeH="0" baseline="0" noProof="0" dirty="0">
                <a:ln>
                  <a:noFill/>
                </a:ln>
                <a:solidFill>
                  <a:srgbClr val="404040"/>
                </a:solidFill>
                <a:effectLst/>
                <a:uLnTx/>
                <a:uFillTx/>
                <a:latin typeface="Verdana"/>
                <a:cs typeface="Verdana"/>
              </a:rPr>
              <a:t>casos</a:t>
            </a:r>
            <a:r>
              <a:rPr kumimoji="0" sz="1200" b="0" i="0" u="none" strike="noStrike" kern="0" cap="none" spc="-8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de</a:t>
            </a:r>
            <a:r>
              <a:rPr kumimoji="0" sz="1200" b="0" i="0" u="none" strike="noStrike" kern="0" cap="none" spc="-8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renta</a:t>
            </a:r>
            <a:r>
              <a:rPr kumimoji="0" sz="1200" b="0" i="0" u="none" strike="noStrike" kern="0" cap="none" spc="-85"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vitalicia </a:t>
            </a:r>
            <a:r>
              <a:rPr kumimoji="0" sz="1200" b="0" i="0" u="none" strike="noStrike" kern="0" cap="none" spc="0" normalizeH="0" baseline="0" noProof="0" dirty="0">
                <a:ln>
                  <a:noFill/>
                </a:ln>
                <a:solidFill>
                  <a:srgbClr val="404040"/>
                </a:solidFill>
                <a:effectLst/>
                <a:uLnTx/>
                <a:uFillTx/>
                <a:latin typeface="Verdana"/>
                <a:cs typeface="Verdana"/>
              </a:rPr>
              <a:t>pagadas</a:t>
            </a:r>
            <a:r>
              <a:rPr kumimoji="0" sz="1200" b="0" i="0" u="none" strike="noStrike" kern="0" cap="none" spc="-4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por</a:t>
            </a:r>
            <a:r>
              <a:rPr kumimoji="0" sz="1200" b="0" i="0" u="none" strike="noStrike" kern="0" cap="none" spc="-55"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aseguradora).</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9" name="object 9"/>
          <p:cNvSpPr/>
          <p:nvPr/>
        </p:nvSpPr>
        <p:spPr>
          <a:xfrm>
            <a:off x="7315200" y="1944623"/>
            <a:ext cx="2341245" cy="3240405"/>
          </a:xfrm>
          <a:custGeom>
            <a:avLst/>
            <a:gdLst/>
            <a:ahLst/>
            <a:cxnLst/>
            <a:rect l="l" t="t" r="r" b="b"/>
            <a:pathLst>
              <a:path w="2341245" h="3240404">
                <a:moveTo>
                  <a:pt x="2340863" y="0"/>
                </a:moveTo>
                <a:lnTo>
                  <a:pt x="0" y="0"/>
                </a:lnTo>
                <a:lnTo>
                  <a:pt x="0" y="3240024"/>
                </a:lnTo>
                <a:lnTo>
                  <a:pt x="2340863" y="3240024"/>
                </a:lnTo>
                <a:lnTo>
                  <a:pt x="2340863" y="0"/>
                </a:lnTo>
                <a:close/>
              </a:path>
            </a:pathLst>
          </a:custGeom>
          <a:solidFill>
            <a:srgbClr val="BEBEBE">
              <a:alpha val="54901"/>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txBox="1"/>
          <p:nvPr/>
        </p:nvSpPr>
        <p:spPr>
          <a:xfrm>
            <a:off x="7495413" y="2945130"/>
            <a:ext cx="1981835" cy="1145540"/>
          </a:xfrm>
          <a:prstGeom prst="rect">
            <a:avLst/>
          </a:prstGeom>
        </p:spPr>
        <p:txBody>
          <a:bodyPr vert="horz" wrap="square" lIns="0" tIns="113030" rIns="0" bIns="0" rtlCol="0">
            <a:spAutoFit/>
          </a:bodyPr>
          <a:lstStyle/>
          <a:p>
            <a:pPr marL="635" marR="0" lvl="0" indent="0" algn="ctr" defTabSz="914400" eaLnBrk="1" fontAlgn="auto" latinLnBrk="0" hangingPunct="1">
              <a:lnSpc>
                <a:spcPct val="100000"/>
              </a:lnSpc>
              <a:spcBef>
                <a:spcPts val="890"/>
              </a:spcBef>
              <a:spcAft>
                <a:spcPts val="0"/>
              </a:spcAft>
              <a:buClrTx/>
              <a:buSzTx/>
              <a:buFontTx/>
              <a:buNone/>
              <a:tabLst/>
              <a:defRPr/>
            </a:pPr>
            <a:r>
              <a:rPr kumimoji="0" sz="2400" b="1" i="0" u="none" strike="noStrike" kern="0" cap="none" spc="-85" normalizeH="0" baseline="0" noProof="0" dirty="0">
                <a:ln>
                  <a:noFill/>
                </a:ln>
                <a:solidFill>
                  <a:srgbClr val="9D2348"/>
                </a:solidFill>
                <a:effectLst/>
                <a:uLnTx/>
                <a:uFillTx/>
                <a:latin typeface="Verdana"/>
                <a:cs typeface="Verdana"/>
              </a:rPr>
              <a:t>$3,975</a:t>
            </a:r>
            <a:endParaRPr kumimoji="0" sz="2400" b="0" i="0" u="none" strike="noStrike" kern="0" cap="none" spc="0" normalizeH="0" baseline="0" noProof="0">
              <a:ln>
                <a:noFill/>
              </a:ln>
              <a:solidFill>
                <a:sysClr val="windowText" lastClr="000000"/>
              </a:solidFill>
              <a:effectLst/>
              <a:uLnTx/>
              <a:uFillTx/>
              <a:latin typeface="Verdana"/>
              <a:cs typeface="Verdana"/>
            </a:endParaRPr>
          </a:p>
          <a:p>
            <a:pPr marL="12700" marR="5080" lvl="0" indent="0" algn="ctr" defTabSz="914400" eaLnBrk="1" fontAlgn="auto" latinLnBrk="0" hangingPunct="1">
              <a:lnSpc>
                <a:spcPct val="114999"/>
              </a:lnSpc>
              <a:spcBef>
                <a:spcPts val="180"/>
              </a:spcBef>
              <a:spcAft>
                <a:spcPts val="0"/>
              </a:spcAft>
              <a:buClrTx/>
              <a:buSzTx/>
              <a:buFontTx/>
              <a:buNone/>
              <a:tabLst/>
              <a:defRPr/>
            </a:pPr>
            <a:r>
              <a:rPr kumimoji="0" sz="1200" b="1" i="0" u="none" strike="noStrike" kern="0" cap="none" spc="-55" normalizeH="0" baseline="0" noProof="0" dirty="0">
                <a:ln>
                  <a:noFill/>
                </a:ln>
                <a:solidFill>
                  <a:srgbClr val="404040"/>
                </a:solidFill>
                <a:effectLst/>
                <a:uLnTx/>
                <a:uFillTx/>
                <a:latin typeface="Verdana"/>
                <a:cs typeface="Verdana"/>
              </a:rPr>
              <a:t>pesos</a:t>
            </a:r>
            <a:r>
              <a:rPr kumimoji="0" sz="1200" b="1" i="0" u="none" strike="noStrike" kern="0" cap="none" spc="-45"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representa</a:t>
            </a:r>
            <a:r>
              <a:rPr kumimoji="0" sz="1200" b="0" i="0" u="none" strike="noStrike" kern="0" cap="none" spc="-8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el</a:t>
            </a:r>
            <a:r>
              <a:rPr kumimoji="0" sz="1200" b="0" i="0" u="none" strike="noStrike" kern="0" cap="none" spc="-65" normalizeH="0" baseline="0" noProof="0" dirty="0">
                <a:ln>
                  <a:noFill/>
                </a:ln>
                <a:solidFill>
                  <a:srgbClr val="404040"/>
                </a:solidFill>
                <a:effectLst/>
                <a:uLnTx/>
                <a:uFillTx/>
                <a:latin typeface="Verdana"/>
                <a:cs typeface="Verdana"/>
              </a:rPr>
              <a:t> </a:t>
            </a:r>
            <a:r>
              <a:rPr kumimoji="0" sz="1200" b="1" i="0" u="none" strike="noStrike" kern="0" cap="none" spc="-20" normalizeH="0" baseline="0" noProof="0" dirty="0">
                <a:ln>
                  <a:noFill/>
                </a:ln>
                <a:solidFill>
                  <a:srgbClr val="404040"/>
                </a:solidFill>
                <a:effectLst/>
                <a:uLnTx/>
                <a:uFillTx/>
                <a:latin typeface="Verdana"/>
                <a:cs typeface="Verdana"/>
              </a:rPr>
              <a:t>pago </a:t>
            </a:r>
            <a:r>
              <a:rPr kumimoji="0" sz="1200" b="1" i="0" u="none" strike="noStrike" kern="0" cap="none" spc="-45" normalizeH="0" baseline="0" noProof="0" dirty="0">
                <a:ln>
                  <a:noFill/>
                </a:ln>
                <a:solidFill>
                  <a:srgbClr val="404040"/>
                </a:solidFill>
                <a:effectLst/>
                <a:uLnTx/>
                <a:uFillTx/>
                <a:latin typeface="Verdana"/>
                <a:cs typeface="Verdana"/>
              </a:rPr>
              <a:t>promedio</a:t>
            </a:r>
            <a:r>
              <a:rPr kumimoji="0" sz="1200" b="1" i="0" u="none" strike="noStrike" kern="0" cap="none" spc="-25" normalizeH="0" baseline="0" noProof="0" dirty="0">
                <a:ln>
                  <a:noFill/>
                </a:ln>
                <a:solidFill>
                  <a:srgbClr val="404040"/>
                </a:solidFill>
                <a:effectLst/>
                <a:uLnTx/>
                <a:uFillTx/>
                <a:latin typeface="Verdana"/>
                <a:cs typeface="Verdana"/>
              </a:rPr>
              <a:t> por </a:t>
            </a:r>
            <a:r>
              <a:rPr kumimoji="0" sz="1200" b="1" i="0" u="none" strike="noStrike" kern="0" cap="none" spc="-35" normalizeH="0" baseline="0" noProof="0" dirty="0">
                <a:ln>
                  <a:noFill/>
                </a:ln>
                <a:solidFill>
                  <a:srgbClr val="404040"/>
                </a:solidFill>
                <a:effectLst/>
                <a:uLnTx/>
                <a:uFillTx/>
                <a:latin typeface="Verdana"/>
                <a:cs typeface="Verdana"/>
              </a:rPr>
              <a:t>Complemento</a:t>
            </a:r>
            <a:r>
              <a:rPr kumimoji="0" sz="1200" b="1" i="0" u="none" strike="noStrike" kern="0" cap="none" spc="-20" normalizeH="0" baseline="0" noProof="0" dirty="0">
                <a:ln>
                  <a:noFill/>
                </a:ln>
                <a:solidFill>
                  <a:srgbClr val="404040"/>
                </a:solidFill>
                <a:effectLst/>
                <a:uLnTx/>
                <a:uFillTx/>
                <a:latin typeface="Verdana"/>
                <a:cs typeface="Verdana"/>
              </a:rPr>
              <a:t> </a:t>
            </a:r>
            <a:r>
              <a:rPr kumimoji="0" sz="1200" b="1" i="0" u="none" strike="noStrike" kern="0" cap="none" spc="-45" normalizeH="0" baseline="0" noProof="0" dirty="0">
                <a:ln>
                  <a:noFill/>
                </a:ln>
                <a:solidFill>
                  <a:srgbClr val="404040"/>
                </a:solidFill>
                <a:effectLst/>
                <a:uLnTx/>
                <a:uFillTx/>
                <a:latin typeface="Verdana"/>
                <a:cs typeface="Verdana"/>
              </a:rPr>
              <a:t>del</a:t>
            </a:r>
            <a:r>
              <a:rPr kumimoji="0" sz="1200" b="1" i="0" u="none" strike="noStrike" kern="0" cap="none" spc="-25" normalizeH="0" baseline="0" noProof="0" dirty="0">
                <a:ln>
                  <a:noFill/>
                </a:ln>
                <a:solidFill>
                  <a:srgbClr val="404040"/>
                </a:solidFill>
                <a:effectLst/>
                <a:uLnTx/>
                <a:uFillTx/>
                <a:latin typeface="Verdana"/>
                <a:cs typeface="Verdana"/>
              </a:rPr>
              <a:t> </a:t>
            </a:r>
            <a:r>
              <a:rPr kumimoji="0" sz="1200" b="1" i="0" u="none" strike="noStrike" kern="0" cap="none" spc="-20" normalizeH="0" baseline="0" noProof="0" dirty="0">
                <a:ln>
                  <a:noFill/>
                </a:ln>
                <a:solidFill>
                  <a:srgbClr val="404040"/>
                </a:solidFill>
                <a:effectLst/>
                <a:uLnTx/>
                <a:uFillTx/>
                <a:latin typeface="Verdana"/>
                <a:cs typeface="Verdana"/>
              </a:rPr>
              <a:t>FPB.</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11" name="object 11"/>
          <p:cNvSpPr/>
          <p:nvPr/>
        </p:nvSpPr>
        <p:spPr>
          <a:xfrm>
            <a:off x="9710928" y="1944623"/>
            <a:ext cx="2339340" cy="3240405"/>
          </a:xfrm>
          <a:custGeom>
            <a:avLst/>
            <a:gdLst/>
            <a:ahLst/>
            <a:cxnLst/>
            <a:rect l="l" t="t" r="r" b="b"/>
            <a:pathLst>
              <a:path w="2339340" h="3240404">
                <a:moveTo>
                  <a:pt x="2339339" y="0"/>
                </a:moveTo>
                <a:lnTo>
                  <a:pt x="0" y="0"/>
                </a:lnTo>
                <a:lnTo>
                  <a:pt x="0" y="3240024"/>
                </a:lnTo>
                <a:lnTo>
                  <a:pt x="2339339" y="3240024"/>
                </a:lnTo>
                <a:lnTo>
                  <a:pt x="2339339" y="0"/>
                </a:lnTo>
                <a:close/>
              </a:path>
            </a:pathLst>
          </a:custGeom>
          <a:solidFill>
            <a:srgbClr val="BEBEBE">
              <a:alpha val="54901"/>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txBox="1"/>
          <p:nvPr/>
        </p:nvSpPr>
        <p:spPr>
          <a:xfrm>
            <a:off x="9835642" y="2151938"/>
            <a:ext cx="2092325" cy="2786380"/>
          </a:xfrm>
          <a:prstGeom prst="rect">
            <a:avLst/>
          </a:prstGeom>
        </p:spPr>
        <p:txBody>
          <a:bodyPr vert="horz" wrap="square" lIns="0" tIns="12065" rIns="0" bIns="0" rtlCol="0">
            <a:spAutoFit/>
          </a:bodyPr>
          <a:lstStyle/>
          <a:p>
            <a:pPr marL="218440" marR="208279" lvl="0" indent="-635" algn="ctr" defTabSz="914400" eaLnBrk="1" fontAlgn="auto" latinLnBrk="0" hangingPunct="1">
              <a:lnSpc>
                <a:spcPct val="115100"/>
              </a:lnSpc>
              <a:spcBef>
                <a:spcPts val="95"/>
              </a:spcBef>
              <a:spcAft>
                <a:spcPts val="0"/>
              </a:spcAft>
              <a:buClrTx/>
              <a:buSzTx/>
              <a:buFontTx/>
              <a:buNone/>
              <a:tabLst/>
              <a:defRPr/>
            </a:pPr>
            <a:r>
              <a:rPr kumimoji="0" sz="1750" b="1" i="0" u="none" strike="noStrike" kern="0" cap="none" spc="-85" normalizeH="0" baseline="0" noProof="0" dirty="0">
                <a:ln>
                  <a:noFill/>
                </a:ln>
                <a:solidFill>
                  <a:srgbClr val="404040"/>
                </a:solidFill>
                <a:effectLst/>
                <a:uLnTx/>
                <a:uFillTx/>
                <a:latin typeface="Verdana"/>
                <a:cs typeface="Verdana"/>
              </a:rPr>
              <a:t>La</a:t>
            </a:r>
            <a:r>
              <a:rPr kumimoji="0" sz="1750" b="1" i="0" u="none" strike="noStrike" kern="0" cap="none" spc="-90" normalizeH="0" baseline="0" noProof="0" dirty="0">
                <a:ln>
                  <a:noFill/>
                </a:ln>
                <a:solidFill>
                  <a:srgbClr val="404040"/>
                </a:solidFill>
                <a:effectLst/>
                <a:uLnTx/>
                <a:uFillTx/>
                <a:latin typeface="Verdana"/>
                <a:cs typeface="Verdana"/>
              </a:rPr>
              <a:t> tasa</a:t>
            </a:r>
            <a:r>
              <a:rPr kumimoji="0" sz="1750" b="1" i="0" u="none" strike="noStrike" kern="0" cap="none" spc="-125" normalizeH="0" baseline="0" noProof="0" dirty="0">
                <a:ln>
                  <a:noFill/>
                </a:ln>
                <a:solidFill>
                  <a:srgbClr val="404040"/>
                </a:solidFill>
                <a:effectLst/>
                <a:uLnTx/>
                <a:uFillTx/>
                <a:latin typeface="Verdana"/>
                <a:cs typeface="Verdana"/>
              </a:rPr>
              <a:t> </a:t>
            </a:r>
            <a:r>
              <a:rPr kumimoji="0" sz="1750" b="1" i="0" u="none" strike="noStrike" kern="0" cap="none" spc="-25" normalizeH="0" baseline="0" noProof="0" dirty="0">
                <a:ln>
                  <a:noFill/>
                </a:ln>
                <a:solidFill>
                  <a:srgbClr val="404040"/>
                </a:solidFill>
                <a:effectLst/>
                <a:uLnTx/>
                <a:uFillTx/>
                <a:latin typeface="Verdana"/>
                <a:cs typeface="Verdana"/>
              </a:rPr>
              <a:t>de </a:t>
            </a:r>
            <a:r>
              <a:rPr kumimoji="0" sz="1750" b="1" i="0" u="none" strike="noStrike" kern="0" cap="none" spc="-75" normalizeH="0" baseline="0" noProof="0" dirty="0">
                <a:ln>
                  <a:noFill/>
                </a:ln>
                <a:solidFill>
                  <a:srgbClr val="404040"/>
                </a:solidFill>
                <a:effectLst/>
                <a:uLnTx/>
                <a:uFillTx/>
                <a:latin typeface="Verdana"/>
                <a:cs typeface="Verdana"/>
              </a:rPr>
              <a:t>reemplazo</a:t>
            </a:r>
            <a:r>
              <a:rPr kumimoji="0" sz="1750" b="1" i="0" u="none" strike="noStrike" kern="0" cap="none" spc="-65" normalizeH="0" baseline="0" noProof="0" dirty="0">
                <a:ln>
                  <a:noFill/>
                </a:ln>
                <a:solidFill>
                  <a:srgbClr val="404040"/>
                </a:solidFill>
                <a:effectLst/>
                <a:uLnTx/>
                <a:uFillTx/>
                <a:latin typeface="Verdana"/>
                <a:cs typeface="Verdana"/>
              </a:rPr>
              <a:t> </a:t>
            </a:r>
            <a:r>
              <a:rPr kumimoji="0" sz="1750" b="1" i="0" u="none" strike="noStrike" kern="0" cap="none" spc="-50" normalizeH="0" baseline="0" noProof="0" dirty="0">
                <a:ln>
                  <a:noFill/>
                </a:ln>
                <a:solidFill>
                  <a:srgbClr val="404040"/>
                </a:solidFill>
                <a:effectLst/>
                <a:uLnTx/>
                <a:uFillTx/>
                <a:latin typeface="Verdana"/>
                <a:cs typeface="Verdana"/>
              </a:rPr>
              <a:t>del </a:t>
            </a:r>
            <a:r>
              <a:rPr kumimoji="0" sz="1750" b="1" i="0" u="none" strike="noStrike" kern="0" cap="none" spc="-60" normalizeH="0" baseline="0" noProof="0" dirty="0">
                <a:ln>
                  <a:noFill/>
                </a:ln>
                <a:solidFill>
                  <a:srgbClr val="404040"/>
                </a:solidFill>
                <a:effectLst/>
                <a:uLnTx/>
                <a:uFillTx/>
                <a:latin typeface="Verdana"/>
                <a:cs typeface="Verdana"/>
              </a:rPr>
              <a:t>último</a:t>
            </a:r>
            <a:r>
              <a:rPr kumimoji="0" sz="1750" b="1" i="0" u="none" strike="noStrike" kern="0" cap="none" spc="-55" normalizeH="0" baseline="0" noProof="0" dirty="0">
                <a:ln>
                  <a:noFill/>
                </a:ln>
                <a:solidFill>
                  <a:srgbClr val="404040"/>
                </a:solidFill>
                <a:effectLst/>
                <a:uLnTx/>
                <a:uFillTx/>
                <a:latin typeface="Verdana"/>
                <a:cs typeface="Verdana"/>
              </a:rPr>
              <a:t> </a:t>
            </a:r>
            <a:r>
              <a:rPr kumimoji="0" sz="1750" b="1" i="0" u="none" strike="noStrike" kern="0" cap="none" spc="-25" normalizeH="0" baseline="0" noProof="0" dirty="0">
                <a:ln>
                  <a:noFill/>
                </a:ln>
                <a:solidFill>
                  <a:srgbClr val="404040"/>
                </a:solidFill>
                <a:effectLst/>
                <a:uLnTx/>
                <a:uFillTx/>
                <a:latin typeface="Verdana"/>
                <a:cs typeface="Verdana"/>
              </a:rPr>
              <a:t>salario </a:t>
            </a:r>
            <a:r>
              <a:rPr kumimoji="0" sz="1750" b="1" i="0" u="none" strike="noStrike" kern="0" cap="none" spc="-10" normalizeH="0" baseline="0" noProof="0" dirty="0">
                <a:ln>
                  <a:noFill/>
                </a:ln>
                <a:solidFill>
                  <a:srgbClr val="404040"/>
                </a:solidFill>
                <a:effectLst/>
                <a:uLnTx/>
                <a:uFillTx/>
                <a:latin typeface="Verdana"/>
                <a:cs typeface="Verdana"/>
              </a:rPr>
              <a:t>aumenta</a:t>
            </a:r>
            <a:endParaRPr kumimoji="0" sz="1750" b="0" i="0" u="none" strike="noStrike" kern="0" cap="none" spc="0" normalizeH="0" baseline="0" noProof="0">
              <a:ln>
                <a:noFill/>
              </a:ln>
              <a:solidFill>
                <a:sysClr val="windowText" lastClr="000000"/>
              </a:solidFill>
              <a:effectLst/>
              <a:uLnTx/>
              <a:uFillTx/>
              <a:latin typeface="Verdana"/>
              <a:cs typeface="Verdana"/>
            </a:endParaRPr>
          </a:p>
          <a:p>
            <a:pPr marL="12700" marR="5080" lvl="0" indent="0" algn="ctr" defTabSz="914400" eaLnBrk="1" fontAlgn="auto" latinLnBrk="0" hangingPunct="1">
              <a:lnSpc>
                <a:spcPct val="114900"/>
              </a:lnSpc>
              <a:spcBef>
                <a:spcPts val="0"/>
              </a:spcBef>
              <a:spcAft>
                <a:spcPts val="0"/>
              </a:spcAft>
              <a:buClrTx/>
              <a:buSzTx/>
              <a:buFontTx/>
              <a:buNone/>
              <a:tabLst/>
              <a:defRPr/>
            </a:pPr>
            <a:r>
              <a:rPr kumimoji="0" sz="1750" b="1" i="0" u="none" strike="noStrike" kern="0" cap="none" spc="-50" normalizeH="0" baseline="0" noProof="0" dirty="0">
                <a:ln>
                  <a:noFill/>
                </a:ln>
                <a:solidFill>
                  <a:srgbClr val="404040"/>
                </a:solidFill>
                <a:effectLst/>
                <a:uLnTx/>
                <a:uFillTx/>
                <a:latin typeface="Verdana"/>
                <a:cs typeface="Verdana"/>
              </a:rPr>
              <a:t>del</a:t>
            </a:r>
            <a:r>
              <a:rPr kumimoji="0" sz="1750" b="1" i="0" u="none" strike="noStrike" kern="0" cap="none" spc="-105" normalizeH="0" baseline="0" noProof="0" dirty="0">
                <a:ln>
                  <a:noFill/>
                </a:ln>
                <a:solidFill>
                  <a:srgbClr val="404040"/>
                </a:solidFill>
                <a:effectLst/>
                <a:uLnTx/>
                <a:uFillTx/>
                <a:latin typeface="Verdana"/>
                <a:cs typeface="Verdana"/>
              </a:rPr>
              <a:t> </a:t>
            </a:r>
            <a:r>
              <a:rPr kumimoji="0" sz="1750" b="1" i="0" u="none" strike="noStrike" kern="0" cap="none" spc="-355" normalizeH="0" baseline="0" noProof="0" dirty="0">
                <a:ln>
                  <a:noFill/>
                </a:ln>
                <a:solidFill>
                  <a:srgbClr val="9D2348"/>
                </a:solidFill>
                <a:effectLst/>
                <a:uLnTx/>
                <a:uFillTx/>
                <a:latin typeface="Verdana"/>
                <a:cs typeface="Verdana"/>
              </a:rPr>
              <a:t>57%</a:t>
            </a:r>
            <a:r>
              <a:rPr kumimoji="0" sz="1750" b="1" i="0" u="none" strike="noStrike" kern="0" cap="none" spc="-105" normalizeH="0" baseline="0" noProof="0" dirty="0">
                <a:ln>
                  <a:noFill/>
                </a:ln>
                <a:solidFill>
                  <a:srgbClr val="9D2348"/>
                </a:solidFill>
                <a:effectLst/>
                <a:uLnTx/>
                <a:uFillTx/>
                <a:latin typeface="Verdana"/>
                <a:cs typeface="Verdana"/>
              </a:rPr>
              <a:t> </a:t>
            </a:r>
            <a:r>
              <a:rPr kumimoji="0" sz="1750" b="1" i="0" u="none" strike="noStrike" kern="0" cap="none" spc="0" normalizeH="0" baseline="0" noProof="0" dirty="0">
                <a:ln>
                  <a:noFill/>
                </a:ln>
                <a:solidFill>
                  <a:srgbClr val="404040"/>
                </a:solidFill>
                <a:effectLst/>
                <a:uLnTx/>
                <a:uFillTx/>
                <a:latin typeface="Verdana"/>
                <a:cs typeface="Verdana"/>
              </a:rPr>
              <a:t>al</a:t>
            </a:r>
            <a:r>
              <a:rPr kumimoji="0" sz="1750" b="1" i="0" u="none" strike="noStrike" kern="0" cap="none" spc="220" normalizeH="0" baseline="0" noProof="0" dirty="0">
                <a:ln>
                  <a:noFill/>
                </a:ln>
                <a:solidFill>
                  <a:srgbClr val="404040"/>
                </a:solidFill>
                <a:effectLst/>
                <a:uLnTx/>
                <a:uFillTx/>
                <a:latin typeface="Verdana"/>
                <a:cs typeface="Verdana"/>
              </a:rPr>
              <a:t> </a:t>
            </a:r>
            <a:r>
              <a:rPr kumimoji="0" sz="1750" b="1" i="0" u="none" strike="noStrike" kern="0" cap="none" spc="-360" normalizeH="0" baseline="0" noProof="0" dirty="0">
                <a:ln>
                  <a:noFill/>
                </a:ln>
                <a:solidFill>
                  <a:srgbClr val="005C4B"/>
                </a:solidFill>
                <a:effectLst/>
                <a:uLnTx/>
                <a:uFillTx/>
                <a:latin typeface="Verdana"/>
                <a:cs typeface="Verdana"/>
              </a:rPr>
              <a:t>96% </a:t>
            </a:r>
            <a:r>
              <a:rPr kumimoji="0" sz="1750" b="1" i="0" u="none" strike="noStrike" kern="0" cap="none" spc="-25" normalizeH="0" baseline="0" noProof="0" dirty="0">
                <a:ln>
                  <a:noFill/>
                </a:ln>
                <a:solidFill>
                  <a:srgbClr val="404040"/>
                </a:solidFill>
                <a:effectLst/>
                <a:uLnTx/>
                <a:uFillTx/>
                <a:latin typeface="Verdana"/>
                <a:cs typeface="Verdana"/>
              </a:rPr>
              <a:t>con</a:t>
            </a:r>
            <a:r>
              <a:rPr kumimoji="0" sz="1750" b="1" i="0" u="none" strike="noStrike" kern="0" cap="none" spc="-125" normalizeH="0" baseline="0" noProof="0" dirty="0">
                <a:ln>
                  <a:noFill/>
                </a:ln>
                <a:solidFill>
                  <a:srgbClr val="404040"/>
                </a:solidFill>
                <a:effectLst/>
                <a:uLnTx/>
                <a:uFillTx/>
                <a:latin typeface="Verdana"/>
                <a:cs typeface="Verdana"/>
              </a:rPr>
              <a:t> </a:t>
            </a:r>
            <a:r>
              <a:rPr kumimoji="0" sz="1750" b="1" i="0" u="none" strike="noStrike" kern="0" cap="none" spc="-25" normalizeH="0" baseline="0" noProof="0" dirty="0">
                <a:ln>
                  <a:noFill/>
                </a:ln>
                <a:solidFill>
                  <a:srgbClr val="404040"/>
                </a:solidFill>
                <a:effectLst/>
                <a:uLnTx/>
                <a:uFillTx/>
                <a:latin typeface="Verdana"/>
                <a:cs typeface="Verdana"/>
              </a:rPr>
              <a:t>el </a:t>
            </a:r>
            <a:r>
              <a:rPr kumimoji="0" sz="1750" b="1" i="0" u="none" strike="noStrike" kern="0" cap="none" spc="-40" normalizeH="0" baseline="0" noProof="0" dirty="0">
                <a:ln>
                  <a:noFill/>
                </a:ln>
                <a:solidFill>
                  <a:srgbClr val="404040"/>
                </a:solidFill>
                <a:effectLst/>
                <a:uLnTx/>
                <a:uFillTx/>
                <a:latin typeface="Verdana"/>
                <a:cs typeface="Verdana"/>
              </a:rPr>
              <a:t>complemento</a:t>
            </a:r>
            <a:r>
              <a:rPr kumimoji="0" sz="1750" b="1" i="0" u="none" strike="noStrike" kern="0" cap="none" spc="-90" normalizeH="0" baseline="0" noProof="0" dirty="0">
                <a:ln>
                  <a:noFill/>
                </a:ln>
                <a:solidFill>
                  <a:srgbClr val="404040"/>
                </a:solidFill>
                <a:effectLst/>
                <a:uLnTx/>
                <a:uFillTx/>
                <a:latin typeface="Verdana"/>
                <a:cs typeface="Verdana"/>
              </a:rPr>
              <a:t> </a:t>
            </a:r>
            <a:r>
              <a:rPr kumimoji="0" sz="1750" b="1" i="0" u="none" strike="noStrike" kern="0" cap="none" spc="-55" normalizeH="0" baseline="0" noProof="0" dirty="0">
                <a:ln>
                  <a:noFill/>
                </a:ln>
                <a:solidFill>
                  <a:srgbClr val="404040"/>
                </a:solidFill>
                <a:effectLst/>
                <a:uLnTx/>
                <a:uFillTx/>
                <a:latin typeface="Verdana"/>
                <a:cs typeface="Verdana"/>
              </a:rPr>
              <a:t>del</a:t>
            </a:r>
            <a:endParaRPr kumimoji="0" sz="1750" b="0" i="0" u="none" strike="noStrike" kern="0" cap="none" spc="0" normalizeH="0" baseline="0" noProof="0">
              <a:ln>
                <a:noFill/>
              </a:ln>
              <a:solidFill>
                <a:sysClr val="windowText" lastClr="000000"/>
              </a:solidFill>
              <a:effectLst/>
              <a:uLnTx/>
              <a:uFillTx/>
              <a:latin typeface="Verdana"/>
              <a:cs typeface="Verdana"/>
            </a:endParaRPr>
          </a:p>
          <a:p>
            <a:pPr marL="3810" marR="0" lvl="0" indent="0" algn="ctr" defTabSz="914400" eaLnBrk="1" fontAlgn="auto" latinLnBrk="0" hangingPunct="1">
              <a:lnSpc>
                <a:spcPct val="100000"/>
              </a:lnSpc>
              <a:spcBef>
                <a:spcPts val="320"/>
              </a:spcBef>
              <a:spcAft>
                <a:spcPts val="0"/>
              </a:spcAft>
              <a:buClrTx/>
              <a:buSzTx/>
              <a:buFontTx/>
              <a:buNone/>
              <a:tabLst/>
              <a:defRPr/>
            </a:pPr>
            <a:r>
              <a:rPr kumimoji="0" sz="1750" b="1" i="0" u="none" strike="noStrike" kern="0" cap="none" spc="-35" normalizeH="0" baseline="0" noProof="0" dirty="0">
                <a:ln>
                  <a:noFill/>
                </a:ln>
                <a:solidFill>
                  <a:srgbClr val="404040"/>
                </a:solidFill>
                <a:effectLst/>
                <a:uLnTx/>
                <a:uFillTx/>
                <a:latin typeface="Verdana"/>
                <a:cs typeface="Verdana"/>
              </a:rPr>
              <a:t>Fondo</a:t>
            </a:r>
            <a:r>
              <a:rPr kumimoji="0" sz="1750" b="1" i="0" u="none" strike="noStrike" kern="0" cap="none" spc="-105" normalizeH="0" baseline="0" noProof="0" dirty="0">
                <a:ln>
                  <a:noFill/>
                </a:ln>
                <a:solidFill>
                  <a:srgbClr val="404040"/>
                </a:solidFill>
                <a:effectLst/>
                <a:uLnTx/>
                <a:uFillTx/>
                <a:latin typeface="Verdana"/>
                <a:cs typeface="Verdana"/>
              </a:rPr>
              <a:t> </a:t>
            </a:r>
            <a:r>
              <a:rPr kumimoji="0" sz="1750" b="1" i="0" u="none" strike="noStrike" kern="0" cap="none" spc="-25" normalizeH="0" baseline="0" noProof="0" dirty="0">
                <a:ln>
                  <a:noFill/>
                </a:ln>
                <a:solidFill>
                  <a:srgbClr val="404040"/>
                </a:solidFill>
                <a:effectLst/>
                <a:uLnTx/>
                <a:uFillTx/>
                <a:latin typeface="Verdana"/>
                <a:cs typeface="Verdana"/>
              </a:rPr>
              <a:t>de</a:t>
            </a:r>
            <a:endParaRPr kumimoji="0" sz="1750" b="0" i="0" u="none" strike="noStrike" kern="0" cap="none" spc="0" normalizeH="0" baseline="0" noProof="0">
              <a:ln>
                <a:noFill/>
              </a:ln>
              <a:solidFill>
                <a:sysClr val="windowText" lastClr="000000"/>
              </a:solidFill>
              <a:effectLst/>
              <a:uLnTx/>
              <a:uFillTx/>
              <a:latin typeface="Verdana"/>
              <a:cs typeface="Verdana"/>
            </a:endParaRPr>
          </a:p>
          <a:p>
            <a:pPr marL="1905" marR="0" lvl="0" indent="0" algn="ctr" defTabSz="914400" eaLnBrk="1" fontAlgn="auto" latinLnBrk="0" hangingPunct="1">
              <a:lnSpc>
                <a:spcPct val="100000"/>
              </a:lnSpc>
              <a:spcBef>
                <a:spcPts val="315"/>
              </a:spcBef>
              <a:spcAft>
                <a:spcPts val="0"/>
              </a:spcAft>
              <a:buClrTx/>
              <a:buSzTx/>
              <a:buFontTx/>
              <a:buNone/>
              <a:tabLst/>
              <a:defRPr/>
            </a:pPr>
            <a:r>
              <a:rPr kumimoji="0" sz="1750" b="1" i="0" u="none" strike="noStrike" kern="0" cap="none" spc="-10" normalizeH="0" baseline="0" noProof="0" dirty="0">
                <a:ln>
                  <a:noFill/>
                </a:ln>
                <a:solidFill>
                  <a:srgbClr val="404040"/>
                </a:solidFill>
                <a:effectLst/>
                <a:uLnTx/>
                <a:uFillTx/>
                <a:latin typeface="Verdana"/>
                <a:cs typeface="Verdana"/>
              </a:rPr>
              <a:t>Pensión.</a:t>
            </a:r>
            <a:endParaRPr kumimoji="0" sz="1750" b="0" i="0" u="none" strike="noStrike" kern="0" cap="none" spc="0" normalizeH="0" baseline="0" noProof="0">
              <a:ln>
                <a:noFill/>
              </a:ln>
              <a:solidFill>
                <a:sysClr val="windowText" lastClr="000000"/>
              </a:solidFill>
              <a:effectLst/>
              <a:uLnTx/>
              <a:uFillTx/>
              <a:latin typeface="Verdana"/>
              <a:cs typeface="Verdana"/>
            </a:endParaRPr>
          </a:p>
        </p:txBody>
      </p:sp>
      <p:grpSp>
        <p:nvGrpSpPr>
          <p:cNvPr id="13" name="object 13"/>
          <p:cNvGrpSpPr/>
          <p:nvPr/>
        </p:nvGrpSpPr>
        <p:grpSpPr>
          <a:xfrm>
            <a:off x="0" y="0"/>
            <a:ext cx="12192000" cy="2139950"/>
            <a:chOff x="0" y="0"/>
            <a:chExt cx="12192000" cy="2139950"/>
          </a:xfrm>
        </p:grpSpPr>
        <p:sp>
          <p:nvSpPr>
            <p:cNvPr id="14" name="object 14"/>
            <p:cNvSpPr/>
            <p:nvPr/>
          </p:nvSpPr>
          <p:spPr>
            <a:xfrm>
              <a:off x="141731" y="1239011"/>
              <a:ext cx="2339340" cy="901065"/>
            </a:xfrm>
            <a:custGeom>
              <a:avLst/>
              <a:gdLst/>
              <a:ahLst/>
              <a:cxnLst/>
              <a:rect l="l" t="t" r="r" b="b"/>
              <a:pathLst>
                <a:path w="2339340" h="901064">
                  <a:moveTo>
                    <a:pt x="2189226" y="0"/>
                  </a:moveTo>
                  <a:lnTo>
                    <a:pt x="150114" y="0"/>
                  </a:lnTo>
                  <a:lnTo>
                    <a:pt x="102666" y="7650"/>
                  </a:lnTo>
                  <a:lnTo>
                    <a:pt x="61458" y="28955"/>
                  </a:lnTo>
                  <a:lnTo>
                    <a:pt x="28963" y="61447"/>
                  </a:lnTo>
                  <a:lnTo>
                    <a:pt x="7652" y="102656"/>
                  </a:lnTo>
                  <a:lnTo>
                    <a:pt x="0" y="150113"/>
                  </a:lnTo>
                  <a:lnTo>
                    <a:pt x="0" y="750570"/>
                  </a:lnTo>
                  <a:lnTo>
                    <a:pt x="7652" y="798027"/>
                  </a:lnTo>
                  <a:lnTo>
                    <a:pt x="28963" y="839236"/>
                  </a:lnTo>
                  <a:lnTo>
                    <a:pt x="61458" y="871728"/>
                  </a:lnTo>
                  <a:lnTo>
                    <a:pt x="102666" y="893033"/>
                  </a:lnTo>
                  <a:lnTo>
                    <a:pt x="150114" y="900684"/>
                  </a:lnTo>
                  <a:lnTo>
                    <a:pt x="2189226" y="900684"/>
                  </a:lnTo>
                  <a:lnTo>
                    <a:pt x="2236683" y="893033"/>
                  </a:lnTo>
                  <a:lnTo>
                    <a:pt x="2277892" y="871728"/>
                  </a:lnTo>
                  <a:lnTo>
                    <a:pt x="2310384" y="839236"/>
                  </a:lnTo>
                  <a:lnTo>
                    <a:pt x="2331689" y="798027"/>
                  </a:lnTo>
                  <a:lnTo>
                    <a:pt x="2339340" y="750570"/>
                  </a:lnTo>
                  <a:lnTo>
                    <a:pt x="2339340" y="150113"/>
                  </a:lnTo>
                  <a:lnTo>
                    <a:pt x="2331689" y="102656"/>
                  </a:lnTo>
                  <a:lnTo>
                    <a:pt x="2310384" y="61447"/>
                  </a:lnTo>
                  <a:lnTo>
                    <a:pt x="2277892" y="28955"/>
                  </a:lnTo>
                  <a:lnTo>
                    <a:pt x="2236683" y="7650"/>
                  </a:lnTo>
                  <a:lnTo>
                    <a:pt x="2189226" y="0"/>
                  </a:lnTo>
                  <a:close/>
                </a:path>
              </a:pathLst>
            </a:custGeom>
            <a:solidFill>
              <a:srgbClr val="005C4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object 15"/>
            <p:cNvSpPr/>
            <p:nvPr/>
          </p:nvSpPr>
          <p:spPr>
            <a:xfrm>
              <a:off x="2535936" y="1239011"/>
              <a:ext cx="2341245" cy="901065"/>
            </a:xfrm>
            <a:custGeom>
              <a:avLst/>
              <a:gdLst/>
              <a:ahLst/>
              <a:cxnLst/>
              <a:rect l="l" t="t" r="r" b="b"/>
              <a:pathLst>
                <a:path w="2341245" h="901064">
                  <a:moveTo>
                    <a:pt x="2190750" y="0"/>
                  </a:moveTo>
                  <a:lnTo>
                    <a:pt x="150113" y="0"/>
                  </a:lnTo>
                  <a:lnTo>
                    <a:pt x="102656" y="7650"/>
                  </a:lnTo>
                  <a:lnTo>
                    <a:pt x="61447" y="28955"/>
                  </a:lnTo>
                  <a:lnTo>
                    <a:pt x="28955" y="61447"/>
                  </a:lnTo>
                  <a:lnTo>
                    <a:pt x="7650" y="102656"/>
                  </a:lnTo>
                  <a:lnTo>
                    <a:pt x="0" y="150113"/>
                  </a:lnTo>
                  <a:lnTo>
                    <a:pt x="0" y="750570"/>
                  </a:lnTo>
                  <a:lnTo>
                    <a:pt x="7650" y="798027"/>
                  </a:lnTo>
                  <a:lnTo>
                    <a:pt x="28956" y="839236"/>
                  </a:lnTo>
                  <a:lnTo>
                    <a:pt x="61447" y="871728"/>
                  </a:lnTo>
                  <a:lnTo>
                    <a:pt x="102656" y="893033"/>
                  </a:lnTo>
                  <a:lnTo>
                    <a:pt x="150113" y="900684"/>
                  </a:lnTo>
                  <a:lnTo>
                    <a:pt x="2190750" y="900684"/>
                  </a:lnTo>
                  <a:lnTo>
                    <a:pt x="2238207" y="893033"/>
                  </a:lnTo>
                  <a:lnTo>
                    <a:pt x="2279416" y="871728"/>
                  </a:lnTo>
                  <a:lnTo>
                    <a:pt x="2311908" y="839236"/>
                  </a:lnTo>
                  <a:lnTo>
                    <a:pt x="2333213" y="798027"/>
                  </a:lnTo>
                  <a:lnTo>
                    <a:pt x="2340864" y="750570"/>
                  </a:lnTo>
                  <a:lnTo>
                    <a:pt x="2340864" y="150113"/>
                  </a:lnTo>
                  <a:lnTo>
                    <a:pt x="2333213" y="102656"/>
                  </a:lnTo>
                  <a:lnTo>
                    <a:pt x="2311908" y="61447"/>
                  </a:lnTo>
                  <a:lnTo>
                    <a:pt x="2279416" y="28955"/>
                  </a:lnTo>
                  <a:lnTo>
                    <a:pt x="2238207" y="7650"/>
                  </a:lnTo>
                  <a:lnTo>
                    <a:pt x="2190750" y="0"/>
                  </a:lnTo>
                  <a:close/>
                </a:path>
              </a:pathLst>
            </a:custGeom>
            <a:solidFill>
              <a:srgbClr val="B38F5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 name="object 16"/>
            <p:cNvSpPr/>
            <p:nvPr/>
          </p:nvSpPr>
          <p:spPr>
            <a:xfrm>
              <a:off x="4925568" y="1239011"/>
              <a:ext cx="2341245" cy="901065"/>
            </a:xfrm>
            <a:custGeom>
              <a:avLst/>
              <a:gdLst/>
              <a:ahLst/>
              <a:cxnLst/>
              <a:rect l="l" t="t" r="r" b="b"/>
              <a:pathLst>
                <a:path w="2341245" h="901064">
                  <a:moveTo>
                    <a:pt x="2190750" y="0"/>
                  </a:moveTo>
                  <a:lnTo>
                    <a:pt x="150114" y="0"/>
                  </a:lnTo>
                  <a:lnTo>
                    <a:pt x="102656" y="7650"/>
                  </a:lnTo>
                  <a:lnTo>
                    <a:pt x="61447" y="28955"/>
                  </a:lnTo>
                  <a:lnTo>
                    <a:pt x="28955" y="61447"/>
                  </a:lnTo>
                  <a:lnTo>
                    <a:pt x="7650" y="102656"/>
                  </a:lnTo>
                  <a:lnTo>
                    <a:pt x="0" y="150113"/>
                  </a:lnTo>
                  <a:lnTo>
                    <a:pt x="0" y="750570"/>
                  </a:lnTo>
                  <a:lnTo>
                    <a:pt x="7650" y="798027"/>
                  </a:lnTo>
                  <a:lnTo>
                    <a:pt x="28956" y="839236"/>
                  </a:lnTo>
                  <a:lnTo>
                    <a:pt x="61447" y="871728"/>
                  </a:lnTo>
                  <a:lnTo>
                    <a:pt x="102656" y="893033"/>
                  </a:lnTo>
                  <a:lnTo>
                    <a:pt x="150114" y="900684"/>
                  </a:lnTo>
                  <a:lnTo>
                    <a:pt x="2190750" y="900684"/>
                  </a:lnTo>
                  <a:lnTo>
                    <a:pt x="2238207" y="893033"/>
                  </a:lnTo>
                  <a:lnTo>
                    <a:pt x="2279416" y="871728"/>
                  </a:lnTo>
                  <a:lnTo>
                    <a:pt x="2311908" y="839236"/>
                  </a:lnTo>
                  <a:lnTo>
                    <a:pt x="2333213" y="798027"/>
                  </a:lnTo>
                  <a:lnTo>
                    <a:pt x="2340864" y="750570"/>
                  </a:lnTo>
                  <a:lnTo>
                    <a:pt x="2340864" y="150113"/>
                  </a:lnTo>
                  <a:lnTo>
                    <a:pt x="2333213" y="102656"/>
                  </a:lnTo>
                  <a:lnTo>
                    <a:pt x="2311908" y="61447"/>
                  </a:lnTo>
                  <a:lnTo>
                    <a:pt x="2279416" y="28955"/>
                  </a:lnTo>
                  <a:lnTo>
                    <a:pt x="2238207" y="7650"/>
                  </a:lnTo>
                  <a:lnTo>
                    <a:pt x="2190750" y="0"/>
                  </a:lnTo>
                  <a:close/>
                </a:path>
              </a:pathLst>
            </a:custGeom>
            <a:solidFill>
              <a:srgbClr val="40404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object 17"/>
            <p:cNvSpPr/>
            <p:nvPr/>
          </p:nvSpPr>
          <p:spPr>
            <a:xfrm>
              <a:off x="7315200" y="1239011"/>
              <a:ext cx="2341245" cy="901065"/>
            </a:xfrm>
            <a:custGeom>
              <a:avLst/>
              <a:gdLst/>
              <a:ahLst/>
              <a:cxnLst/>
              <a:rect l="l" t="t" r="r" b="b"/>
              <a:pathLst>
                <a:path w="2341245" h="901064">
                  <a:moveTo>
                    <a:pt x="2190750" y="0"/>
                  </a:moveTo>
                  <a:lnTo>
                    <a:pt x="150114" y="0"/>
                  </a:lnTo>
                  <a:lnTo>
                    <a:pt x="102656" y="7650"/>
                  </a:lnTo>
                  <a:lnTo>
                    <a:pt x="61447" y="28955"/>
                  </a:lnTo>
                  <a:lnTo>
                    <a:pt x="28955" y="61447"/>
                  </a:lnTo>
                  <a:lnTo>
                    <a:pt x="7650" y="102656"/>
                  </a:lnTo>
                  <a:lnTo>
                    <a:pt x="0" y="150113"/>
                  </a:lnTo>
                  <a:lnTo>
                    <a:pt x="0" y="750570"/>
                  </a:lnTo>
                  <a:lnTo>
                    <a:pt x="7650" y="798027"/>
                  </a:lnTo>
                  <a:lnTo>
                    <a:pt x="28955" y="839236"/>
                  </a:lnTo>
                  <a:lnTo>
                    <a:pt x="61447" y="871728"/>
                  </a:lnTo>
                  <a:lnTo>
                    <a:pt x="102656" y="893033"/>
                  </a:lnTo>
                  <a:lnTo>
                    <a:pt x="150114" y="900684"/>
                  </a:lnTo>
                  <a:lnTo>
                    <a:pt x="2190750" y="900684"/>
                  </a:lnTo>
                  <a:lnTo>
                    <a:pt x="2238207" y="893033"/>
                  </a:lnTo>
                  <a:lnTo>
                    <a:pt x="2279416" y="871728"/>
                  </a:lnTo>
                  <a:lnTo>
                    <a:pt x="2311908" y="839236"/>
                  </a:lnTo>
                  <a:lnTo>
                    <a:pt x="2333213" y="798027"/>
                  </a:lnTo>
                  <a:lnTo>
                    <a:pt x="2340864" y="750570"/>
                  </a:lnTo>
                  <a:lnTo>
                    <a:pt x="2340864" y="150113"/>
                  </a:lnTo>
                  <a:lnTo>
                    <a:pt x="2333213" y="102656"/>
                  </a:lnTo>
                  <a:lnTo>
                    <a:pt x="2311908" y="61447"/>
                  </a:lnTo>
                  <a:lnTo>
                    <a:pt x="2279416" y="28955"/>
                  </a:lnTo>
                  <a:lnTo>
                    <a:pt x="2238207" y="7650"/>
                  </a:lnTo>
                  <a:lnTo>
                    <a:pt x="2190750" y="0"/>
                  </a:lnTo>
                  <a:close/>
                </a:path>
              </a:pathLst>
            </a:custGeom>
            <a:solidFill>
              <a:srgbClr val="9D234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8" name="object 18"/>
            <p:cNvSpPr/>
            <p:nvPr/>
          </p:nvSpPr>
          <p:spPr>
            <a:xfrm>
              <a:off x="9710928" y="1239011"/>
              <a:ext cx="2339340" cy="901065"/>
            </a:xfrm>
            <a:custGeom>
              <a:avLst/>
              <a:gdLst/>
              <a:ahLst/>
              <a:cxnLst/>
              <a:rect l="l" t="t" r="r" b="b"/>
              <a:pathLst>
                <a:path w="2339340" h="901064">
                  <a:moveTo>
                    <a:pt x="2189226" y="0"/>
                  </a:moveTo>
                  <a:lnTo>
                    <a:pt x="150114" y="0"/>
                  </a:lnTo>
                  <a:lnTo>
                    <a:pt x="102656" y="7650"/>
                  </a:lnTo>
                  <a:lnTo>
                    <a:pt x="61447" y="28955"/>
                  </a:lnTo>
                  <a:lnTo>
                    <a:pt x="28955" y="61447"/>
                  </a:lnTo>
                  <a:lnTo>
                    <a:pt x="7650" y="102656"/>
                  </a:lnTo>
                  <a:lnTo>
                    <a:pt x="0" y="150113"/>
                  </a:lnTo>
                  <a:lnTo>
                    <a:pt x="0" y="750570"/>
                  </a:lnTo>
                  <a:lnTo>
                    <a:pt x="7650" y="798027"/>
                  </a:lnTo>
                  <a:lnTo>
                    <a:pt x="28955" y="839236"/>
                  </a:lnTo>
                  <a:lnTo>
                    <a:pt x="61447" y="871728"/>
                  </a:lnTo>
                  <a:lnTo>
                    <a:pt x="102656" y="893033"/>
                  </a:lnTo>
                  <a:lnTo>
                    <a:pt x="150114" y="900684"/>
                  </a:lnTo>
                  <a:lnTo>
                    <a:pt x="2189226" y="900684"/>
                  </a:lnTo>
                  <a:lnTo>
                    <a:pt x="2236683" y="893033"/>
                  </a:lnTo>
                  <a:lnTo>
                    <a:pt x="2277892" y="871728"/>
                  </a:lnTo>
                  <a:lnTo>
                    <a:pt x="2310384" y="839236"/>
                  </a:lnTo>
                  <a:lnTo>
                    <a:pt x="2331689" y="798027"/>
                  </a:lnTo>
                  <a:lnTo>
                    <a:pt x="2339340" y="750570"/>
                  </a:lnTo>
                  <a:lnTo>
                    <a:pt x="2339340" y="150113"/>
                  </a:lnTo>
                  <a:lnTo>
                    <a:pt x="2331689" y="102656"/>
                  </a:lnTo>
                  <a:lnTo>
                    <a:pt x="2310384" y="61447"/>
                  </a:lnTo>
                  <a:lnTo>
                    <a:pt x="2277892" y="28955"/>
                  </a:lnTo>
                  <a:lnTo>
                    <a:pt x="2236683" y="7650"/>
                  </a:lnTo>
                  <a:lnTo>
                    <a:pt x="2189226" y="0"/>
                  </a:lnTo>
                  <a:close/>
                </a:path>
              </a:pathLst>
            </a:custGeom>
            <a:solidFill>
              <a:srgbClr val="61113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9" name="object 19"/>
            <p:cNvSpPr/>
            <p:nvPr/>
          </p:nvSpPr>
          <p:spPr>
            <a:xfrm>
              <a:off x="991946" y="1371523"/>
              <a:ext cx="640715" cy="641350"/>
            </a:xfrm>
            <a:custGeom>
              <a:avLst/>
              <a:gdLst/>
              <a:ahLst/>
              <a:cxnLst/>
              <a:rect l="l" t="t" r="r" b="b"/>
              <a:pathLst>
                <a:path w="640714" h="641350">
                  <a:moveTo>
                    <a:pt x="169519" y="28270"/>
                  </a:moveTo>
                  <a:lnTo>
                    <a:pt x="167347" y="17094"/>
                  </a:lnTo>
                  <a:lnTo>
                    <a:pt x="161391" y="8128"/>
                  </a:lnTo>
                  <a:lnTo>
                    <a:pt x="152425" y="2171"/>
                  </a:lnTo>
                  <a:lnTo>
                    <a:pt x="141262" y="0"/>
                  </a:lnTo>
                  <a:lnTo>
                    <a:pt x="130098" y="2171"/>
                  </a:lnTo>
                  <a:lnTo>
                    <a:pt x="121132" y="8128"/>
                  </a:lnTo>
                  <a:lnTo>
                    <a:pt x="115176" y="17094"/>
                  </a:lnTo>
                  <a:lnTo>
                    <a:pt x="113004" y="28270"/>
                  </a:lnTo>
                  <a:lnTo>
                    <a:pt x="113004" y="84810"/>
                  </a:lnTo>
                  <a:lnTo>
                    <a:pt x="115176" y="95986"/>
                  </a:lnTo>
                  <a:lnTo>
                    <a:pt x="121132" y="104952"/>
                  </a:lnTo>
                  <a:lnTo>
                    <a:pt x="130098" y="110909"/>
                  </a:lnTo>
                  <a:lnTo>
                    <a:pt x="141262" y="113080"/>
                  </a:lnTo>
                  <a:lnTo>
                    <a:pt x="152425" y="110909"/>
                  </a:lnTo>
                  <a:lnTo>
                    <a:pt x="161391" y="104952"/>
                  </a:lnTo>
                  <a:lnTo>
                    <a:pt x="167347" y="95986"/>
                  </a:lnTo>
                  <a:lnTo>
                    <a:pt x="169519" y="84810"/>
                  </a:lnTo>
                  <a:lnTo>
                    <a:pt x="169519" y="28270"/>
                  </a:lnTo>
                  <a:close/>
                </a:path>
                <a:path w="640714" h="641350">
                  <a:moveTo>
                    <a:pt x="527380" y="28270"/>
                  </a:moveTo>
                  <a:lnTo>
                    <a:pt x="525208" y="17094"/>
                  </a:lnTo>
                  <a:lnTo>
                    <a:pt x="519252" y="8128"/>
                  </a:lnTo>
                  <a:lnTo>
                    <a:pt x="510298" y="2171"/>
                  </a:lnTo>
                  <a:lnTo>
                    <a:pt x="499122" y="0"/>
                  </a:lnTo>
                  <a:lnTo>
                    <a:pt x="487959" y="2171"/>
                  </a:lnTo>
                  <a:lnTo>
                    <a:pt x="478993" y="8128"/>
                  </a:lnTo>
                  <a:lnTo>
                    <a:pt x="473036" y="17094"/>
                  </a:lnTo>
                  <a:lnTo>
                    <a:pt x="470877" y="28270"/>
                  </a:lnTo>
                  <a:lnTo>
                    <a:pt x="470877" y="84810"/>
                  </a:lnTo>
                  <a:lnTo>
                    <a:pt x="473036" y="95986"/>
                  </a:lnTo>
                  <a:lnTo>
                    <a:pt x="478993" y="104952"/>
                  </a:lnTo>
                  <a:lnTo>
                    <a:pt x="487959" y="110909"/>
                  </a:lnTo>
                  <a:lnTo>
                    <a:pt x="499122" y="113080"/>
                  </a:lnTo>
                  <a:lnTo>
                    <a:pt x="510298" y="110909"/>
                  </a:lnTo>
                  <a:lnTo>
                    <a:pt x="519252" y="104952"/>
                  </a:lnTo>
                  <a:lnTo>
                    <a:pt x="525208" y="95986"/>
                  </a:lnTo>
                  <a:lnTo>
                    <a:pt x="527380" y="84810"/>
                  </a:lnTo>
                  <a:lnTo>
                    <a:pt x="527380" y="28270"/>
                  </a:lnTo>
                  <a:close/>
                </a:path>
                <a:path w="640714" h="641350">
                  <a:moveTo>
                    <a:pt x="640384" y="225742"/>
                  </a:moveTo>
                  <a:lnTo>
                    <a:pt x="583882" y="225742"/>
                  </a:lnTo>
                  <a:lnTo>
                    <a:pt x="583882" y="282905"/>
                  </a:lnTo>
                  <a:lnTo>
                    <a:pt x="583882" y="357847"/>
                  </a:lnTo>
                  <a:lnTo>
                    <a:pt x="583882" y="395960"/>
                  </a:lnTo>
                  <a:lnTo>
                    <a:pt x="583882" y="470916"/>
                  </a:lnTo>
                  <a:lnTo>
                    <a:pt x="583882" y="509028"/>
                  </a:lnTo>
                  <a:lnTo>
                    <a:pt x="583882" y="583971"/>
                  </a:lnTo>
                  <a:lnTo>
                    <a:pt x="433197" y="583971"/>
                  </a:lnTo>
                  <a:lnTo>
                    <a:pt x="433197" y="509028"/>
                  </a:lnTo>
                  <a:lnTo>
                    <a:pt x="583882" y="509028"/>
                  </a:lnTo>
                  <a:lnTo>
                    <a:pt x="583882" y="470916"/>
                  </a:lnTo>
                  <a:lnTo>
                    <a:pt x="433197" y="470916"/>
                  </a:lnTo>
                  <a:lnTo>
                    <a:pt x="433197" y="395960"/>
                  </a:lnTo>
                  <a:lnTo>
                    <a:pt x="583882" y="395960"/>
                  </a:lnTo>
                  <a:lnTo>
                    <a:pt x="583882" y="357847"/>
                  </a:lnTo>
                  <a:lnTo>
                    <a:pt x="433197" y="357847"/>
                  </a:lnTo>
                  <a:lnTo>
                    <a:pt x="433197" y="282905"/>
                  </a:lnTo>
                  <a:lnTo>
                    <a:pt x="583882" y="282905"/>
                  </a:lnTo>
                  <a:lnTo>
                    <a:pt x="583882" y="225742"/>
                  </a:lnTo>
                  <a:lnTo>
                    <a:pt x="395528" y="225742"/>
                  </a:lnTo>
                  <a:lnTo>
                    <a:pt x="395528" y="282905"/>
                  </a:lnTo>
                  <a:lnTo>
                    <a:pt x="395528" y="357847"/>
                  </a:lnTo>
                  <a:lnTo>
                    <a:pt x="395528" y="395960"/>
                  </a:lnTo>
                  <a:lnTo>
                    <a:pt x="395528" y="470916"/>
                  </a:lnTo>
                  <a:lnTo>
                    <a:pt x="395528" y="509028"/>
                  </a:lnTo>
                  <a:lnTo>
                    <a:pt x="395528" y="583971"/>
                  </a:lnTo>
                  <a:lnTo>
                    <a:pt x="244856" y="583971"/>
                  </a:lnTo>
                  <a:lnTo>
                    <a:pt x="244856" y="509028"/>
                  </a:lnTo>
                  <a:lnTo>
                    <a:pt x="395528" y="509028"/>
                  </a:lnTo>
                  <a:lnTo>
                    <a:pt x="395528" y="470916"/>
                  </a:lnTo>
                  <a:lnTo>
                    <a:pt x="244856" y="470916"/>
                  </a:lnTo>
                  <a:lnTo>
                    <a:pt x="244856" y="395960"/>
                  </a:lnTo>
                  <a:lnTo>
                    <a:pt x="395528" y="395960"/>
                  </a:lnTo>
                  <a:lnTo>
                    <a:pt x="395528" y="357847"/>
                  </a:lnTo>
                  <a:lnTo>
                    <a:pt x="244856" y="357847"/>
                  </a:lnTo>
                  <a:lnTo>
                    <a:pt x="244856" y="282905"/>
                  </a:lnTo>
                  <a:lnTo>
                    <a:pt x="395528" y="282905"/>
                  </a:lnTo>
                  <a:lnTo>
                    <a:pt x="395528" y="225742"/>
                  </a:lnTo>
                  <a:lnTo>
                    <a:pt x="207187" y="225742"/>
                  </a:lnTo>
                  <a:lnTo>
                    <a:pt x="207187" y="282905"/>
                  </a:lnTo>
                  <a:lnTo>
                    <a:pt x="207187" y="357847"/>
                  </a:lnTo>
                  <a:lnTo>
                    <a:pt x="207187" y="395960"/>
                  </a:lnTo>
                  <a:lnTo>
                    <a:pt x="207187" y="470916"/>
                  </a:lnTo>
                  <a:lnTo>
                    <a:pt x="207187" y="509028"/>
                  </a:lnTo>
                  <a:lnTo>
                    <a:pt x="207187" y="583971"/>
                  </a:lnTo>
                  <a:lnTo>
                    <a:pt x="56502" y="583971"/>
                  </a:lnTo>
                  <a:lnTo>
                    <a:pt x="56502" y="509028"/>
                  </a:lnTo>
                  <a:lnTo>
                    <a:pt x="207187" y="509028"/>
                  </a:lnTo>
                  <a:lnTo>
                    <a:pt x="207187" y="470916"/>
                  </a:lnTo>
                  <a:lnTo>
                    <a:pt x="56502" y="470916"/>
                  </a:lnTo>
                  <a:lnTo>
                    <a:pt x="56502" y="395960"/>
                  </a:lnTo>
                  <a:lnTo>
                    <a:pt x="207187" y="395960"/>
                  </a:lnTo>
                  <a:lnTo>
                    <a:pt x="207187" y="357847"/>
                  </a:lnTo>
                  <a:lnTo>
                    <a:pt x="56502" y="357847"/>
                  </a:lnTo>
                  <a:lnTo>
                    <a:pt x="56502" y="282905"/>
                  </a:lnTo>
                  <a:lnTo>
                    <a:pt x="207187" y="282905"/>
                  </a:lnTo>
                  <a:lnTo>
                    <a:pt x="207187" y="225742"/>
                  </a:lnTo>
                  <a:lnTo>
                    <a:pt x="0" y="225742"/>
                  </a:lnTo>
                  <a:lnTo>
                    <a:pt x="0" y="282905"/>
                  </a:lnTo>
                  <a:lnTo>
                    <a:pt x="0" y="357847"/>
                  </a:lnTo>
                  <a:lnTo>
                    <a:pt x="0" y="641146"/>
                  </a:lnTo>
                  <a:lnTo>
                    <a:pt x="640384" y="641146"/>
                  </a:lnTo>
                  <a:lnTo>
                    <a:pt x="640384" y="282689"/>
                  </a:lnTo>
                  <a:lnTo>
                    <a:pt x="640384" y="225742"/>
                  </a:lnTo>
                  <a:close/>
                </a:path>
                <a:path w="640714" h="641350">
                  <a:moveTo>
                    <a:pt x="640384" y="56540"/>
                  </a:moveTo>
                  <a:lnTo>
                    <a:pt x="565048" y="56540"/>
                  </a:lnTo>
                  <a:lnTo>
                    <a:pt x="565048" y="84810"/>
                  </a:lnTo>
                  <a:lnTo>
                    <a:pt x="559904" y="110617"/>
                  </a:lnTo>
                  <a:lnTo>
                    <a:pt x="545858" y="131572"/>
                  </a:lnTo>
                  <a:lnTo>
                    <a:pt x="524916" y="145630"/>
                  </a:lnTo>
                  <a:lnTo>
                    <a:pt x="499122" y="150761"/>
                  </a:lnTo>
                  <a:lnTo>
                    <a:pt x="473329" y="145630"/>
                  </a:lnTo>
                  <a:lnTo>
                    <a:pt x="452386" y="131572"/>
                  </a:lnTo>
                  <a:lnTo>
                    <a:pt x="438340" y="110617"/>
                  </a:lnTo>
                  <a:lnTo>
                    <a:pt x="433197" y="84810"/>
                  </a:lnTo>
                  <a:lnTo>
                    <a:pt x="433197" y="56540"/>
                  </a:lnTo>
                  <a:lnTo>
                    <a:pt x="207187" y="56540"/>
                  </a:lnTo>
                  <a:lnTo>
                    <a:pt x="207187" y="84810"/>
                  </a:lnTo>
                  <a:lnTo>
                    <a:pt x="202044" y="110617"/>
                  </a:lnTo>
                  <a:lnTo>
                    <a:pt x="187998" y="131572"/>
                  </a:lnTo>
                  <a:lnTo>
                    <a:pt x="167055" y="145630"/>
                  </a:lnTo>
                  <a:lnTo>
                    <a:pt x="141262" y="150761"/>
                  </a:lnTo>
                  <a:lnTo>
                    <a:pt x="115468" y="145630"/>
                  </a:lnTo>
                  <a:lnTo>
                    <a:pt x="94526" y="131572"/>
                  </a:lnTo>
                  <a:lnTo>
                    <a:pt x="80479" y="110617"/>
                  </a:lnTo>
                  <a:lnTo>
                    <a:pt x="75336" y="84810"/>
                  </a:lnTo>
                  <a:lnTo>
                    <a:pt x="75336" y="56540"/>
                  </a:lnTo>
                  <a:lnTo>
                    <a:pt x="0" y="56540"/>
                  </a:lnTo>
                  <a:lnTo>
                    <a:pt x="0" y="188455"/>
                  </a:lnTo>
                  <a:lnTo>
                    <a:pt x="640384" y="188455"/>
                  </a:lnTo>
                  <a:lnTo>
                    <a:pt x="640384" y="56540"/>
                  </a:lnTo>
                  <a:close/>
                </a:path>
              </a:pathLst>
            </a:custGeom>
            <a:solidFill>
              <a:srgbClr val="DDC8A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0" name="object 20"/>
            <p:cNvPicPr/>
            <p:nvPr/>
          </p:nvPicPr>
          <p:blipFill>
            <a:blip r:embed="rId2" cstate="print"/>
            <a:stretch>
              <a:fillRect/>
            </a:stretch>
          </p:blipFill>
          <p:spPr>
            <a:xfrm>
              <a:off x="3397099" y="1445019"/>
              <a:ext cx="169513" cy="169606"/>
            </a:xfrm>
            <a:prstGeom prst="rect">
              <a:avLst/>
            </a:prstGeom>
          </p:spPr>
        </p:pic>
        <p:pic>
          <p:nvPicPr>
            <p:cNvPr id="21" name="object 21"/>
            <p:cNvPicPr/>
            <p:nvPr/>
          </p:nvPicPr>
          <p:blipFill>
            <a:blip r:embed="rId2" cstate="print"/>
            <a:stretch>
              <a:fillRect/>
            </a:stretch>
          </p:blipFill>
          <p:spPr>
            <a:xfrm>
              <a:off x="3849135" y="1445019"/>
              <a:ext cx="169513" cy="169606"/>
            </a:xfrm>
            <a:prstGeom prst="rect">
              <a:avLst/>
            </a:prstGeom>
          </p:spPr>
        </p:pic>
        <p:sp>
          <p:nvSpPr>
            <p:cNvPr id="22" name="object 22"/>
            <p:cNvSpPr/>
            <p:nvPr/>
          </p:nvSpPr>
          <p:spPr>
            <a:xfrm>
              <a:off x="3538360" y="1769156"/>
              <a:ext cx="339090" cy="170180"/>
            </a:xfrm>
            <a:custGeom>
              <a:avLst/>
              <a:gdLst/>
              <a:ahLst/>
              <a:cxnLst/>
              <a:rect l="l" t="t" r="r" b="b"/>
              <a:pathLst>
                <a:path w="339089" h="170180">
                  <a:moveTo>
                    <a:pt x="169513" y="0"/>
                  </a:moveTo>
                  <a:lnTo>
                    <a:pt x="117070" y="6360"/>
                  </a:lnTo>
                  <a:lnTo>
                    <a:pt x="77605" y="18285"/>
                  </a:lnTo>
                  <a:lnTo>
                    <a:pt x="35992" y="38603"/>
                  </a:lnTo>
                  <a:lnTo>
                    <a:pt x="4237" y="66429"/>
                  </a:lnTo>
                  <a:lnTo>
                    <a:pt x="0" y="84803"/>
                  </a:lnTo>
                  <a:lnTo>
                    <a:pt x="0" y="169606"/>
                  </a:lnTo>
                  <a:lnTo>
                    <a:pt x="339026" y="169606"/>
                  </a:lnTo>
                  <a:lnTo>
                    <a:pt x="339026" y="84803"/>
                  </a:lnTo>
                  <a:lnTo>
                    <a:pt x="303829" y="37808"/>
                  </a:lnTo>
                  <a:lnTo>
                    <a:pt x="261686" y="18020"/>
                  </a:lnTo>
                  <a:lnTo>
                    <a:pt x="223015" y="7155"/>
                  </a:lnTo>
                  <a:lnTo>
                    <a:pt x="169513" y="0"/>
                  </a:lnTo>
                  <a:close/>
                </a:path>
              </a:pathLst>
            </a:custGeom>
            <a:solidFill>
              <a:srgbClr val="DDC8A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3" name="object 23"/>
            <p:cNvPicPr/>
            <p:nvPr/>
          </p:nvPicPr>
          <p:blipFill>
            <a:blip r:embed="rId3" cstate="print"/>
            <a:stretch>
              <a:fillRect/>
            </a:stretch>
          </p:blipFill>
          <p:spPr>
            <a:xfrm>
              <a:off x="3623117" y="1576935"/>
              <a:ext cx="169513" cy="169606"/>
            </a:xfrm>
            <a:prstGeom prst="rect">
              <a:avLst/>
            </a:prstGeom>
          </p:spPr>
        </p:pic>
        <p:sp>
          <p:nvSpPr>
            <p:cNvPr id="24" name="object 24"/>
            <p:cNvSpPr/>
            <p:nvPr/>
          </p:nvSpPr>
          <p:spPr>
            <a:xfrm>
              <a:off x="3312337" y="1352689"/>
              <a:ext cx="7960359" cy="678815"/>
            </a:xfrm>
            <a:custGeom>
              <a:avLst/>
              <a:gdLst/>
              <a:ahLst/>
              <a:cxnLst/>
              <a:rect l="l" t="t" r="r" b="b"/>
              <a:pathLst>
                <a:path w="7960359" h="678814">
                  <a:moveTo>
                    <a:pt x="307009" y="393865"/>
                  </a:moveTo>
                  <a:lnTo>
                    <a:pt x="292963" y="375869"/>
                  </a:lnTo>
                  <a:lnTo>
                    <a:pt x="282282" y="355930"/>
                  </a:lnTo>
                  <a:lnTo>
                    <a:pt x="275488" y="334225"/>
                  </a:lnTo>
                  <a:lnTo>
                    <a:pt x="273100" y="307174"/>
                  </a:lnTo>
                  <a:lnTo>
                    <a:pt x="247675" y="297891"/>
                  </a:lnTo>
                  <a:lnTo>
                    <a:pt x="223012" y="291706"/>
                  </a:lnTo>
                  <a:lnTo>
                    <a:pt x="205765" y="288086"/>
                  </a:lnTo>
                  <a:lnTo>
                    <a:pt x="187820" y="285534"/>
                  </a:lnTo>
                  <a:lnTo>
                    <a:pt x="169506" y="284556"/>
                  </a:lnTo>
                  <a:lnTo>
                    <a:pt x="152260" y="285267"/>
                  </a:lnTo>
                  <a:lnTo>
                    <a:pt x="99822" y="295859"/>
                  </a:lnTo>
                  <a:lnTo>
                    <a:pt x="56273" y="312826"/>
                  </a:lnTo>
                  <a:lnTo>
                    <a:pt x="16954" y="335432"/>
                  </a:lnTo>
                  <a:lnTo>
                    <a:pt x="0" y="369354"/>
                  </a:lnTo>
                  <a:lnTo>
                    <a:pt x="0" y="454164"/>
                  </a:lnTo>
                  <a:lnTo>
                    <a:pt x="203415" y="454164"/>
                  </a:lnTo>
                  <a:lnTo>
                    <a:pt x="209067" y="446620"/>
                  </a:lnTo>
                  <a:lnTo>
                    <a:pt x="212826" y="442861"/>
                  </a:lnTo>
                  <a:lnTo>
                    <a:pt x="220370" y="437197"/>
                  </a:lnTo>
                  <a:lnTo>
                    <a:pt x="240792" y="423799"/>
                  </a:lnTo>
                  <a:lnTo>
                    <a:pt x="262267" y="412000"/>
                  </a:lnTo>
                  <a:lnTo>
                    <a:pt x="284467" y="401955"/>
                  </a:lnTo>
                  <a:lnTo>
                    <a:pt x="307009" y="393865"/>
                  </a:lnTo>
                  <a:close/>
                </a:path>
                <a:path w="7960359" h="678814">
                  <a:moveTo>
                    <a:pt x="791057" y="369354"/>
                  </a:moveTo>
                  <a:lnTo>
                    <a:pt x="755865" y="322364"/>
                  </a:lnTo>
                  <a:lnTo>
                    <a:pt x="713714" y="302577"/>
                  </a:lnTo>
                  <a:lnTo>
                    <a:pt x="675055" y="291706"/>
                  </a:lnTo>
                  <a:lnTo>
                    <a:pt x="621550" y="284556"/>
                  </a:lnTo>
                  <a:lnTo>
                    <a:pt x="604304" y="285267"/>
                  </a:lnTo>
                  <a:lnTo>
                    <a:pt x="543382" y="298716"/>
                  </a:lnTo>
                  <a:lnTo>
                    <a:pt x="515569" y="334492"/>
                  </a:lnTo>
                  <a:lnTo>
                    <a:pt x="508774" y="356641"/>
                  </a:lnTo>
                  <a:lnTo>
                    <a:pt x="498094" y="376656"/>
                  </a:lnTo>
                  <a:lnTo>
                    <a:pt x="484047" y="393865"/>
                  </a:lnTo>
                  <a:lnTo>
                    <a:pt x="509511" y="403021"/>
                  </a:lnTo>
                  <a:lnTo>
                    <a:pt x="532320" y="413410"/>
                  </a:lnTo>
                  <a:lnTo>
                    <a:pt x="552653" y="424865"/>
                  </a:lnTo>
                  <a:lnTo>
                    <a:pt x="570699" y="437197"/>
                  </a:lnTo>
                  <a:lnTo>
                    <a:pt x="576338" y="442861"/>
                  </a:lnTo>
                  <a:lnTo>
                    <a:pt x="581990" y="446620"/>
                  </a:lnTo>
                  <a:lnTo>
                    <a:pt x="585762" y="454164"/>
                  </a:lnTo>
                  <a:lnTo>
                    <a:pt x="791057" y="454164"/>
                  </a:lnTo>
                  <a:lnTo>
                    <a:pt x="791057" y="369354"/>
                  </a:lnTo>
                  <a:close/>
                </a:path>
                <a:path w="7960359" h="678814">
                  <a:moveTo>
                    <a:pt x="5061788" y="452285"/>
                  </a:moveTo>
                  <a:lnTo>
                    <a:pt x="4911102" y="452272"/>
                  </a:lnTo>
                  <a:lnTo>
                    <a:pt x="4911102" y="489966"/>
                  </a:lnTo>
                  <a:lnTo>
                    <a:pt x="5061788" y="489966"/>
                  </a:lnTo>
                  <a:lnTo>
                    <a:pt x="5061788" y="452285"/>
                  </a:lnTo>
                  <a:close/>
                </a:path>
                <a:path w="7960359" h="678814">
                  <a:moveTo>
                    <a:pt x="5174793" y="452285"/>
                  </a:moveTo>
                  <a:lnTo>
                    <a:pt x="5099456" y="452285"/>
                  </a:lnTo>
                  <a:lnTo>
                    <a:pt x="5099456" y="489966"/>
                  </a:lnTo>
                  <a:lnTo>
                    <a:pt x="5174793" y="489966"/>
                  </a:lnTo>
                  <a:lnTo>
                    <a:pt x="5174793" y="452285"/>
                  </a:lnTo>
                  <a:close/>
                </a:path>
                <a:path w="7960359" h="678814">
                  <a:moveTo>
                    <a:pt x="5551487" y="113068"/>
                  </a:moveTo>
                  <a:lnTo>
                    <a:pt x="5548515" y="98437"/>
                  </a:lnTo>
                  <a:lnTo>
                    <a:pt x="5540426" y="86448"/>
                  </a:lnTo>
                  <a:lnTo>
                    <a:pt x="5528449" y="78346"/>
                  </a:lnTo>
                  <a:lnTo>
                    <a:pt x="5513819" y="75374"/>
                  </a:lnTo>
                  <a:lnTo>
                    <a:pt x="5494985" y="75374"/>
                  </a:lnTo>
                  <a:lnTo>
                    <a:pt x="5494985" y="131914"/>
                  </a:lnTo>
                  <a:lnTo>
                    <a:pt x="5494985" y="282676"/>
                  </a:lnTo>
                  <a:lnTo>
                    <a:pt x="5494985" y="395744"/>
                  </a:lnTo>
                  <a:lnTo>
                    <a:pt x="5494985" y="546506"/>
                  </a:lnTo>
                  <a:lnTo>
                    <a:pt x="4854600" y="546506"/>
                  </a:lnTo>
                  <a:lnTo>
                    <a:pt x="4854600" y="395744"/>
                  </a:lnTo>
                  <a:lnTo>
                    <a:pt x="5494985" y="395744"/>
                  </a:lnTo>
                  <a:lnTo>
                    <a:pt x="5494985" y="282676"/>
                  </a:lnTo>
                  <a:lnTo>
                    <a:pt x="4854600" y="282676"/>
                  </a:lnTo>
                  <a:lnTo>
                    <a:pt x="4854600" y="131914"/>
                  </a:lnTo>
                  <a:lnTo>
                    <a:pt x="5494985" y="131914"/>
                  </a:lnTo>
                  <a:lnTo>
                    <a:pt x="5494985" y="75374"/>
                  </a:lnTo>
                  <a:lnTo>
                    <a:pt x="4835766" y="75374"/>
                  </a:lnTo>
                  <a:lnTo>
                    <a:pt x="4821136" y="78346"/>
                  </a:lnTo>
                  <a:lnTo>
                    <a:pt x="4809160" y="86448"/>
                  </a:lnTo>
                  <a:lnTo>
                    <a:pt x="4801070" y="98425"/>
                  </a:lnTo>
                  <a:lnTo>
                    <a:pt x="4798098" y="113068"/>
                  </a:lnTo>
                  <a:lnTo>
                    <a:pt x="4798098" y="565353"/>
                  </a:lnTo>
                  <a:lnTo>
                    <a:pt x="4801070" y="579983"/>
                  </a:lnTo>
                  <a:lnTo>
                    <a:pt x="4809160" y="591972"/>
                  </a:lnTo>
                  <a:lnTo>
                    <a:pt x="4821136" y="600062"/>
                  </a:lnTo>
                  <a:lnTo>
                    <a:pt x="4835766" y="603034"/>
                  </a:lnTo>
                  <a:lnTo>
                    <a:pt x="5513819" y="603034"/>
                  </a:lnTo>
                  <a:lnTo>
                    <a:pt x="5528449" y="600062"/>
                  </a:lnTo>
                  <a:lnTo>
                    <a:pt x="5540426" y="591972"/>
                  </a:lnTo>
                  <a:lnTo>
                    <a:pt x="5548515" y="579983"/>
                  </a:lnTo>
                  <a:lnTo>
                    <a:pt x="5551487" y="565353"/>
                  </a:lnTo>
                  <a:lnTo>
                    <a:pt x="5551487" y="546506"/>
                  </a:lnTo>
                  <a:lnTo>
                    <a:pt x="5551487" y="395744"/>
                  </a:lnTo>
                  <a:lnTo>
                    <a:pt x="5551487" y="282676"/>
                  </a:lnTo>
                  <a:lnTo>
                    <a:pt x="5551487" y="131914"/>
                  </a:lnTo>
                  <a:lnTo>
                    <a:pt x="5551487" y="113068"/>
                  </a:lnTo>
                  <a:close/>
                </a:path>
                <a:path w="7960359" h="678814">
                  <a:moveTo>
                    <a:pt x="7846949" y="398233"/>
                  </a:moveTo>
                  <a:lnTo>
                    <a:pt x="7794777" y="348653"/>
                  </a:lnTo>
                  <a:lnTo>
                    <a:pt x="7696263" y="255028"/>
                  </a:lnTo>
                  <a:lnTo>
                    <a:pt x="7696263" y="416255"/>
                  </a:lnTo>
                  <a:lnTo>
                    <a:pt x="7675664" y="479120"/>
                  </a:lnTo>
                  <a:lnTo>
                    <a:pt x="7630350" y="537984"/>
                  </a:lnTo>
                  <a:lnTo>
                    <a:pt x="7585024" y="581571"/>
                  </a:lnTo>
                  <a:lnTo>
                    <a:pt x="7564425" y="598614"/>
                  </a:lnTo>
                  <a:lnTo>
                    <a:pt x="7488199" y="539013"/>
                  </a:lnTo>
                  <a:lnTo>
                    <a:pt x="7449058" y="500164"/>
                  </a:lnTo>
                  <a:lnTo>
                    <a:pt x="7434643" y="464934"/>
                  </a:lnTo>
                  <a:lnTo>
                    <a:pt x="7432586" y="416255"/>
                  </a:lnTo>
                  <a:lnTo>
                    <a:pt x="7441603" y="384467"/>
                  </a:lnTo>
                  <a:lnTo>
                    <a:pt x="7464920" y="359384"/>
                  </a:lnTo>
                  <a:lnTo>
                    <a:pt x="7496911" y="348653"/>
                  </a:lnTo>
                  <a:lnTo>
                    <a:pt x="7531951" y="359892"/>
                  </a:lnTo>
                  <a:lnTo>
                    <a:pt x="7564425" y="400735"/>
                  </a:lnTo>
                  <a:lnTo>
                    <a:pt x="7596899" y="359892"/>
                  </a:lnTo>
                  <a:lnTo>
                    <a:pt x="7631938" y="348653"/>
                  </a:lnTo>
                  <a:lnTo>
                    <a:pt x="7663929" y="359384"/>
                  </a:lnTo>
                  <a:lnTo>
                    <a:pt x="7687246" y="384467"/>
                  </a:lnTo>
                  <a:lnTo>
                    <a:pt x="7696263" y="416255"/>
                  </a:lnTo>
                  <a:lnTo>
                    <a:pt x="7696263" y="255028"/>
                  </a:lnTo>
                  <a:lnTo>
                    <a:pt x="7564425" y="129705"/>
                  </a:lnTo>
                  <a:lnTo>
                    <a:pt x="7281926" y="398233"/>
                  </a:lnTo>
                  <a:lnTo>
                    <a:pt x="7281900" y="678421"/>
                  </a:lnTo>
                  <a:lnTo>
                    <a:pt x="7846949" y="678421"/>
                  </a:lnTo>
                  <a:lnTo>
                    <a:pt x="7846949" y="598614"/>
                  </a:lnTo>
                  <a:lnTo>
                    <a:pt x="7846949" y="398233"/>
                  </a:lnTo>
                  <a:close/>
                </a:path>
                <a:path w="7960359" h="678814">
                  <a:moveTo>
                    <a:pt x="7959953" y="376453"/>
                  </a:moveTo>
                  <a:lnTo>
                    <a:pt x="7564437" y="0"/>
                  </a:lnTo>
                  <a:lnTo>
                    <a:pt x="7168909" y="376453"/>
                  </a:lnTo>
                  <a:lnTo>
                    <a:pt x="7211669" y="413016"/>
                  </a:lnTo>
                  <a:lnTo>
                    <a:pt x="7564425" y="77736"/>
                  </a:lnTo>
                  <a:lnTo>
                    <a:pt x="7917180" y="413016"/>
                  </a:lnTo>
                  <a:lnTo>
                    <a:pt x="7959953" y="376453"/>
                  </a:lnTo>
                  <a:close/>
                </a:path>
              </a:pathLst>
            </a:custGeom>
            <a:solidFill>
              <a:srgbClr val="DDC8A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5" name="object 25"/>
            <p:cNvPicPr/>
            <p:nvPr/>
          </p:nvPicPr>
          <p:blipFill>
            <a:blip r:embed="rId4" cstate="print"/>
            <a:stretch>
              <a:fillRect/>
            </a:stretch>
          </p:blipFill>
          <p:spPr>
            <a:xfrm>
              <a:off x="6154065" y="1324410"/>
              <a:ext cx="216600" cy="216719"/>
            </a:xfrm>
            <a:prstGeom prst="rect">
              <a:avLst/>
            </a:prstGeom>
          </p:spPr>
        </p:pic>
        <p:pic>
          <p:nvPicPr>
            <p:cNvPr id="26" name="object 26"/>
            <p:cNvPicPr/>
            <p:nvPr/>
          </p:nvPicPr>
          <p:blipFill>
            <a:blip r:embed="rId5" cstate="print"/>
            <a:stretch>
              <a:fillRect/>
            </a:stretch>
          </p:blipFill>
          <p:spPr>
            <a:xfrm>
              <a:off x="6154065" y="1833229"/>
              <a:ext cx="216600" cy="216719"/>
            </a:xfrm>
            <a:prstGeom prst="rect">
              <a:avLst/>
            </a:prstGeom>
          </p:spPr>
        </p:pic>
        <p:pic>
          <p:nvPicPr>
            <p:cNvPr id="27" name="object 27"/>
            <p:cNvPicPr/>
            <p:nvPr/>
          </p:nvPicPr>
          <p:blipFill>
            <a:blip r:embed="rId6" cstate="print"/>
            <a:stretch>
              <a:fillRect/>
            </a:stretch>
          </p:blipFill>
          <p:spPr>
            <a:xfrm>
              <a:off x="6304743" y="1578820"/>
              <a:ext cx="216623" cy="216719"/>
            </a:xfrm>
            <a:prstGeom prst="rect">
              <a:avLst/>
            </a:prstGeom>
          </p:spPr>
        </p:pic>
        <p:sp>
          <p:nvSpPr>
            <p:cNvPr id="28" name="object 28"/>
            <p:cNvSpPr/>
            <p:nvPr/>
          </p:nvSpPr>
          <p:spPr>
            <a:xfrm>
              <a:off x="5683194" y="1419648"/>
              <a:ext cx="320675" cy="517525"/>
            </a:xfrm>
            <a:custGeom>
              <a:avLst/>
              <a:gdLst/>
              <a:ahLst/>
              <a:cxnLst/>
              <a:rect l="l" t="t" r="r" b="b"/>
              <a:pathLst>
                <a:path w="320675" h="517525">
                  <a:moveTo>
                    <a:pt x="301781" y="46508"/>
                  </a:moveTo>
                  <a:lnTo>
                    <a:pt x="18409" y="46508"/>
                  </a:lnTo>
                  <a:lnTo>
                    <a:pt x="18409" y="480245"/>
                  </a:lnTo>
                  <a:lnTo>
                    <a:pt x="0" y="480245"/>
                  </a:lnTo>
                  <a:lnTo>
                    <a:pt x="0" y="517229"/>
                  </a:lnTo>
                  <a:lnTo>
                    <a:pt x="320192" y="517229"/>
                  </a:lnTo>
                  <a:lnTo>
                    <a:pt x="320192" y="483496"/>
                  </a:lnTo>
                  <a:lnTo>
                    <a:pt x="141261" y="483496"/>
                  </a:lnTo>
                  <a:lnTo>
                    <a:pt x="141261" y="436383"/>
                  </a:lnTo>
                  <a:lnTo>
                    <a:pt x="65922" y="436383"/>
                  </a:lnTo>
                  <a:lnTo>
                    <a:pt x="65922" y="399297"/>
                  </a:lnTo>
                  <a:lnTo>
                    <a:pt x="301781" y="399297"/>
                  </a:lnTo>
                  <a:lnTo>
                    <a:pt x="301781" y="361002"/>
                  </a:lnTo>
                  <a:lnTo>
                    <a:pt x="65922" y="361002"/>
                  </a:lnTo>
                  <a:lnTo>
                    <a:pt x="65922" y="323917"/>
                  </a:lnTo>
                  <a:lnTo>
                    <a:pt x="301781" y="323917"/>
                  </a:lnTo>
                  <a:lnTo>
                    <a:pt x="301781" y="285622"/>
                  </a:lnTo>
                  <a:lnTo>
                    <a:pt x="65922" y="285622"/>
                  </a:lnTo>
                  <a:lnTo>
                    <a:pt x="65922" y="248536"/>
                  </a:lnTo>
                  <a:lnTo>
                    <a:pt x="301781" y="248536"/>
                  </a:lnTo>
                  <a:lnTo>
                    <a:pt x="301781" y="210233"/>
                  </a:lnTo>
                  <a:lnTo>
                    <a:pt x="65922" y="210233"/>
                  </a:lnTo>
                  <a:lnTo>
                    <a:pt x="65922" y="173155"/>
                  </a:lnTo>
                  <a:lnTo>
                    <a:pt x="301781" y="173155"/>
                  </a:lnTo>
                  <a:lnTo>
                    <a:pt x="301781" y="134853"/>
                  </a:lnTo>
                  <a:lnTo>
                    <a:pt x="65922" y="134852"/>
                  </a:lnTo>
                  <a:lnTo>
                    <a:pt x="65922" y="97775"/>
                  </a:lnTo>
                  <a:lnTo>
                    <a:pt x="301781" y="97775"/>
                  </a:lnTo>
                  <a:lnTo>
                    <a:pt x="301781" y="46508"/>
                  </a:lnTo>
                  <a:close/>
                </a:path>
                <a:path w="320675" h="517525">
                  <a:moveTo>
                    <a:pt x="217236" y="399297"/>
                  </a:moveTo>
                  <a:lnTo>
                    <a:pt x="178295" y="399297"/>
                  </a:lnTo>
                  <a:lnTo>
                    <a:pt x="178295" y="483496"/>
                  </a:lnTo>
                  <a:lnTo>
                    <a:pt x="320192" y="483496"/>
                  </a:lnTo>
                  <a:lnTo>
                    <a:pt x="320192" y="480245"/>
                  </a:lnTo>
                  <a:lnTo>
                    <a:pt x="301781" y="480245"/>
                  </a:lnTo>
                  <a:lnTo>
                    <a:pt x="301781" y="436383"/>
                  </a:lnTo>
                  <a:lnTo>
                    <a:pt x="217236" y="436383"/>
                  </a:lnTo>
                  <a:lnTo>
                    <a:pt x="217236" y="399297"/>
                  </a:lnTo>
                  <a:close/>
                </a:path>
                <a:path w="320675" h="517525">
                  <a:moveTo>
                    <a:pt x="141261" y="399297"/>
                  </a:moveTo>
                  <a:lnTo>
                    <a:pt x="102956" y="399297"/>
                  </a:lnTo>
                  <a:lnTo>
                    <a:pt x="102956" y="436383"/>
                  </a:lnTo>
                  <a:lnTo>
                    <a:pt x="141261" y="436383"/>
                  </a:lnTo>
                  <a:lnTo>
                    <a:pt x="141261" y="399297"/>
                  </a:lnTo>
                  <a:close/>
                </a:path>
                <a:path w="320675" h="517525">
                  <a:moveTo>
                    <a:pt x="301781" y="399297"/>
                  </a:moveTo>
                  <a:lnTo>
                    <a:pt x="254270" y="399297"/>
                  </a:lnTo>
                  <a:lnTo>
                    <a:pt x="254270" y="436383"/>
                  </a:lnTo>
                  <a:lnTo>
                    <a:pt x="301781" y="436383"/>
                  </a:lnTo>
                  <a:lnTo>
                    <a:pt x="301781" y="399297"/>
                  </a:lnTo>
                  <a:close/>
                </a:path>
                <a:path w="320675" h="517525">
                  <a:moveTo>
                    <a:pt x="141261" y="323917"/>
                  </a:moveTo>
                  <a:lnTo>
                    <a:pt x="102956" y="323917"/>
                  </a:lnTo>
                  <a:lnTo>
                    <a:pt x="102956" y="361002"/>
                  </a:lnTo>
                  <a:lnTo>
                    <a:pt x="141261" y="361002"/>
                  </a:lnTo>
                  <a:lnTo>
                    <a:pt x="141261" y="323917"/>
                  </a:lnTo>
                  <a:close/>
                </a:path>
                <a:path w="320675" h="517525">
                  <a:moveTo>
                    <a:pt x="217236" y="323917"/>
                  </a:moveTo>
                  <a:lnTo>
                    <a:pt x="178295" y="323917"/>
                  </a:lnTo>
                  <a:lnTo>
                    <a:pt x="178295" y="361002"/>
                  </a:lnTo>
                  <a:lnTo>
                    <a:pt x="217236" y="361002"/>
                  </a:lnTo>
                  <a:lnTo>
                    <a:pt x="217236" y="323917"/>
                  </a:lnTo>
                  <a:close/>
                </a:path>
                <a:path w="320675" h="517525">
                  <a:moveTo>
                    <a:pt x="301781" y="323917"/>
                  </a:moveTo>
                  <a:lnTo>
                    <a:pt x="254270" y="323917"/>
                  </a:lnTo>
                  <a:lnTo>
                    <a:pt x="254270" y="361002"/>
                  </a:lnTo>
                  <a:lnTo>
                    <a:pt x="301781" y="361002"/>
                  </a:lnTo>
                  <a:lnTo>
                    <a:pt x="301781" y="323917"/>
                  </a:lnTo>
                  <a:close/>
                </a:path>
                <a:path w="320675" h="517525">
                  <a:moveTo>
                    <a:pt x="141261" y="248536"/>
                  </a:moveTo>
                  <a:lnTo>
                    <a:pt x="102956" y="248536"/>
                  </a:lnTo>
                  <a:lnTo>
                    <a:pt x="102956" y="285622"/>
                  </a:lnTo>
                  <a:lnTo>
                    <a:pt x="141261" y="285622"/>
                  </a:lnTo>
                  <a:lnTo>
                    <a:pt x="141261" y="248536"/>
                  </a:lnTo>
                  <a:close/>
                </a:path>
                <a:path w="320675" h="517525">
                  <a:moveTo>
                    <a:pt x="217236" y="248536"/>
                  </a:moveTo>
                  <a:lnTo>
                    <a:pt x="178295" y="248536"/>
                  </a:lnTo>
                  <a:lnTo>
                    <a:pt x="178295" y="285622"/>
                  </a:lnTo>
                  <a:lnTo>
                    <a:pt x="217236" y="285622"/>
                  </a:lnTo>
                  <a:lnTo>
                    <a:pt x="217236" y="248536"/>
                  </a:lnTo>
                  <a:close/>
                </a:path>
                <a:path w="320675" h="517525">
                  <a:moveTo>
                    <a:pt x="301781" y="248536"/>
                  </a:moveTo>
                  <a:lnTo>
                    <a:pt x="254270" y="248536"/>
                  </a:lnTo>
                  <a:lnTo>
                    <a:pt x="254270" y="285622"/>
                  </a:lnTo>
                  <a:lnTo>
                    <a:pt x="301781" y="285622"/>
                  </a:lnTo>
                  <a:lnTo>
                    <a:pt x="301781" y="248536"/>
                  </a:lnTo>
                  <a:close/>
                </a:path>
                <a:path w="320675" h="517525">
                  <a:moveTo>
                    <a:pt x="141261" y="173155"/>
                  </a:moveTo>
                  <a:lnTo>
                    <a:pt x="102956" y="173155"/>
                  </a:lnTo>
                  <a:lnTo>
                    <a:pt x="102956" y="210233"/>
                  </a:lnTo>
                  <a:lnTo>
                    <a:pt x="141261" y="210233"/>
                  </a:lnTo>
                  <a:lnTo>
                    <a:pt x="141261" y="173155"/>
                  </a:lnTo>
                  <a:close/>
                </a:path>
                <a:path w="320675" h="517525">
                  <a:moveTo>
                    <a:pt x="217236" y="173155"/>
                  </a:moveTo>
                  <a:lnTo>
                    <a:pt x="178295" y="173155"/>
                  </a:lnTo>
                  <a:lnTo>
                    <a:pt x="178295" y="210233"/>
                  </a:lnTo>
                  <a:lnTo>
                    <a:pt x="217236" y="210233"/>
                  </a:lnTo>
                  <a:lnTo>
                    <a:pt x="217236" y="173155"/>
                  </a:lnTo>
                  <a:close/>
                </a:path>
                <a:path w="320675" h="517525">
                  <a:moveTo>
                    <a:pt x="301781" y="173155"/>
                  </a:moveTo>
                  <a:lnTo>
                    <a:pt x="254270" y="173155"/>
                  </a:lnTo>
                  <a:lnTo>
                    <a:pt x="254270" y="210233"/>
                  </a:lnTo>
                  <a:lnTo>
                    <a:pt x="301781" y="210233"/>
                  </a:lnTo>
                  <a:lnTo>
                    <a:pt x="301781" y="173155"/>
                  </a:lnTo>
                  <a:close/>
                </a:path>
                <a:path w="320675" h="517525">
                  <a:moveTo>
                    <a:pt x="141261" y="97775"/>
                  </a:moveTo>
                  <a:lnTo>
                    <a:pt x="102956" y="97775"/>
                  </a:lnTo>
                  <a:lnTo>
                    <a:pt x="102956" y="134852"/>
                  </a:lnTo>
                  <a:lnTo>
                    <a:pt x="141261" y="134852"/>
                  </a:lnTo>
                  <a:lnTo>
                    <a:pt x="141261" y="97775"/>
                  </a:lnTo>
                  <a:close/>
                </a:path>
                <a:path w="320675" h="517525">
                  <a:moveTo>
                    <a:pt x="217236" y="97775"/>
                  </a:moveTo>
                  <a:lnTo>
                    <a:pt x="178295" y="97775"/>
                  </a:lnTo>
                  <a:lnTo>
                    <a:pt x="178295" y="134852"/>
                  </a:lnTo>
                  <a:lnTo>
                    <a:pt x="217236" y="134852"/>
                  </a:lnTo>
                  <a:lnTo>
                    <a:pt x="217236" y="97775"/>
                  </a:lnTo>
                  <a:close/>
                </a:path>
                <a:path w="320675" h="517525">
                  <a:moveTo>
                    <a:pt x="301781" y="97775"/>
                  </a:moveTo>
                  <a:lnTo>
                    <a:pt x="254270" y="97775"/>
                  </a:lnTo>
                  <a:lnTo>
                    <a:pt x="254270" y="134853"/>
                  </a:lnTo>
                  <a:lnTo>
                    <a:pt x="301781" y="134853"/>
                  </a:lnTo>
                  <a:lnTo>
                    <a:pt x="301781" y="97775"/>
                  </a:lnTo>
                  <a:close/>
                </a:path>
                <a:path w="320675" h="517525">
                  <a:moveTo>
                    <a:pt x="273850" y="0"/>
                  </a:moveTo>
                  <a:lnTo>
                    <a:pt x="46342" y="0"/>
                  </a:lnTo>
                  <a:lnTo>
                    <a:pt x="46342" y="46508"/>
                  </a:lnTo>
                  <a:lnTo>
                    <a:pt x="273850" y="46508"/>
                  </a:lnTo>
                  <a:lnTo>
                    <a:pt x="273850" y="0"/>
                  </a:lnTo>
                  <a:close/>
                </a:path>
              </a:pathLst>
            </a:custGeom>
            <a:solidFill>
              <a:srgbClr val="DDC8A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9" name="object 29"/>
            <p:cNvPicPr/>
            <p:nvPr/>
          </p:nvPicPr>
          <p:blipFill>
            <a:blip r:embed="rId7" cstate="print"/>
            <a:stretch>
              <a:fillRect/>
            </a:stretch>
          </p:blipFill>
          <p:spPr>
            <a:xfrm>
              <a:off x="5991583" y="1501798"/>
              <a:ext cx="167127" cy="136682"/>
            </a:xfrm>
            <a:prstGeom prst="rect">
              <a:avLst/>
            </a:prstGeom>
          </p:spPr>
        </p:pic>
        <p:pic>
          <p:nvPicPr>
            <p:cNvPr id="30" name="object 30"/>
            <p:cNvPicPr/>
            <p:nvPr/>
          </p:nvPicPr>
          <p:blipFill>
            <a:blip r:embed="rId8" cstate="print"/>
            <a:stretch>
              <a:fillRect/>
            </a:stretch>
          </p:blipFill>
          <p:spPr>
            <a:xfrm>
              <a:off x="5991583" y="1735878"/>
              <a:ext cx="167127" cy="136682"/>
            </a:xfrm>
            <a:prstGeom prst="rect">
              <a:avLst/>
            </a:prstGeom>
          </p:spPr>
        </p:pic>
        <p:sp>
          <p:nvSpPr>
            <p:cNvPr id="31" name="object 31"/>
            <p:cNvSpPr/>
            <p:nvPr/>
          </p:nvSpPr>
          <p:spPr>
            <a:xfrm>
              <a:off x="6014809" y="1668335"/>
              <a:ext cx="262255" cy="38100"/>
            </a:xfrm>
            <a:custGeom>
              <a:avLst/>
              <a:gdLst/>
              <a:ahLst/>
              <a:cxnLst/>
              <a:rect l="l" t="t" r="r" b="b"/>
              <a:pathLst>
                <a:path w="262254" h="38100">
                  <a:moveTo>
                    <a:pt x="37414" y="0"/>
                  </a:moveTo>
                  <a:lnTo>
                    <a:pt x="0" y="0"/>
                  </a:lnTo>
                  <a:lnTo>
                    <a:pt x="0" y="37693"/>
                  </a:lnTo>
                  <a:lnTo>
                    <a:pt x="37414" y="37693"/>
                  </a:lnTo>
                  <a:lnTo>
                    <a:pt x="37414" y="0"/>
                  </a:lnTo>
                  <a:close/>
                </a:path>
                <a:path w="262254" h="38100">
                  <a:moveTo>
                    <a:pt x="112255" y="0"/>
                  </a:moveTo>
                  <a:lnTo>
                    <a:pt x="74841" y="0"/>
                  </a:lnTo>
                  <a:lnTo>
                    <a:pt x="74841" y="37693"/>
                  </a:lnTo>
                  <a:lnTo>
                    <a:pt x="112255" y="37693"/>
                  </a:lnTo>
                  <a:lnTo>
                    <a:pt x="112255" y="0"/>
                  </a:lnTo>
                  <a:close/>
                </a:path>
                <a:path w="262254" h="38100">
                  <a:moveTo>
                    <a:pt x="187096" y="0"/>
                  </a:moveTo>
                  <a:lnTo>
                    <a:pt x="149669" y="0"/>
                  </a:lnTo>
                  <a:lnTo>
                    <a:pt x="149669" y="37693"/>
                  </a:lnTo>
                  <a:lnTo>
                    <a:pt x="187096" y="37693"/>
                  </a:lnTo>
                  <a:lnTo>
                    <a:pt x="187096" y="0"/>
                  </a:lnTo>
                  <a:close/>
                </a:path>
                <a:path w="262254" h="38100">
                  <a:moveTo>
                    <a:pt x="261924" y="0"/>
                  </a:moveTo>
                  <a:lnTo>
                    <a:pt x="224510" y="0"/>
                  </a:lnTo>
                  <a:lnTo>
                    <a:pt x="224510" y="37693"/>
                  </a:lnTo>
                  <a:lnTo>
                    <a:pt x="261924" y="37693"/>
                  </a:lnTo>
                  <a:lnTo>
                    <a:pt x="261924" y="0"/>
                  </a:lnTo>
                  <a:close/>
                </a:path>
              </a:pathLst>
            </a:custGeom>
            <a:solidFill>
              <a:srgbClr val="DDC8A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2" name="object 32"/>
            <p:cNvPicPr/>
            <p:nvPr/>
          </p:nvPicPr>
          <p:blipFill>
            <a:blip r:embed="rId9" cstate="print"/>
            <a:stretch>
              <a:fillRect/>
            </a:stretch>
          </p:blipFill>
          <p:spPr>
            <a:xfrm>
              <a:off x="0" y="0"/>
              <a:ext cx="12191999" cy="955548"/>
            </a:xfrm>
            <a:prstGeom prst="rect">
              <a:avLst/>
            </a:prstGeom>
          </p:spPr>
        </p:pic>
      </p:grpSp>
      <p:sp>
        <p:nvSpPr>
          <p:cNvPr id="33" name="object 33"/>
          <p:cNvSpPr txBox="1"/>
          <p:nvPr/>
        </p:nvSpPr>
        <p:spPr>
          <a:xfrm>
            <a:off x="219862" y="5245734"/>
            <a:ext cx="278003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70" normalizeH="0" baseline="0" noProof="0" dirty="0">
                <a:ln>
                  <a:noFill/>
                </a:ln>
                <a:solidFill>
                  <a:srgbClr val="404040"/>
                </a:solidFill>
                <a:effectLst/>
                <a:uLnTx/>
                <a:uFillTx/>
                <a:latin typeface="Verdana"/>
                <a:cs typeface="Verdana"/>
              </a:rPr>
              <a:t>*Casos</a:t>
            </a:r>
            <a:r>
              <a:rPr kumimoji="0" sz="1200" b="0" i="0" u="none" strike="noStrike" kern="0" cap="none" spc="-1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con</a:t>
            </a:r>
            <a:r>
              <a:rPr kumimoji="0" sz="1200" b="0" i="0" u="none" strike="noStrike" kern="0" cap="none" spc="5"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cuenta</a:t>
            </a:r>
            <a:r>
              <a:rPr kumimoji="0" sz="1200" b="0" i="0" u="none" strike="noStrike" kern="0" cap="none" spc="20" normalizeH="0" baseline="0" noProof="0" dirty="0">
                <a:ln>
                  <a:noFill/>
                </a:ln>
                <a:solidFill>
                  <a:srgbClr val="404040"/>
                </a:solidFill>
                <a:effectLst/>
                <a:uLnTx/>
                <a:uFillTx/>
                <a:latin typeface="Verdana"/>
                <a:cs typeface="Verdana"/>
              </a:rPr>
              <a:t> </a:t>
            </a:r>
            <a:r>
              <a:rPr kumimoji="0" sz="1200" b="0" i="0" u="none" strike="noStrike" kern="0" cap="none" spc="0" normalizeH="0" baseline="0" noProof="0" dirty="0">
                <a:ln>
                  <a:noFill/>
                </a:ln>
                <a:solidFill>
                  <a:srgbClr val="404040"/>
                </a:solidFill>
                <a:effectLst/>
                <a:uLnTx/>
                <a:uFillTx/>
                <a:latin typeface="Verdana"/>
                <a:cs typeface="Verdana"/>
              </a:rPr>
              <a:t>CLABE</a:t>
            </a:r>
            <a:r>
              <a:rPr kumimoji="0" sz="1200" b="0" i="0" u="none" strike="noStrike" kern="0" cap="none" spc="5" normalizeH="0" baseline="0" noProof="0" dirty="0">
                <a:ln>
                  <a:noFill/>
                </a:ln>
                <a:solidFill>
                  <a:srgbClr val="404040"/>
                </a:solidFill>
                <a:effectLst/>
                <a:uLnTx/>
                <a:uFillTx/>
                <a:latin typeface="Verdana"/>
                <a:cs typeface="Verdana"/>
              </a:rPr>
              <a:t> </a:t>
            </a:r>
            <a:r>
              <a:rPr kumimoji="0" sz="1200" b="0" i="0" u="none" strike="noStrike" kern="0" cap="none" spc="-10" normalizeH="0" baseline="0" noProof="0" dirty="0">
                <a:ln>
                  <a:noFill/>
                </a:ln>
                <a:solidFill>
                  <a:srgbClr val="404040"/>
                </a:solidFill>
                <a:effectLst/>
                <a:uLnTx/>
                <a:uFillTx/>
                <a:latin typeface="Verdana"/>
                <a:cs typeface="Verdana"/>
              </a:rPr>
              <a:t>recabada.</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34" name="object 34"/>
          <p:cNvSpPr txBox="1">
            <a:spLocks noGrp="1"/>
          </p:cNvSpPr>
          <p:nvPr>
            <p:ph type="title"/>
          </p:nvPr>
        </p:nvSpPr>
        <p:spPr>
          <a:xfrm>
            <a:off x="971499" y="25653"/>
            <a:ext cx="9879965" cy="467995"/>
          </a:xfrm>
          <a:prstGeom prst="rect">
            <a:avLst/>
          </a:prstGeom>
        </p:spPr>
        <p:txBody>
          <a:bodyPr vert="horz" wrap="square" lIns="0" tIns="12700" rIns="0" bIns="0" rtlCol="0">
            <a:spAutoFit/>
          </a:bodyPr>
          <a:lstStyle/>
          <a:p>
            <a:pPr marL="12700">
              <a:lnSpc>
                <a:spcPct val="100000"/>
              </a:lnSpc>
              <a:spcBef>
                <a:spcPts val="100"/>
              </a:spcBef>
            </a:pPr>
            <a:r>
              <a:rPr sz="2900" spc="-110" dirty="0"/>
              <a:t>PROYECCIÓN</a:t>
            </a:r>
            <a:r>
              <a:rPr sz="2900" spc="-170" dirty="0"/>
              <a:t> </a:t>
            </a:r>
            <a:r>
              <a:rPr sz="2900" dirty="0"/>
              <a:t>DE</a:t>
            </a:r>
            <a:r>
              <a:rPr sz="2900" spc="-175" dirty="0"/>
              <a:t> PENSIÓN</a:t>
            </a:r>
            <a:r>
              <a:rPr sz="2900" spc="-185" dirty="0"/>
              <a:t> </a:t>
            </a:r>
            <a:r>
              <a:rPr sz="2900" spc="-200" dirty="0"/>
              <a:t>Y</a:t>
            </a:r>
            <a:r>
              <a:rPr sz="2900" spc="-170" dirty="0"/>
              <a:t> </a:t>
            </a:r>
            <a:r>
              <a:rPr sz="2900" spc="-135" dirty="0"/>
              <a:t>TASA</a:t>
            </a:r>
            <a:r>
              <a:rPr sz="2900" spc="-180" dirty="0"/>
              <a:t> </a:t>
            </a:r>
            <a:r>
              <a:rPr sz="2900" dirty="0"/>
              <a:t>DE</a:t>
            </a:r>
            <a:r>
              <a:rPr sz="2900" spc="-165" dirty="0"/>
              <a:t> </a:t>
            </a:r>
            <a:r>
              <a:rPr sz="2900" spc="-10" dirty="0"/>
              <a:t>REEMPLAZO</a:t>
            </a:r>
            <a:endParaRPr sz="2900"/>
          </a:p>
        </p:txBody>
      </p:sp>
      <p:sp>
        <p:nvSpPr>
          <p:cNvPr id="35" name="object 35"/>
          <p:cNvSpPr txBox="1"/>
          <p:nvPr/>
        </p:nvSpPr>
        <p:spPr>
          <a:xfrm>
            <a:off x="270763" y="426466"/>
            <a:ext cx="7753984" cy="799465"/>
          </a:xfrm>
          <a:prstGeom prst="rect">
            <a:avLst/>
          </a:prstGeom>
        </p:spPr>
        <p:txBody>
          <a:bodyPr vert="horz" wrap="square" lIns="0" tIns="12065" rIns="0" bIns="0" rtlCol="0">
            <a:spAutoFit/>
          </a:bodyPr>
          <a:lstStyle/>
          <a:p>
            <a:pPr marL="3540760" marR="0" lvl="0" indent="0" defTabSz="914400" eaLnBrk="1" fontAlgn="auto" latinLnBrk="0" hangingPunct="1">
              <a:lnSpc>
                <a:spcPct val="100000"/>
              </a:lnSpc>
              <a:spcBef>
                <a:spcPts val="95"/>
              </a:spcBef>
              <a:spcAft>
                <a:spcPts val="0"/>
              </a:spcAft>
              <a:buClrTx/>
              <a:buSzTx/>
              <a:buFontTx/>
              <a:buNone/>
              <a:tabLst/>
              <a:defRPr/>
            </a:pPr>
            <a:r>
              <a:rPr kumimoji="0" sz="2800" b="1" i="0" u="none" strike="noStrike" kern="0" cap="none" spc="-275" normalizeH="0" baseline="0" noProof="0" dirty="0">
                <a:ln>
                  <a:noFill/>
                </a:ln>
                <a:solidFill>
                  <a:srgbClr val="DEC8A1"/>
                </a:solidFill>
                <a:effectLst/>
                <a:uLnTx/>
                <a:uFillTx/>
                <a:latin typeface="Verdana"/>
                <a:cs typeface="Verdana"/>
              </a:rPr>
              <a:t>(LSS</a:t>
            </a:r>
            <a:r>
              <a:rPr kumimoji="0" sz="2800" b="1" i="0" u="none" strike="noStrike" kern="0" cap="none" spc="-170" normalizeH="0" baseline="0" noProof="0" dirty="0">
                <a:ln>
                  <a:noFill/>
                </a:ln>
                <a:solidFill>
                  <a:srgbClr val="DEC8A1"/>
                </a:solidFill>
                <a:effectLst/>
                <a:uLnTx/>
                <a:uFillTx/>
                <a:latin typeface="Verdana"/>
                <a:cs typeface="Verdana"/>
              </a:rPr>
              <a:t> </a:t>
            </a:r>
            <a:r>
              <a:rPr kumimoji="0" sz="2800" b="1" i="0" u="none" strike="noStrike" kern="0" cap="none" spc="-400" normalizeH="0" baseline="0" noProof="0" dirty="0">
                <a:ln>
                  <a:noFill/>
                </a:ln>
                <a:solidFill>
                  <a:srgbClr val="DEC8A1"/>
                </a:solidFill>
                <a:effectLst/>
                <a:uLnTx/>
                <a:uFillTx/>
                <a:latin typeface="Verdana"/>
                <a:cs typeface="Verdana"/>
              </a:rPr>
              <a:t>1997</a:t>
            </a:r>
            <a:r>
              <a:rPr kumimoji="0" sz="2800" b="1" i="0" u="none" strike="noStrike" kern="0" cap="none" spc="-125" normalizeH="0" baseline="0" noProof="0" dirty="0">
                <a:ln>
                  <a:noFill/>
                </a:ln>
                <a:solidFill>
                  <a:srgbClr val="DEC8A1"/>
                </a:solidFill>
                <a:effectLst/>
                <a:uLnTx/>
                <a:uFillTx/>
                <a:latin typeface="Verdana"/>
                <a:cs typeface="Verdana"/>
              </a:rPr>
              <a:t> </a:t>
            </a:r>
            <a:r>
              <a:rPr kumimoji="0" sz="2800" b="1" i="0" u="none" strike="noStrike" kern="0" cap="none" spc="-150" normalizeH="0" baseline="0" noProof="0" dirty="0">
                <a:ln>
                  <a:noFill/>
                </a:ln>
                <a:solidFill>
                  <a:srgbClr val="DEC8A1"/>
                </a:solidFill>
                <a:effectLst/>
                <a:uLnTx/>
                <a:uFillTx/>
                <a:latin typeface="Verdana"/>
                <a:cs typeface="Verdana"/>
              </a:rPr>
              <a:t>VS</a:t>
            </a:r>
            <a:r>
              <a:rPr kumimoji="0" sz="2800" b="1" i="0" u="none" strike="noStrike" kern="0" cap="none" spc="-160" normalizeH="0" baseline="0" noProof="0" dirty="0">
                <a:ln>
                  <a:noFill/>
                </a:ln>
                <a:solidFill>
                  <a:srgbClr val="DEC8A1"/>
                </a:solidFill>
                <a:effectLst/>
                <a:uLnTx/>
                <a:uFillTx/>
                <a:latin typeface="Verdana"/>
                <a:cs typeface="Verdana"/>
              </a:rPr>
              <a:t> </a:t>
            </a:r>
            <a:r>
              <a:rPr kumimoji="0" sz="2800" b="1" i="0" u="none" strike="noStrike" kern="0" cap="none" spc="-180" normalizeH="0" baseline="0" noProof="0" dirty="0">
                <a:ln>
                  <a:noFill/>
                </a:ln>
                <a:solidFill>
                  <a:srgbClr val="DEC8A1"/>
                </a:solidFill>
                <a:effectLst/>
                <a:uLnTx/>
                <a:uFillTx/>
                <a:latin typeface="Verdana"/>
                <a:cs typeface="Verdana"/>
              </a:rPr>
              <a:t>LSS</a:t>
            </a:r>
            <a:r>
              <a:rPr kumimoji="0" sz="2800" b="1" i="0" u="none" strike="noStrike" kern="0" cap="none" spc="-160" normalizeH="0" baseline="0" noProof="0" dirty="0">
                <a:ln>
                  <a:noFill/>
                </a:ln>
                <a:solidFill>
                  <a:srgbClr val="DEC8A1"/>
                </a:solidFill>
                <a:effectLst/>
                <a:uLnTx/>
                <a:uFillTx/>
                <a:latin typeface="Verdana"/>
                <a:cs typeface="Verdana"/>
              </a:rPr>
              <a:t> </a:t>
            </a:r>
            <a:r>
              <a:rPr kumimoji="0" sz="2800" b="1" i="0" u="none" strike="noStrike" kern="0" cap="none" spc="-295" normalizeH="0" baseline="0" noProof="0" dirty="0">
                <a:ln>
                  <a:noFill/>
                </a:ln>
                <a:solidFill>
                  <a:srgbClr val="DEC8A1"/>
                </a:solidFill>
                <a:effectLst/>
                <a:uLnTx/>
                <a:uFillTx/>
                <a:latin typeface="Verdana"/>
                <a:cs typeface="Verdana"/>
              </a:rPr>
              <a:t>2024)</a:t>
            </a:r>
            <a:endParaRPr kumimoji="0" sz="28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1055"/>
              </a:spcBef>
              <a:spcAft>
                <a:spcPts val="0"/>
              </a:spcAft>
              <a:buClrTx/>
              <a:buSzTx/>
              <a:buFontTx/>
              <a:buNone/>
              <a:tabLst/>
              <a:defRPr/>
            </a:pPr>
            <a:r>
              <a:rPr kumimoji="0" sz="1400" b="0" i="0" u="none" strike="noStrike" kern="0" cap="none" spc="0" normalizeH="0" baseline="0" noProof="0" dirty="0">
                <a:ln>
                  <a:noFill/>
                </a:ln>
                <a:solidFill>
                  <a:sysClr val="windowText" lastClr="000000"/>
                </a:solidFill>
                <a:effectLst/>
                <a:uLnTx/>
                <a:uFillTx/>
                <a:latin typeface="Verdana"/>
                <a:cs typeface="Verdana"/>
              </a:rPr>
              <a:t>Fondo</a:t>
            </a:r>
            <a:r>
              <a:rPr kumimoji="0" sz="1400" b="0" i="0" u="none" strike="noStrike" kern="0" cap="none" spc="-35" normalizeH="0" baseline="0" noProof="0" dirty="0">
                <a:ln>
                  <a:noFill/>
                </a:ln>
                <a:solidFill>
                  <a:sysClr val="windowText" lastClr="000000"/>
                </a:solidFill>
                <a:effectLst/>
                <a:uLnTx/>
                <a:uFillTx/>
                <a:latin typeface="Verdana"/>
                <a:cs typeface="Verdana"/>
              </a:rPr>
              <a:t> </a:t>
            </a:r>
            <a:r>
              <a:rPr kumimoji="0" sz="1400" b="0" i="0" u="none" strike="noStrike" kern="0" cap="none" spc="0" normalizeH="0" baseline="0" noProof="0" dirty="0">
                <a:ln>
                  <a:noFill/>
                </a:ln>
                <a:solidFill>
                  <a:sysClr val="windowText" lastClr="000000"/>
                </a:solidFill>
                <a:effectLst/>
                <a:uLnTx/>
                <a:uFillTx/>
                <a:latin typeface="Verdana"/>
                <a:cs typeface="Verdana"/>
              </a:rPr>
              <a:t>de</a:t>
            </a:r>
            <a:r>
              <a:rPr kumimoji="0" sz="1400" b="0" i="0" u="none" strike="noStrike" kern="0" cap="none" spc="-15" normalizeH="0" baseline="0" noProof="0" dirty="0">
                <a:ln>
                  <a:noFill/>
                </a:ln>
                <a:solidFill>
                  <a:sysClr val="windowText" lastClr="000000"/>
                </a:solidFill>
                <a:effectLst/>
                <a:uLnTx/>
                <a:uFillTx/>
                <a:latin typeface="Verdana"/>
                <a:cs typeface="Verdana"/>
              </a:rPr>
              <a:t> </a:t>
            </a:r>
            <a:r>
              <a:rPr kumimoji="0" sz="1400" b="0" i="0" u="none" strike="noStrike" kern="0" cap="none" spc="0" normalizeH="0" baseline="0" noProof="0" dirty="0">
                <a:ln>
                  <a:noFill/>
                </a:ln>
                <a:solidFill>
                  <a:sysClr val="windowText" lastClr="000000"/>
                </a:solidFill>
                <a:effectLst/>
                <a:uLnTx/>
                <a:uFillTx/>
                <a:latin typeface="Verdana"/>
                <a:cs typeface="Verdana"/>
              </a:rPr>
              <a:t>Pensiones</a:t>
            </a:r>
            <a:r>
              <a:rPr kumimoji="0" sz="1400" b="0" i="0" u="none" strike="noStrike" kern="0" cap="none" spc="-25" normalizeH="0" baseline="0" noProof="0" dirty="0">
                <a:ln>
                  <a:noFill/>
                </a:ln>
                <a:solidFill>
                  <a:sysClr val="windowText" lastClr="000000"/>
                </a:solidFill>
                <a:effectLst/>
                <a:uLnTx/>
                <a:uFillTx/>
                <a:latin typeface="Verdana"/>
                <a:cs typeface="Verdana"/>
              </a:rPr>
              <a:t> </a:t>
            </a:r>
            <a:r>
              <a:rPr kumimoji="0" sz="1400" b="0" i="0" u="none" strike="noStrike" kern="0" cap="none" spc="-10" normalizeH="0" baseline="0" noProof="0" dirty="0">
                <a:ln>
                  <a:noFill/>
                </a:ln>
                <a:solidFill>
                  <a:sysClr val="windowText" lastClr="000000"/>
                </a:solidFill>
                <a:effectLst/>
                <a:uLnTx/>
                <a:uFillTx/>
                <a:latin typeface="Verdana"/>
                <a:cs typeface="Verdana"/>
              </a:rPr>
              <a:t>para</a:t>
            </a:r>
            <a:r>
              <a:rPr kumimoji="0" sz="1400" b="0" i="0" u="none" strike="noStrike" kern="0" cap="none" spc="-30" normalizeH="0" baseline="0" noProof="0" dirty="0">
                <a:ln>
                  <a:noFill/>
                </a:ln>
                <a:solidFill>
                  <a:sysClr val="windowText" lastClr="000000"/>
                </a:solidFill>
                <a:effectLst/>
                <a:uLnTx/>
                <a:uFillTx/>
                <a:latin typeface="Verdana"/>
                <a:cs typeface="Verdana"/>
              </a:rPr>
              <a:t> </a:t>
            </a:r>
            <a:r>
              <a:rPr kumimoji="0" sz="1400" b="0" i="0" u="none" strike="noStrike" kern="0" cap="none" spc="0" normalizeH="0" baseline="0" noProof="0" dirty="0">
                <a:ln>
                  <a:noFill/>
                </a:ln>
                <a:solidFill>
                  <a:sysClr val="windowText" lastClr="000000"/>
                </a:solidFill>
                <a:effectLst/>
                <a:uLnTx/>
                <a:uFillTx/>
                <a:latin typeface="Verdana"/>
                <a:cs typeface="Verdana"/>
              </a:rPr>
              <a:t>el</a:t>
            </a:r>
            <a:r>
              <a:rPr kumimoji="0" sz="1400" b="0" i="0" u="none" strike="noStrike" kern="0" cap="none" spc="-25" normalizeH="0" baseline="0" noProof="0" dirty="0">
                <a:ln>
                  <a:noFill/>
                </a:ln>
                <a:solidFill>
                  <a:sysClr val="windowText" lastClr="000000"/>
                </a:solidFill>
                <a:effectLst/>
                <a:uLnTx/>
                <a:uFillTx/>
                <a:latin typeface="Verdana"/>
                <a:cs typeface="Verdana"/>
              </a:rPr>
              <a:t> </a:t>
            </a:r>
            <a:r>
              <a:rPr kumimoji="0" sz="1400" b="0" i="0" u="none" strike="noStrike" kern="0" cap="none" spc="-10" normalizeH="0" baseline="0" noProof="0" dirty="0">
                <a:ln>
                  <a:noFill/>
                </a:ln>
                <a:solidFill>
                  <a:sysClr val="windowText" lastClr="000000"/>
                </a:solidFill>
                <a:effectLst/>
                <a:uLnTx/>
                <a:uFillTx/>
                <a:latin typeface="Verdana"/>
                <a:cs typeface="Verdana"/>
              </a:rPr>
              <a:t>Bienestar</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8377427" cy="467867"/>
          </a:xfrm>
          <a:prstGeom prst="rect">
            <a:avLst/>
          </a:prstGeom>
        </p:spPr>
      </p:pic>
      <p:sp>
        <p:nvSpPr>
          <p:cNvPr id="3" name="object 3"/>
          <p:cNvSpPr txBox="1"/>
          <p:nvPr/>
        </p:nvSpPr>
        <p:spPr>
          <a:xfrm>
            <a:off x="177495" y="86360"/>
            <a:ext cx="7971155" cy="26924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1" i="0" u="none" strike="noStrike" kern="0" cap="none" spc="-70" normalizeH="0" baseline="0" noProof="0" dirty="0">
                <a:ln>
                  <a:noFill/>
                </a:ln>
                <a:solidFill>
                  <a:srgbClr val="DEC8A1"/>
                </a:solidFill>
                <a:effectLst/>
                <a:uLnTx/>
                <a:uFillTx/>
                <a:latin typeface="Verdana"/>
                <a:cs typeface="Verdana"/>
              </a:rPr>
              <a:t>PROYECCIÓN </a:t>
            </a:r>
            <a:r>
              <a:rPr kumimoji="0" sz="1600" b="1" i="0" u="none" strike="noStrike" kern="0" cap="none" spc="0" normalizeH="0" baseline="0" noProof="0" dirty="0">
                <a:ln>
                  <a:noFill/>
                </a:ln>
                <a:solidFill>
                  <a:srgbClr val="DEC8A1"/>
                </a:solidFill>
                <a:effectLst/>
                <a:uLnTx/>
                <a:uFillTx/>
                <a:latin typeface="Verdana"/>
                <a:cs typeface="Verdana"/>
              </a:rPr>
              <a:t>DE</a:t>
            </a:r>
            <a:r>
              <a:rPr kumimoji="0" sz="1600" b="1" i="0" u="none" strike="noStrike" kern="0" cap="none" spc="-135" normalizeH="0" baseline="0" noProof="0" dirty="0">
                <a:ln>
                  <a:noFill/>
                </a:ln>
                <a:solidFill>
                  <a:srgbClr val="DEC8A1"/>
                </a:solidFill>
                <a:effectLst/>
                <a:uLnTx/>
                <a:uFillTx/>
                <a:latin typeface="Verdana"/>
                <a:cs typeface="Verdana"/>
              </a:rPr>
              <a:t> </a:t>
            </a:r>
            <a:r>
              <a:rPr kumimoji="0" sz="1600" b="1" i="0" u="none" strike="noStrike" kern="0" cap="none" spc="-100" normalizeH="0" baseline="0" noProof="0" dirty="0">
                <a:ln>
                  <a:noFill/>
                </a:ln>
                <a:solidFill>
                  <a:srgbClr val="DEC8A1"/>
                </a:solidFill>
                <a:effectLst/>
                <a:uLnTx/>
                <a:uFillTx/>
                <a:latin typeface="Verdana"/>
                <a:cs typeface="Verdana"/>
              </a:rPr>
              <a:t>PENSIÓN</a:t>
            </a:r>
            <a:r>
              <a:rPr kumimoji="0" sz="1600" b="1" i="0" u="none" strike="noStrike" kern="0" cap="none" spc="-80" normalizeH="0" baseline="0" noProof="0" dirty="0">
                <a:ln>
                  <a:noFill/>
                </a:ln>
                <a:solidFill>
                  <a:srgbClr val="DEC8A1"/>
                </a:solidFill>
                <a:effectLst/>
                <a:uLnTx/>
                <a:uFillTx/>
                <a:latin typeface="Verdana"/>
                <a:cs typeface="Verdana"/>
              </a:rPr>
              <a:t> </a:t>
            </a:r>
            <a:r>
              <a:rPr kumimoji="0" sz="1600" b="1" i="0" u="none" strike="noStrike" kern="0" cap="none" spc="-114" normalizeH="0" baseline="0" noProof="0" dirty="0">
                <a:ln>
                  <a:noFill/>
                </a:ln>
                <a:solidFill>
                  <a:srgbClr val="DEC8A1"/>
                </a:solidFill>
                <a:effectLst/>
                <a:uLnTx/>
                <a:uFillTx/>
                <a:latin typeface="Verdana"/>
                <a:cs typeface="Verdana"/>
              </a:rPr>
              <a:t>Y</a:t>
            </a:r>
            <a:r>
              <a:rPr kumimoji="0" sz="1600" b="1" i="0" u="none" strike="noStrike" kern="0" cap="none" spc="-95" normalizeH="0" baseline="0" noProof="0" dirty="0">
                <a:ln>
                  <a:noFill/>
                </a:ln>
                <a:solidFill>
                  <a:srgbClr val="DEC8A1"/>
                </a:solidFill>
                <a:effectLst/>
                <a:uLnTx/>
                <a:uFillTx/>
                <a:latin typeface="Verdana"/>
                <a:cs typeface="Verdana"/>
              </a:rPr>
              <a:t> </a:t>
            </a:r>
            <a:r>
              <a:rPr kumimoji="0" sz="1600" b="1" i="0" u="none" strike="noStrike" kern="0" cap="none" spc="-75" normalizeH="0" baseline="0" noProof="0" dirty="0">
                <a:ln>
                  <a:noFill/>
                </a:ln>
                <a:solidFill>
                  <a:srgbClr val="DEC8A1"/>
                </a:solidFill>
                <a:effectLst/>
                <a:uLnTx/>
                <a:uFillTx/>
                <a:latin typeface="Verdana"/>
                <a:cs typeface="Verdana"/>
              </a:rPr>
              <a:t>TASA</a:t>
            </a:r>
            <a:r>
              <a:rPr kumimoji="0" sz="1600" b="1" i="0" u="none" strike="noStrike" kern="0" cap="none" spc="-80" normalizeH="0" baseline="0" noProof="0" dirty="0">
                <a:ln>
                  <a:noFill/>
                </a:ln>
                <a:solidFill>
                  <a:srgbClr val="DEC8A1"/>
                </a:solidFill>
                <a:effectLst/>
                <a:uLnTx/>
                <a:uFillTx/>
                <a:latin typeface="Verdana"/>
                <a:cs typeface="Verdana"/>
              </a:rPr>
              <a:t> </a:t>
            </a:r>
            <a:r>
              <a:rPr kumimoji="0" sz="1600" b="1" i="0" u="none" strike="noStrike" kern="0" cap="none" spc="0" normalizeH="0" baseline="0" noProof="0" dirty="0">
                <a:ln>
                  <a:noFill/>
                </a:ln>
                <a:solidFill>
                  <a:srgbClr val="DEC8A1"/>
                </a:solidFill>
                <a:effectLst/>
                <a:uLnTx/>
                <a:uFillTx/>
                <a:latin typeface="Verdana"/>
                <a:cs typeface="Verdana"/>
              </a:rPr>
              <a:t>DE</a:t>
            </a:r>
            <a:r>
              <a:rPr kumimoji="0" sz="1600" b="1" i="0" u="none" strike="noStrike" kern="0" cap="none" spc="-140" normalizeH="0" baseline="0" noProof="0" dirty="0">
                <a:ln>
                  <a:noFill/>
                </a:ln>
                <a:solidFill>
                  <a:srgbClr val="DEC8A1"/>
                </a:solidFill>
                <a:effectLst/>
                <a:uLnTx/>
                <a:uFillTx/>
                <a:latin typeface="Verdana"/>
                <a:cs typeface="Verdana"/>
              </a:rPr>
              <a:t> </a:t>
            </a:r>
            <a:r>
              <a:rPr kumimoji="0" sz="1600" b="1" i="0" u="none" strike="noStrike" kern="0" cap="none" spc="0" normalizeH="0" baseline="0" noProof="0" dirty="0">
                <a:ln>
                  <a:noFill/>
                </a:ln>
                <a:solidFill>
                  <a:srgbClr val="DEC8A1"/>
                </a:solidFill>
                <a:effectLst/>
                <a:uLnTx/>
                <a:uFillTx/>
                <a:latin typeface="Verdana"/>
                <a:cs typeface="Verdana"/>
              </a:rPr>
              <a:t>REEMPLAZO</a:t>
            </a:r>
            <a:r>
              <a:rPr kumimoji="0" sz="1600" b="1" i="0" u="none" strike="noStrike" kern="0" cap="none" spc="260" normalizeH="0" baseline="0" noProof="0" dirty="0">
                <a:ln>
                  <a:noFill/>
                </a:ln>
                <a:solidFill>
                  <a:srgbClr val="DEC8A1"/>
                </a:solidFill>
                <a:effectLst/>
                <a:uLnTx/>
                <a:uFillTx/>
                <a:latin typeface="Verdana"/>
                <a:cs typeface="Verdana"/>
              </a:rPr>
              <a:t> </a:t>
            </a:r>
            <a:r>
              <a:rPr kumimoji="0" sz="1600" b="1" i="0" u="none" strike="noStrike" kern="0" cap="none" spc="-165" normalizeH="0" baseline="0" noProof="0" dirty="0">
                <a:ln>
                  <a:noFill/>
                </a:ln>
                <a:solidFill>
                  <a:srgbClr val="DEC8A1"/>
                </a:solidFill>
                <a:effectLst/>
                <a:uLnTx/>
                <a:uFillTx/>
                <a:latin typeface="Verdana"/>
                <a:cs typeface="Verdana"/>
              </a:rPr>
              <a:t>(LSS</a:t>
            </a:r>
            <a:r>
              <a:rPr kumimoji="0" sz="1600" b="1" i="0" u="none" strike="noStrike" kern="0" cap="none" spc="-80" normalizeH="0" baseline="0" noProof="0" dirty="0">
                <a:ln>
                  <a:noFill/>
                </a:ln>
                <a:solidFill>
                  <a:srgbClr val="DEC8A1"/>
                </a:solidFill>
                <a:effectLst/>
                <a:uLnTx/>
                <a:uFillTx/>
                <a:latin typeface="Verdana"/>
                <a:cs typeface="Verdana"/>
              </a:rPr>
              <a:t> </a:t>
            </a:r>
            <a:r>
              <a:rPr kumimoji="0" sz="1600" b="1" i="0" u="none" strike="noStrike" kern="0" cap="none" spc="-245" normalizeH="0" baseline="0" noProof="0" dirty="0">
                <a:ln>
                  <a:noFill/>
                </a:ln>
                <a:solidFill>
                  <a:srgbClr val="DEC8A1"/>
                </a:solidFill>
                <a:effectLst/>
                <a:uLnTx/>
                <a:uFillTx/>
                <a:latin typeface="Verdana"/>
                <a:cs typeface="Verdana"/>
              </a:rPr>
              <a:t>1997</a:t>
            </a:r>
            <a:r>
              <a:rPr kumimoji="0" sz="1600" b="1" i="0" u="none" strike="noStrike" kern="0" cap="none" spc="-90" normalizeH="0" baseline="0" noProof="0" dirty="0">
                <a:ln>
                  <a:noFill/>
                </a:ln>
                <a:solidFill>
                  <a:srgbClr val="DEC8A1"/>
                </a:solidFill>
                <a:effectLst/>
                <a:uLnTx/>
                <a:uFillTx/>
                <a:latin typeface="Verdana"/>
                <a:cs typeface="Verdana"/>
              </a:rPr>
              <a:t> VS</a:t>
            </a:r>
            <a:r>
              <a:rPr kumimoji="0" sz="1600" b="1" i="0" u="none" strike="noStrike" kern="0" cap="none" spc="-100" normalizeH="0" baseline="0" noProof="0" dirty="0">
                <a:ln>
                  <a:noFill/>
                </a:ln>
                <a:solidFill>
                  <a:srgbClr val="DEC8A1"/>
                </a:solidFill>
                <a:effectLst/>
                <a:uLnTx/>
                <a:uFillTx/>
                <a:latin typeface="Verdana"/>
                <a:cs typeface="Verdana"/>
              </a:rPr>
              <a:t> </a:t>
            </a:r>
            <a:r>
              <a:rPr kumimoji="0" sz="1600" b="1" i="0" u="none" strike="noStrike" kern="0" cap="none" spc="-110" normalizeH="0" baseline="0" noProof="0" dirty="0">
                <a:ln>
                  <a:noFill/>
                </a:ln>
                <a:solidFill>
                  <a:srgbClr val="DEC8A1"/>
                </a:solidFill>
                <a:effectLst/>
                <a:uLnTx/>
                <a:uFillTx/>
                <a:latin typeface="Verdana"/>
                <a:cs typeface="Verdana"/>
              </a:rPr>
              <a:t>LSS</a:t>
            </a:r>
            <a:r>
              <a:rPr kumimoji="0" sz="1600" b="1" i="0" u="none" strike="noStrike" kern="0" cap="none" spc="-90" normalizeH="0" baseline="0" noProof="0" dirty="0">
                <a:ln>
                  <a:noFill/>
                </a:ln>
                <a:solidFill>
                  <a:srgbClr val="DEC8A1"/>
                </a:solidFill>
                <a:effectLst/>
                <a:uLnTx/>
                <a:uFillTx/>
                <a:latin typeface="Verdana"/>
                <a:cs typeface="Verdana"/>
              </a:rPr>
              <a:t> </a:t>
            </a:r>
            <a:r>
              <a:rPr kumimoji="0" sz="1600" b="1" i="0" u="none" strike="noStrike" kern="0" cap="none" spc="-95" normalizeH="0" baseline="0" noProof="0" dirty="0">
                <a:ln>
                  <a:noFill/>
                </a:ln>
                <a:solidFill>
                  <a:srgbClr val="DEC8A1"/>
                </a:solidFill>
                <a:effectLst/>
                <a:uLnTx/>
                <a:uFillTx/>
                <a:latin typeface="Verdana"/>
                <a:cs typeface="Verdana"/>
              </a:rPr>
              <a:t>2024)</a:t>
            </a:r>
            <a:endParaRPr kumimoji="0" sz="1600" b="0" i="0" u="none" strike="noStrike" kern="0" cap="none" spc="0" normalizeH="0" baseline="0" noProof="0">
              <a:ln>
                <a:noFill/>
              </a:ln>
              <a:solidFill>
                <a:sysClr val="windowText" lastClr="000000"/>
              </a:solidFill>
              <a:effectLst/>
              <a:uLnTx/>
              <a:uFillTx/>
              <a:latin typeface="Verdana"/>
              <a:cs typeface="Verdana"/>
            </a:endParaRPr>
          </a:p>
        </p:txBody>
      </p:sp>
      <p:grpSp>
        <p:nvGrpSpPr>
          <p:cNvPr id="4" name="object 4"/>
          <p:cNvGrpSpPr/>
          <p:nvPr/>
        </p:nvGrpSpPr>
        <p:grpSpPr>
          <a:xfrm>
            <a:off x="850391" y="1014983"/>
            <a:ext cx="10433685" cy="4645660"/>
            <a:chOff x="850391" y="1014983"/>
            <a:chExt cx="10433685" cy="4645660"/>
          </a:xfrm>
        </p:grpSpPr>
        <p:sp>
          <p:nvSpPr>
            <p:cNvPr id="5" name="object 5"/>
            <p:cNvSpPr/>
            <p:nvPr/>
          </p:nvSpPr>
          <p:spPr>
            <a:xfrm>
              <a:off x="864107" y="1014983"/>
              <a:ext cx="4853940" cy="4645660"/>
            </a:xfrm>
            <a:custGeom>
              <a:avLst/>
              <a:gdLst/>
              <a:ahLst/>
              <a:cxnLst/>
              <a:rect l="l" t="t" r="r" b="b"/>
              <a:pathLst>
                <a:path w="4853940" h="4645660">
                  <a:moveTo>
                    <a:pt x="4479797" y="0"/>
                  </a:moveTo>
                  <a:lnTo>
                    <a:pt x="374167" y="0"/>
                  </a:lnTo>
                  <a:lnTo>
                    <a:pt x="327233" y="2915"/>
                  </a:lnTo>
                  <a:lnTo>
                    <a:pt x="282039" y="11426"/>
                  </a:lnTo>
                  <a:lnTo>
                    <a:pt x="238935" y="25184"/>
                  </a:lnTo>
                  <a:lnTo>
                    <a:pt x="198271" y="43837"/>
                  </a:lnTo>
                  <a:lnTo>
                    <a:pt x="160399" y="67034"/>
                  </a:lnTo>
                  <a:lnTo>
                    <a:pt x="125670" y="94426"/>
                  </a:lnTo>
                  <a:lnTo>
                    <a:pt x="94433" y="125660"/>
                  </a:lnTo>
                  <a:lnTo>
                    <a:pt x="67039" y="160388"/>
                  </a:lnTo>
                  <a:lnTo>
                    <a:pt x="43840" y="198257"/>
                  </a:lnTo>
                  <a:lnTo>
                    <a:pt x="25186" y="238918"/>
                  </a:lnTo>
                  <a:lnTo>
                    <a:pt x="11427" y="282019"/>
                  </a:lnTo>
                  <a:lnTo>
                    <a:pt x="2915" y="327211"/>
                  </a:lnTo>
                  <a:lnTo>
                    <a:pt x="0" y="374141"/>
                  </a:lnTo>
                  <a:lnTo>
                    <a:pt x="0" y="4271009"/>
                  </a:lnTo>
                  <a:lnTo>
                    <a:pt x="2915" y="4317940"/>
                  </a:lnTo>
                  <a:lnTo>
                    <a:pt x="11427" y="4363132"/>
                  </a:lnTo>
                  <a:lnTo>
                    <a:pt x="25186" y="4406233"/>
                  </a:lnTo>
                  <a:lnTo>
                    <a:pt x="43840" y="4446894"/>
                  </a:lnTo>
                  <a:lnTo>
                    <a:pt x="67039" y="4484763"/>
                  </a:lnTo>
                  <a:lnTo>
                    <a:pt x="94433" y="4519491"/>
                  </a:lnTo>
                  <a:lnTo>
                    <a:pt x="125670" y="4550725"/>
                  </a:lnTo>
                  <a:lnTo>
                    <a:pt x="160399" y="4578117"/>
                  </a:lnTo>
                  <a:lnTo>
                    <a:pt x="198271" y="4601314"/>
                  </a:lnTo>
                  <a:lnTo>
                    <a:pt x="238935" y="4619967"/>
                  </a:lnTo>
                  <a:lnTo>
                    <a:pt x="282039" y="4633725"/>
                  </a:lnTo>
                  <a:lnTo>
                    <a:pt x="327233" y="4642236"/>
                  </a:lnTo>
                  <a:lnTo>
                    <a:pt x="374167" y="4645152"/>
                  </a:lnTo>
                  <a:lnTo>
                    <a:pt x="4479797" y="4645152"/>
                  </a:lnTo>
                  <a:lnTo>
                    <a:pt x="4526728" y="4642236"/>
                  </a:lnTo>
                  <a:lnTo>
                    <a:pt x="4571920" y="4633725"/>
                  </a:lnTo>
                  <a:lnTo>
                    <a:pt x="4615021" y="4619967"/>
                  </a:lnTo>
                  <a:lnTo>
                    <a:pt x="4655682" y="4601314"/>
                  </a:lnTo>
                  <a:lnTo>
                    <a:pt x="4693551" y="4578117"/>
                  </a:lnTo>
                  <a:lnTo>
                    <a:pt x="4728279" y="4550725"/>
                  </a:lnTo>
                  <a:lnTo>
                    <a:pt x="4759513" y="4519491"/>
                  </a:lnTo>
                  <a:lnTo>
                    <a:pt x="4786905" y="4484763"/>
                  </a:lnTo>
                  <a:lnTo>
                    <a:pt x="4810102" y="4446894"/>
                  </a:lnTo>
                  <a:lnTo>
                    <a:pt x="4828755" y="4406233"/>
                  </a:lnTo>
                  <a:lnTo>
                    <a:pt x="4842513" y="4363132"/>
                  </a:lnTo>
                  <a:lnTo>
                    <a:pt x="4851024" y="4317940"/>
                  </a:lnTo>
                  <a:lnTo>
                    <a:pt x="4853940" y="4271009"/>
                  </a:lnTo>
                  <a:lnTo>
                    <a:pt x="4853940" y="374141"/>
                  </a:lnTo>
                  <a:lnTo>
                    <a:pt x="4851024" y="327211"/>
                  </a:lnTo>
                  <a:lnTo>
                    <a:pt x="4842513" y="282019"/>
                  </a:lnTo>
                  <a:lnTo>
                    <a:pt x="4828755" y="238918"/>
                  </a:lnTo>
                  <a:lnTo>
                    <a:pt x="4810102" y="198257"/>
                  </a:lnTo>
                  <a:lnTo>
                    <a:pt x="4786905" y="160388"/>
                  </a:lnTo>
                  <a:lnTo>
                    <a:pt x="4759513" y="125660"/>
                  </a:lnTo>
                  <a:lnTo>
                    <a:pt x="4728279" y="94426"/>
                  </a:lnTo>
                  <a:lnTo>
                    <a:pt x="4693551" y="67034"/>
                  </a:lnTo>
                  <a:lnTo>
                    <a:pt x="4655682" y="43837"/>
                  </a:lnTo>
                  <a:lnTo>
                    <a:pt x="4615021" y="25184"/>
                  </a:lnTo>
                  <a:lnTo>
                    <a:pt x="4571920" y="11426"/>
                  </a:lnTo>
                  <a:lnTo>
                    <a:pt x="4526728" y="2915"/>
                  </a:lnTo>
                  <a:lnTo>
                    <a:pt x="4479797" y="0"/>
                  </a:lnTo>
                  <a:close/>
                </a:path>
              </a:pathLst>
            </a:custGeom>
            <a:solidFill>
              <a:srgbClr val="005C4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850392" y="1572780"/>
              <a:ext cx="4867910" cy="3613785"/>
            </a:xfrm>
            <a:custGeom>
              <a:avLst/>
              <a:gdLst/>
              <a:ahLst/>
              <a:cxnLst/>
              <a:rect l="l" t="t" r="r" b="b"/>
              <a:pathLst>
                <a:path w="4867910" h="3613785">
                  <a:moveTo>
                    <a:pt x="4867643" y="3419843"/>
                  </a:moveTo>
                  <a:lnTo>
                    <a:pt x="0" y="3419843"/>
                  </a:lnTo>
                  <a:lnTo>
                    <a:pt x="0" y="3613391"/>
                  </a:lnTo>
                  <a:lnTo>
                    <a:pt x="4867643" y="3613391"/>
                  </a:lnTo>
                  <a:lnTo>
                    <a:pt x="4867643" y="3419843"/>
                  </a:lnTo>
                  <a:close/>
                </a:path>
                <a:path w="4867910" h="3613785">
                  <a:moveTo>
                    <a:pt x="4867643" y="0"/>
                  </a:moveTo>
                  <a:lnTo>
                    <a:pt x="0" y="0"/>
                  </a:lnTo>
                  <a:lnTo>
                    <a:pt x="0" y="164579"/>
                  </a:lnTo>
                  <a:lnTo>
                    <a:pt x="4867643" y="164579"/>
                  </a:lnTo>
                  <a:lnTo>
                    <a:pt x="4867643"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6428232" y="1014983"/>
              <a:ext cx="4855845" cy="4645660"/>
            </a:xfrm>
            <a:custGeom>
              <a:avLst/>
              <a:gdLst/>
              <a:ahLst/>
              <a:cxnLst/>
              <a:rect l="l" t="t" r="r" b="b"/>
              <a:pathLst>
                <a:path w="4855845" h="4645660">
                  <a:moveTo>
                    <a:pt x="4481321" y="0"/>
                  </a:moveTo>
                  <a:lnTo>
                    <a:pt x="374141" y="0"/>
                  </a:lnTo>
                  <a:lnTo>
                    <a:pt x="327211" y="2915"/>
                  </a:lnTo>
                  <a:lnTo>
                    <a:pt x="282019" y="11426"/>
                  </a:lnTo>
                  <a:lnTo>
                    <a:pt x="238918" y="25184"/>
                  </a:lnTo>
                  <a:lnTo>
                    <a:pt x="198257" y="43837"/>
                  </a:lnTo>
                  <a:lnTo>
                    <a:pt x="160388" y="67034"/>
                  </a:lnTo>
                  <a:lnTo>
                    <a:pt x="125660" y="94426"/>
                  </a:lnTo>
                  <a:lnTo>
                    <a:pt x="94426" y="125660"/>
                  </a:lnTo>
                  <a:lnTo>
                    <a:pt x="67034" y="160388"/>
                  </a:lnTo>
                  <a:lnTo>
                    <a:pt x="43837" y="198257"/>
                  </a:lnTo>
                  <a:lnTo>
                    <a:pt x="25184" y="238918"/>
                  </a:lnTo>
                  <a:lnTo>
                    <a:pt x="11426" y="282019"/>
                  </a:lnTo>
                  <a:lnTo>
                    <a:pt x="2915" y="327211"/>
                  </a:lnTo>
                  <a:lnTo>
                    <a:pt x="0" y="374141"/>
                  </a:lnTo>
                  <a:lnTo>
                    <a:pt x="0" y="4271009"/>
                  </a:lnTo>
                  <a:lnTo>
                    <a:pt x="2915" y="4317940"/>
                  </a:lnTo>
                  <a:lnTo>
                    <a:pt x="11426" y="4363132"/>
                  </a:lnTo>
                  <a:lnTo>
                    <a:pt x="25184" y="4406233"/>
                  </a:lnTo>
                  <a:lnTo>
                    <a:pt x="43837" y="4446894"/>
                  </a:lnTo>
                  <a:lnTo>
                    <a:pt x="67034" y="4484763"/>
                  </a:lnTo>
                  <a:lnTo>
                    <a:pt x="94426" y="4519491"/>
                  </a:lnTo>
                  <a:lnTo>
                    <a:pt x="125660" y="4550725"/>
                  </a:lnTo>
                  <a:lnTo>
                    <a:pt x="160388" y="4578117"/>
                  </a:lnTo>
                  <a:lnTo>
                    <a:pt x="198257" y="4601314"/>
                  </a:lnTo>
                  <a:lnTo>
                    <a:pt x="238918" y="4619967"/>
                  </a:lnTo>
                  <a:lnTo>
                    <a:pt x="282019" y="4633725"/>
                  </a:lnTo>
                  <a:lnTo>
                    <a:pt x="327211" y="4642236"/>
                  </a:lnTo>
                  <a:lnTo>
                    <a:pt x="374141" y="4645152"/>
                  </a:lnTo>
                  <a:lnTo>
                    <a:pt x="4481321" y="4645152"/>
                  </a:lnTo>
                  <a:lnTo>
                    <a:pt x="4528252" y="4642236"/>
                  </a:lnTo>
                  <a:lnTo>
                    <a:pt x="4573444" y="4633725"/>
                  </a:lnTo>
                  <a:lnTo>
                    <a:pt x="4616545" y="4619967"/>
                  </a:lnTo>
                  <a:lnTo>
                    <a:pt x="4657206" y="4601314"/>
                  </a:lnTo>
                  <a:lnTo>
                    <a:pt x="4695075" y="4578117"/>
                  </a:lnTo>
                  <a:lnTo>
                    <a:pt x="4729803" y="4550725"/>
                  </a:lnTo>
                  <a:lnTo>
                    <a:pt x="4761037" y="4519491"/>
                  </a:lnTo>
                  <a:lnTo>
                    <a:pt x="4788429" y="4484763"/>
                  </a:lnTo>
                  <a:lnTo>
                    <a:pt x="4811626" y="4446894"/>
                  </a:lnTo>
                  <a:lnTo>
                    <a:pt x="4830279" y="4406233"/>
                  </a:lnTo>
                  <a:lnTo>
                    <a:pt x="4844037" y="4363132"/>
                  </a:lnTo>
                  <a:lnTo>
                    <a:pt x="4852548" y="4317940"/>
                  </a:lnTo>
                  <a:lnTo>
                    <a:pt x="4855464" y="4271009"/>
                  </a:lnTo>
                  <a:lnTo>
                    <a:pt x="4855464" y="374141"/>
                  </a:lnTo>
                  <a:lnTo>
                    <a:pt x="4852548" y="327211"/>
                  </a:lnTo>
                  <a:lnTo>
                    <a:pt x="4844037" y="282019"/>
                  </a:lnTo>
                  <a:lnTo>
                    <a:pt x="4830279" y="238918"/>
                  </a:lnTo>
                  <a:lnTo>
                    <a:pt x="4811626" y="198257"/>
                  </a:lnTo>
                  <a:lnTo>
                    <a:pt x="4788429" y="160388"/>
                  </a:lnTo>
                  <a:lnTo>
                    <a:pt x="4761037" y="125660"/>
                  </a:lnTo>
                  <a:lnTo>
                    <a:pt x="4729803" y="94426"/>
                  </a:lnTo>
                  <a:lnTo>
                    <a:pt x="4695075" y="67034"/>
                  </a:lnTo>
                  <a:lnTo>
                    <a:pt x="4657206" y="43837"/>
                  </a:lnTo>
                  <a:lnTo>
                    <a:pt x="4616545" y="25184"/>
                  </a:lnTo>
                  <a:lnTo>
                    <a:pt x="4573444" y="11426"/>
                  </a:lnTo>
                  <a:lnTo>
                    <a:pt x="4528252" y="2915"/>
                  </a:lnTo>
                  <a:lnTo>
                    <a:pt x="4481321" y="0"/>
                  </a:lnTo>
                  <a:close/>
                </a:path>
              </a:pathLst>
            </a:custGeom>
            <a:solidFill>
              <a:srgbClr val="B38E5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6416040" y="1572780"/>
              <a:ext cx="4867910" cy="3613785"/>
            </a:xfrm>
            <a:custGeom>
              <a:avLst/>
              <a:gdLst/>
              <a:ahLst/>
              <a:cxnLst/>
              <a:rect l="l" t="t" r="r" b="b"/>
              <a:pathLst>
                <a:path w="4867909" h="3613785">
                  <a:moveTo>
                    <a:pt x="4867656" y="3419843"/>
                  </a:moveTo>
                  <a:lnTo>
                    <a:pt x="0" y="3419843"/>
                  </a:lnTo>
                  <a:lnTo>
                    <a:pt x="0" y="3613391"/>
                  </a:lnTo>
                  <a:lnTo>
                    <a:pt x="4867656" y="3613391"/>
                  </a:lnTo>
                  <a:lnTo>
                    <a:pt x="4867656" y="3419843"/>
                  </a:lnTo>
                  <a:close/>
                </a:path>
                <a:path w="4867909" h="3613785">
                  <a:moveTo>
                    <a:pt x="4867656" y="0"/>
                  </a:moveTo>
                  <a:lnTo>
                    <a:pt x="0" y="0"/>
                  </a:lnTo>
                  <a:lnTo>
                    <a:pt x="0" y="164579"/>
                  </a:lnTo>
                  <a:lnTo>
                    <a:pt x="4867656" y="164579"/>
                  </a:lnTo>
                  <a:lnTo>
                    <a:pt x="4867656"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9" name="object 9"/>
          <p:cNvSpPr txBox="1"/>
          <p:nvPr/>
        </p:nvSpPr>
        <p:spPr>
          <a:xfrm>
            <a:off x="1994154" y="1183894"/>
            <a:ext cx="2593340"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114" normalizeH="0" baseline="0" noProof="0" dirty="0">
                <a:ln>
                  <a:noFill/>
                </a:ln>
                <a:solidFill>
                  <a:srgbClr val="F1F1F1"/>
                </a:solidFill>
                <a:effectLst/>
                <a:uLnTx/>
                <a:uFillTx/>
                <a:latin typeface="Verdana"/>
                <a:cs typeface="Verdana"/>
              </a:rPr>
              <a:t>Sra.</a:t>
            </a:r>
            <a:r>
              <a:rPr kumimoji="0" sz="1400" b="1" i="0" u="none" strike="noStrike" kern="0" cap="none" spc="-90" normalizeH="0" baseline="0" noProof="0" dirty="0">
                <a:ln>
                  <a:noFill/>
                </a:ln>
                <a:solidFill>
                  <a:srgbClr val="F1F1F1"/>
                </a:solidFill>
                <a:effectLst/>
                <a:uLnTx/>
                <a:uFillTx/>
                <a:latin typeface="Verdana"/>
                <a:cs typeface="Verdana"/>
              </a:rPr>
              <a:t> </a:t>
            </a:r>
            <a:r>
              <a:rPr kumimoji="0" sz="1400" b="1" i="0" u="none" strike="noStrike" kern="0" cap="none" spc="-50" normalizeH="0" baseline="0" noProof="0" dirty="0">
                <a:ln>
                  <a:noFill/>
                </a:ln>
                <a:solidFill>
                  <a:srgbClr val="F1F1F1"/>
                </a:solidFill>
                <a:effectLst/>
                <a:uLnTx/>
                <a:uFillTx/>
                <a:latin typeface="Verdana"/>
                <a:cs typeface="Verdana"/>
              </a:rPr>
              <a:t>Delfina</a:t>
            </a:r>
            <a:r>
              <a:rPr kumimoji="0" sz="1400" b="1" i="0" u="none" strike="noStrike" kern="0" cap="none" spc="-65" normalizeH="0" baseline="0" noProof="0" dirty="0">
                <a:ln>
                  <a:noFill/>
                </a:ln>
                <a:solidFill>
                  <a:srgbClr val="F1F1F1"/>
                </a:solidFill>
                <a:effectLst/>
                <a:uLnTx/>
                <a:uFillTx/>
                <a:latin typeface="Verdana"/>
                <a:cs typeface="Verdana"/>
              </a:rPr>
              <a:t> </a:t>
            </a:r>
            <a:r>
              <a:rPr kumimoji="0" sz="1400" b="1" i="0" u="none" strike="noStrike" kern="0" cap="none" spc="-45" normalizeH="0" baseline="0" noProof="0" dirty="0">
                <a:ln>
                  <a:noFill/>
                </a:ln>
                <a:solidFill>
                  <a:srgbClr val="F1F1F1"/>
                </a:solidFill>
                <a:effectLst/>
                <a:uLnTx/>
                <a:uFillTx/>
                <a:latin typeface="Verdana"/>
                <a:cs typeface="Verdana"/>
              </a:rPr>
              <a:t>Calderón</a:t>
            </a:r>
            <a:r>
              <a:rPr kumimoji="0" sz="1400" b="1" i="0" u="none" strike="noStrike" kern="0" cap="none" spc="-75" normalizeH="0" baseline="0" noProof="0" dirty="0">
                <a:ln>
                  <a:noFill/>
                </a:ln>
                <a:solidFill>
                  <a:srgbClr val="F1F1F1"/>
                </a:solidFill>
                <a:effectLst/>
                <a:uLnTx/>
                <a:uFillTx/>
                <a:latin typeface="Verdana"/>
                <a:cs typeface="Verdana"/>
              </a:rPr>
              <a:t> </a:t>
            </a:r>
            <a:r>
              <a:rPr kumimoji="0" sz="1400" b="1" i="0" u="none" strike="noStrike" kern="0" cap="none" spc="-20" normalizeH="0" baseline="0" noProof="0" dirty="0">
                <a:ln>
                  <a:noFill/>
                </a:ln>
                <a:solidFill>
                  <a:srgbClr val="F1F1F1"/>
                </a:solidFill>
                <a:effectLst/>
                <a:uLnTx/>
                <a:uFillTx/>
                <a:latin typeface="Verdana"/>
                <a:cs typeface="Verdana"/>
              </a:rPr>
              <a:t>López</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grpSp>
        <p:nvGrpSpPr>
          <p:cNvPr id="10" name="object 10"/>
          <p:cNvGrpSpPr/>
          <p:nvPr/>
        </p:nvGrpSpPr>
        <p:grpSpPr>
          <a:xfrm>
            <a:off x="987552" y="2081783"/>
            <a:ext cx="8691880" cy="2607945"/>
            <a:chOff x="987552" y="2081783"/>
            <a:chExt cx="8691880" cy="2607945"/>
          </a:xfrm>
        </p:grpSpPr>
        <p:sp>
          <p:nvSpPr>
            <p:cNvPr id="11" name="object 11"/>
            <p:cNvSpPr/>
            <p:nvPr/>
          </p:nvSpPr>
          <p:spPr>
            <a:xfrm>
              <a:off x="987552" y="2081783"/>
              <a:ext cx="2984500" cy="2607945"/>
            </a:xfrm>
            <a:custGeom>
              <a:avLst/>
              <a:gdLst/>
              <a:ahLst/>
              <a:cxnLst/>
              <a:rect l="l" t="t" r="r" b="b"/>
              <a:pathLst>
                <a:path w="2984500" h="2607945">
                  <a:moveTo>
                    <a:pt x="541020" y="2337816"/>
                  </a:moveTo>
                  <a:lnTo>
                    <a:pt x="536651" y="2289340"/>
                  </a:lnTo>
                  <a:lnTo>
                    <a:pt x="524078" y="2243696"/>
                  </a:lnTo>
                  <a:lnTo>
                    <a:pt x="504075" y="2201684"/>
                  </a:lnTo>
                  <a:lnTo>
                    <a:pt x="477380" y="2164029"/>
                  </a:lnTo>
                  <a:lnTo>
                    <a:pt x="444766" y="2131517"/>
                  </a:lnTo>
                  <a:lnTo>
                    <a:pt x="407009" y="2104910"/>
                  </a:lnTo>
                  <a:lnTo>
                    <a:pt x="364871" y="2084946"/>
                  </a:lnTo>
                  <a:lnTo>
                    <a:pt x="319112" y="2072424"/>
                  </a:lnTo>
                  <a:lnTo>
                    <a:pt x="270510" y="2068068"/>
                  </a:lnTo>
                  <a:lnTo>
                    <a:pt x="221881" y="2072424"/>
                  </a:lnTo>
                  <a:lnTo>
                    <a:pt x="176110" y="2084946"/>
                  </a:lnTo>
                  <a:lnTo>
                    <a:pt x="133972" y="2104898"/>
                  </a:lnTo>
                  <a:lnTo>
                    <a:pt x="96215" y="2131517"/>
                  </a:lnTo>
                  <a:lnTo>
                    <a:pt x="63614" y="2164029"/>
                  </a:lnTo>
                  <a:lnTo>
                    <a:pt x="36918" y="2201672"/>
                  </a:lnTo>
                  <a:lnTo>
                    <a:pt x="16916" y="2243696"/>
                  </a:lnTo>
                  <a:lnTo>
                    <a:pt x="4356" y="2289340"/>
                  </a:lnTo>
                  <a:lnTo>
                    <a:pt x="0" y="2337816"/>
                  </a:lnTo>
                  <a:lnTo>
                    <a:pt x="4356" y="2386304"/>
                  </a:lnTo>
                  <a:lnTo>
                    <a:pt x="16916" y="2431948"/>
                  </a:lnTo>
                  <a:lnTo>
                    <a:pt x="36931" y="2473960"/>
                  </a:lnTo>
                  <a:lnTo>
                    <a:pt x="63614" y="2511615"/>
                  </a:lnTo>
                  <a:lnTo>
                    <a:pt x="96215" y="2544127"/>
                  </a:lnTo>
                  <a:lnTo>
                    <a:pt x="133972" y="2570734"/>
                  </a:lnTo>
                  <a:lnTo>
                    <a:pt x="176110" y="2590698"/>
                  </a:lnTo>
                  <a:lnTo>
                    <a:pt x="221881" y="2603220"/>
                  </a:lnTo>
                  <a:lnTo>
                    <a:pt x="270510" y="2607564"/>
                  </a:lnTo>
                  <a:lnTo>
                    <a:pt x="319112" y="2603220"/>
                  </a:lnTo>
                  <a:lnTo>
                    <a:pt x="364871" y="2590698"/>
                  </a:lnTo>
                  <a:lnTo>
                    <a:pt x="407009" y="2570734"/>
                  </a:lnTo>
                  <a:lnTo>
                    <a:pt x="444766" y="2544127"/>
                  </a:lnTo>
                  <a:lnTo>
                    <a:pt x="477380" y="2511615"/>
                  </a:lnTo>
                  <a:lnTo>
                    <a:pt x="504075" y="2473960"/>
                  </a:lnTo>
                  <a:lnTo>
                    <a:pt x="524078" y="2431948"/>
                  </a:lnTo>
                  <a:lnTo>
                    <a:pt x="536651" y="2386304"/>
                  </a:lnTo>
                  <a:lnTo>
                    <a:pt x="541020" y="2337816"/>
                  </a:lnTo>
                  <a:close/>
                </a:path>
                <a:path w="2984500" h="2607945">
                  <a:moveTo>
                    <a:pt x="541020" y="1609344"/>
                  </a:moveTo>
                  <a:lnTo>
                    <a:pt x="536651" y="1560868"/>
                  </a:lnTo>
                  <a:lnTo>
                    <a:pt x="524078" y="1515224"/>
                  </a:lnTo>
                  <a:lnTo>
                    <a:pt x="504075" y="1473212"/>
                  </a:lnTo>
                  <a:lnTo>
                    <a:pt x="477380" y="1435557"/>
                  </a:lnTo>
                  <a:lnTo>
                    <a:pt x="444766" y="1403045"/>
                  </a:lnTo>
                  <a:lnTo>
                    <a:pt x="407009" y="1376426"/>
                  </a:lnTo>
                  <a:lnTo>
                    <a:pt x="364871" y="1356474"/>
                  </a:lnTo>
                  <a:lnTo>
                    <a:pt x="319112" y="1343952"/>
                  </a:lnTo>
                  <a:lnTo>
                    <a:pt x="270510" y="1339596"/>
                  </a:lnTo>
                  <a:lnTo>
                    <a:pt x="221881" y="1343952"/>
                  </a:lnTo>
                  <a:lnTo>
                    <a:pt x="176110" y="1356474"/>
                  </a:lnTo>
                  <a:lnTo>
                    <a:pt x="133972" y="1376426"/>
                  </a:lnTo>
                  <a:lnTo>
                    <a:pt x="96215" y="1403045"/>
                  </a:lnTo>
                  <a:lnTo>
                    <a:pt x="63614" y="1435557"/>
                  </a:lnTo>
                  <a:lnTo>
                    <a:pt x="36918" y="1473212"/>
                  </a:lnTo>
                  <a:lnTo>
                    <a:pt x="16916" y="1515224"/>
                  </a:lnTo>
                  <a:lnTo>
                    <a:pt x="4356" y="1560868"/>
                  </a:lnTo>
                  <a:lnTo>
                    <a:pt x="0" y="1609344"/>
                  </a:lnTo>
                  <a:lnTo>
                    <a:pt x="4356" y="1657832"/>
                  </a:lnTo>
                  <a:lnTo>
                    <a:pt x="16916" y="1703476"/>
                  </a:lnTo>
                  <a:lnTo>
                    <a:pt x="36931" y="1745488"/>
                  </a:lnTo>
                  <a:lnTo>
                    <a:pt x="63614" y="1783143"/>
                  </a:lnTo>
                  <a:lnTo>
                    <a:pt x="96215" y="1815655"/>
                  </a:lnTo>
                  <a:lnTo>
                    <a:pt x="133972" y="1842262"/>
                  </a:lnTo>
                  <a:lnTo>
                    <a:pt x="176110" y="1862226"/>
                  </a:lnTo>
                  <a:lnTo>
                    <a:pt x="221881" y="1874748"/>
                  </a:lnTo>
                  <a:lnTo>
                    <a:pt x="270510" y="1879092"/>
                  </a:lnTo>
                  <a:lnTo>
                    <a:pt x="319112" y="1874748"/>
                  </a:lnTo>
                  <a:lnTo>
                    <a:pt x="364871" y="1862226"/>
                  </a:lnTo>
                  <a:lnTo>
                    <a:pt x="407009" y="1842274"/>
                  </a:lnTo>
                  <a:lnTo>
                    <a:pt x="444766" y="1815655"/>
                  </a:lnTo>
                  <a:lnTo>
                    <a:pt x="477380" y="1783143"/>
                  </a:lnTo>
                  <a:lnTo>
                    <a:pt x="504075" y="1745488"/>
                  </a:lnTo>
                  <a:lnTo>
                    <a:pt x="524078" y="1703476"/>
                  </a:lnTo>
                  <a:lnTo>
                    <a:pt x="536651" y="1657832"/>
                  </a:lnTo>
                  <a:lnTo>
                    <a:pt x="541020" y="1609344"/>
                  </a:lnTo>
                  <a:close/>
                </a:path>
                <a:path w="2984500" h="2607945">
                  <a:moveTo>
                    <a:pt x="541020" y="932688"/>
                  </a:moveTo>
                  <a:lnTo>
                    <a:pt x="536651" y="884212"/>
                  </a:lnTo>
                  <a:lnTo>
                    <a:pt x="524078" y="838568"/>
                  </a:lnTo>
                  <a:lnTo>
                    <a:pt x="504075" y="796556"/>
                  </a:lnTo>
                  <a:lnTo>
                    <a:pt x="477380" y="758901"/>
                  </a:lnTo>
                  <a:lnTo>
                    <a:pt x="444766" y="726389"/>
                  </a:lnTo>
                  <a:lnTo>
                    <a:pt x="407009" y="699782"/>
                  </a:lnTo>
                  <a:lnTo>
                    <a:pt x="364871" y="679818"/>
                  </a:lnTo>
                  <a:lnTo>
                    <a:pt x="319112" y="667296"/>
                  </a:lnTo>
                  <a:lnTo>
                    <a:pt x="270510" y="662940"/>
                  </a:lnTo>
                  <a:lnTo>
                    <a:pt x="221881" y="667296"/>
                  </a:lnTo>
                  <a:lnTo>
                    <a:pt x="176110" y="679818"/>
                  </a:lnTo>
                  <a:lnTo>
                    <a:pt x="133972" y="699770"/>
                  </a:lnTo>
                  <a:lnTo>
                    <a:pt x="96215" y="726389"/>
                  </a:lnTo>
                  <a:lnTo>
                    <a:pt x="63614" y="758901"/>
                  </a:lnTo>
                  <a:lnTo>
                    <a:pt x="36918" y="796544"/>
                  </a:lnTo>
                  <a:lnTo>
                    <a:pt x="16916" y="838568"/>
                  </a:lnTo>
                  <a:lnTo>
                    <a:pt x="4356" y="884212"/>
                  </a:lnTo>
                  <a:lnTo>
                    <a:pt x="0" y="932688"/>
                  </a:lnTo>
                  <a:lnTo>
                    <a:pt x="4356" y="981176"/>
                  </a:lnTo>
                  <a:lnTo>
                    <a:pt x="16916" y="1026820"/>
                  </a:lnTo>
                  <a:lnTo>
                    <a:pt x="36931" y="1068832"/>
                  </a:lnTo>
                  <a:lnTo>
                    <a:pt x="63614" y="1106487"/>
                  </a:lnTo>
                  <a:lnTo>
                    <a:pt x="96215" y="1138999"/>
                  </a:lnTo>
                  <a:lnTo>
                    <a:pt x="133972" y="1165606"/>
                  </a:lnTo>
                  <a:lnTo>
                    <a:pt x="176110" y="1185570"/>
                  </a:lnTo>
                  <a:lnTo>
                    <a:pt x="221881" y="1198092"/>
                  </a:lnTo>
                  <a:lnTo>
                    <a:pt x="270510" y="1202436"/>
                  </a:lnTo>
                  <a:lnTo>
                    <a:pt x="319112" y="1198092"/>
                  </a:lnTo>
                  <a:lnTo>
                    <a:pt x="364871" y="1185570"/>
                  </a:lnTo>
                  <a:lnTo>
                    <a:pt x="407009" y="1165606"/>
                  </a:lnTo>
                  <a:lnTo>
                    <a:pt x="444766" y="1138999"/>
                  </a:lnTo>
                  <a:lnTo>
                    <a:pt x="477380" y="1106487"/>
                  </a:lnTo>
                  <a:lnTo>
                    <a:pt x="504075" y="1068832"/>
                  </a:lnTo>
                  <a:lnTo>
                    <a:pt x="524078" y="1026820"/>
                  </a:lnTo>
                  <a:lnTo>
                    <a:pt x="536651" y="981176"/>
                  </a:lnTo>
                  <a:lnTo>
                    <a:pt x="541020" y="932688"/>
                  </a:lnTo>
                  <a:close/>
                </a:path>
                <a:path w="2984500" h="2607945">
                  <a:moveTo>
                    <a:pt x="541020" y="270510"/>
                  </a:moveTo>
                  <a:lnTo>
                    <a:pt x="536651" y="221907"/>
                  </a:lnTo>
                  <a:lnTo>
                    <a:pt x="524078" y="176149"/>
                  </a:lnTo>
                  <a:lnTo>
                    <a:pt x="504075" y="134010"/>
                  </a:lnTo>
                  <a:lnTo>
                    <a:pt x="477380" y="96253"/>
                  </a:lnTo>
                  <a:lnTo>
                    <a:pt x="444766" y="63639"/>
                  </a:lnTo>
                  <a:lnTo>
                    <a:pt x="407009" y="36944"/>
                  </a:lnTo>
                  <a:lnTo>
                    <a:pt x="364871" y="16941"/>
                  </a:lnTo>
                  <a:lnTo>
                    <a:pt x="319112" y="4368"/>
                  </a:lnTo>
                  <a:lnTo>
                    <a:pt x="270510" y="0"/>
                  </a:lnTo>
                  <a:lnTo>
                    <a:pt x="221881" y="4368"/>
                  </a:lnTo>
                  <a:lnTo>
                    <a:pt x="176110" y="16941"/>
                  </a:lnTo>
                  <a:lnTo>
                    <a:pt x="133972" y="36944"/>
                  </a:lnTo>
                  <a:lnTo>
                    <a:pt x="96215" y="63639"/>
                  </a:lnTo>
                  <a:lnTo>
                    <a:pt x="63614" y="96253"/>
                  </a:lnTo>
                  <a:lnTo>
                    <a:pt x="36918" y="134010"/>
                  </a:lnTo>
                  <a:lnTo>
                    <a:pt x="16916" y="176149"/>
                  </a:lnTo>
                  <a:lnTo>
                    <a:pt x="4356" y="221907"/>
                  </a:lnTo>
                  <a:lnTo>
                    <a:pt x="0" y="270510"/>
                  </a:lnTo>
                  <a:lnTo>
                    <a:pt x="4356" y="319125"/>
                  </a:lnTo>
                  <a:lnTo>
                    <a:pt x="16916" y="364883"/>
                  </a:lnTo>
                  <a:lnTo>
                    <a:pt x="36931" y="407022"/>
                  </a:lnTo>
                  <a:lnTo>
                    <a:pt x="63614" y="444779"/>
                  </a:lnTo>
                  <a:lnTo>
                    <a:pt x="96215" y="477393"/>
                  </a:lnTo>
                  <a:lnTo>
                    <a:pt x="133972" y="504088"/>
                  </a:lnTo>
                  <a:lnTo>
                    <a:pt x="176110" y="524090"/>
                  </a:lnTo>
                  <a:lnTo>
                    <a:pt x="221881" y="536663"/>
                  </a:lnTo>
                  <a:lnTo>
                    <a:pt x="270510" y="541020"/>
                  </a:lnTo>
                  <a:lnTo>
                    <a:pt x="319112" y="536663"/>
                  </a:lnTo>
                  <a:lnTo>
                    <a:pt x="364871" y="524090"/>
                  </a:lnTo>
                  <a:lnTo>
                    <a:pt x="407009" y="504088"/>
                  </a:lnTo>
                  <a:lnTo>
                    <a:pt x="444766" y="477393"/>
                  </a:lnTo>
                  <a:lnTo>
                    <a:pt x="477380" y="444779"/>
                  </a:lnTo>
                  <a:lnTo>
                    <a:pt x="504075" y="407022"/>
                  </a:lnTo>
                  <a:lnTo>
                    <a:pt x="524078" y="364883"/>
                  </a:lnTo>
                  <a:lnTo>
                    <a:pt x="536651" y="319125"/>
                  </a:lnTo>
                  <a:lnTo>
                    <a:pt x="541020" y="270510"/>
                  </a:lnTo>
                  <a:close/>
                </a:path>
                <a:path w="2984500" h="2607945">
                  <a:moveTo>
                    <a:pt x="2983992" y="2337816"/>
                  </a:moveTo>
                  <a:lnTo>
                    <a:pt x="2979636" y="2289340"/>
                  </a:lnTo>
                  <a:lnTo>
                    <a:pt x="2967113" y="2243696"/>
                  </a:lnTo>
                  <a:lnTo>
                    <a:pt x="2947162" y="2201684"/>
                  </a:lnTo>
                  <a:lnTo>
                    <a:pt x="2920542" y="2164029"/>
                  </a:lnTo>
                  <a:lnTo>
                    <a:pt x="2888030" y="2131517"/>
                  </a:lnTo>
                  <a:lnTo>
                    <a:pt x="2850388" y="2104910"/>
                  </a:lnTo>
                  <a:lnTo>
                    <a:pt x="2808363" y="2084946"/>
                  </a:lnTo>
                  <a:lnTo>
                    <a:pt x="2762720" y="2072424"/>
                  </a:lnTo>
                  <a:lnTo>
                    <a:pt x="2714244" y="2068068"/>
                  </a:lnTo>
                  <a:lnTo>
                    <a:pt x="2665755" y="2072424"/>
                  </a:lnTo>
                  <a:lnTo>
                    <a:pt x="2620111" y="2084946"/>
                  </a:lnTo>
                  <a:lnTo>
                    <a:pt x="2578100" y="2104898"/>
                  </a:lnTo>
                  <a:lnTo>
                    <a:pt x="2540444" y="2131517"/>
                  </a:lnTo>
                  <a:lnTo>
                    <a:pt x="2507932" y="2164029"/>
                  </a:lnTo>
                  <a:lnTo>
                    <a:pt x="2481326" y="2201672"/>
                  </a:lnTo>
                  <a:lnTo>
                    <a:pt x="2461361" y="2243696"/>
                  </a:lnTo>
                  <a:lnTo>
                    <a:pt x="2448839" y="2289340"/>
                  </a:lnTo>
                  <a:lnTo>
                    <a:pt x="2444496" y="2337816"/>
                  </a:lnTo>
                  <a:lnTo>
                    <a:pt x="2448839" y="2386304"/>
                  </a:lnTo>
                  <a:lnTo>
                    <a:pt x="2461361" y="2431948"/>
                  </a:lnTo>
                  <a:lnTo>
                    <a:pt x="2481326" y="2473960"/>
                  </a:lnTo>
                  <a:lnTo>
                    <a:pt x="2507932" y="2511615"/>
                  </a:lnTo>
                  <a:lnTo>
                    <a:pt x="2540444" y="2544127"/>
                  </a:lnTo>
                  <a:lnTo>
                    <a:pt x="2578100" y="2570734"/>
                  </a:lnTo>
                  <a:lnTo>
                    <a:pt x="2620111" y="2590698"/>
                  </a:lnTo>
                  <a:lnTo>
                    <a:pt x="2665755" y="2603220"/>
                  </a:lnTo>
                  <a:lnTo>
                    <a:pt x="2714244" y="2607564"/>
                  </a:lnTo>
                  <a:lnTo>
                    <a:pt x="2762720" y="2603220"/>
                  </a:lnTo>
                  <a:lnTo>
                    <a:pt x="2808363" y="2590698"/>
                  </a:lnTo>
                  <a:lnTo>
                    <a:pt x="2850388" y="2570734"/>
                  </a:lnTo>
                  <a:lnTo>
                    <a:pt x="2888030" y="2544127"/>
                  </a:lnTo>
                  <a:lnTo>
                    <a:pt x="2920542" y="2511615"/>
                  </a:lnTo>
                  <a:lnTo>
                    <a:pt x="2947162" y="2473960"/>
                  </a:lnTo>
                  <a:lnTo>
                    <a:pt x="2967113" y="2431948"/>
                  </a:lnTo>
                  <a:lnTo>
                    <a:pt x="2979636" y="2386304"/>
                  </a:lnTo>
                  <a:lnTo>
                    <a:pt x="2983992" y="2337816"/>
                  </a:lnTo>
                  <a:close/>
                </a:path>
                <a:path w="2984500" h="2607945">
                  <a:moveTo>
                    <a:pt x="2983992" y="932688"/>
                  </a:moveTo>
                  <a:lnTo>
                    <a:pt x="2979636" y="884212"/>
                  </a:lnTo>
                  <a:lnTo>
                    <a:pt x="2967113" y="838568"/>
                  </a:lnTo>
                  <a:lnTo>
                    <a:pt x="2947162" y="796556"/>
                  </a:lnTo>
                  <a:lnTo>
                    <a:pt x="2920542" y="758901"/>
                  </a:lnTo>
                  <a:lnTo>
                    <a:pt x="2888030" y="726389"/>
                  </a:lnTo>
                  <a:lnTo>
                    <a:pt x="2850388" y="699782"/>
                  </a:lnTo>
                  <a:lnTo>
                    <a:pt x="2808363" y="679818"/>
                  </a:lnTo>
                  <a:lnTo>
                    <a:pt x="2762720" y="667296"/>
                  </a:lnTo>
                  <a:lnTo>
                    <a:pt x="2714244" y="662940"/>
                  </a:lnTo>
                  <a:lnTo>
                    <a:pt x="2665755" y="667296"/>
                  </a:lnTo>
                  <a:lnTo>
                    <a:pt x="2620111" y="679818"/>
                  </a:lnTo>
                  <a:lnTo>
                    <a:pt x="2578100" y="699770"/>
                  </a:lnTo>
                  <a:lnTo>
                    <a:pt x="2540444" y="726389"/>
                  </a:lnTo>
                  <a:lnTo>
                    <a:pt x="2507932" y="758901"/>
                  </a:lnTo>
                  <a:lnTo>
                    <a:pt x="2481326" y="796544"/>
                  </a:lnTo>
                  <a:lnTo>
                    <a:pt x="2461361" y="838568"/>
                  </a:lnTo>
                  <a:lnTo>
                    <a:pt x="2448839" y="884212"/>
                  </a:lnTo>
                  <a:lnTo>
                    <a:pt x="2444496" y="932688"/>
                  </a:lnTo>
                  <a:lnTo>
                    <a:pt x="2448839" y="981176"/>
                  </a:lnTo>
                  <a:lnTo>
                    <a:pt x="2461361" y="1026820"/>
                  </a:lnTo>
                  <a:lnTo>
                    <a:pt x="2481326" y="1068832"/>
                  </a:lnTo>
                  <a:lnTo>
                    <a:pt x="2507932" y="1106487"/>
                  </a:lnTo>
                  <a:lnTo>
                    <a:pt x="2540444" y="1138999"/>
                  </a:lnTo>
                  <a:lnTo>
                    <a:pt x="2578100" y="1165606"/>
                  </a:lnTo>
                  <a:lnTo>
                    <a:pt x="2620111" y="1185570"/>
                  </a:lnTo>
                  <a:lnTo>
                    <a:pt x="2665755" y="1198092"/>
                  </a:lnTo>
                  <a:lnTo>
                    <a:pt x="2714244" y="1202436"/>
                  </a:lnTo>
                  <a:lnTo>
                    <a:pt x="2762720" y="1198092"/>
                  </a:lnTo>
                  <a:lnTo>
                    <a:pt x="2808363" y="1185570"/>
                  </a:lnTo>
                  <a:lnTo>
                    <a:pt x="2850388" y="1165606"/>
                  </a:lnTo>
                  <a:lnTo>
                    <a:pt x="2888030" y="1138999"/>
                  </a:lnTo>
                  <a:lnTo>
                    <a:pt x="2920542" y="1106487"/>
                  </a:lnTo>
                  <a:lnTo>
                    <a:pt x="2947162" y="1068832"/>
                  </a:lnTo>
                  <a:lnTo>
                    <a:pt x="2967113" y="1026820"/>
                  </a:lnTo>
                  <a:lnTo>
                    <a:pt x="2979636" y="981176"/>
                  </a:lnTo>
                  <a:lnTo>
                    <a:pt x="2983992" y="932688"/>
                  </a:lnTo>
                  <a:close/>
                </a:path>
                <a:path w="2984500" h="2607945">
                  <a:moveTo>
                    <a:pt x="2983992" y="270510"/>
                  </a:moveTo>
                  <a:lnTo>
                    <a:pt x="2979636" y="221907"/>
                  </a:lnTo>
                  <a:lnTo>
                    <a:pt x="2967113" y="176149"/>
                  </a:lnTo>
                  <a:lnTo>
                    <a:pt x="2947162" y="134010"/>
                  </a:lnTo>
                  <a:lnTo>
                    <a:pt x="2920542" y="96253"/>
                  </a:lnTo>
                  <a:lnTo>
                    <a:pt x="2888030" y="63639"/>
                  </a:lnTo>
                  <a:lnTo>
                    <a:pt x="2850388" y="36944"/>
                  </a:lnTo>
                  <a:lnTo>
                    <a:pt x="2808363" y="16941"/>
                  </a:lnTo>
                  <a:lnTo>
                    <a:pt x="2762720" y="4368"/>
                  </a:lnTo>
                  <a:lnTo>
                    <a:pt x="2714244" y="0"/>
                  </a:lnTo>
                  <a:lnTo>
                    <a:pt x="2665755" y="4368"/>
                  </a:lnTo>
                  <a:lnTo>
                    <a:pt x="2620111" y="16941"/>
                  </a:lnTo>
                  <a:lnTo>
                    <a:pt x="2578100" y="36944"/>
                  </a:lnTo>
                  <a:lnTo>
                    <a:pt x="2540444" y="63639"/>
                  </a:lnTo>
                  <a:lnTo>
                    <a:pt x="2507932" y="96253"/>
                  </a:lnTo>
                  <a:lnTo>
                    <a:pt x="2481326" y="134010"/>
                  </a:lnTo>
                  <a:lnTo>
                    <a:pt x="2461361" y="176149"/>
                  </a:lnTo>
                  <a:lnTo>
                    <a:pt x="2448839" y="221907"/>
                  </a:lnTo>
                  <a:lnTo>
                    <a:pt x="2444496" y="270510"/>
                  </a:lnTo>
                  <a:lnTo>
                    <a:pt x="2448839" y="319125"/>
                  </a:lnTo>
                  <a:lnTo>
                    <a:pt x="2461361" y="364883"/>
                  </a:lnTo>
                  <a:lnTo>
                    <a:pt x="2481326" y="407022"/>
                  </a:lnTo>
                  <a:lnTo>
                    <a:pt x="2507932" y="444779"/>
                  </a:lnTo>
                  <a:lnTo>
                    <a:pt x="2540444" y="477393"/>
                  </a:lnTo>
                  <a:lnTo>
                    <a:pt x="2578100" y="504088"/>
                  </a:lnTo>
                  <a:lnTo>
                    <a:pt x="2620111" y="524090"/>
                  </a:lnTo>
                  <a:lnTo>
                    <a:pt x="2665755" y="536663"/>
                  </a:lnTo>
                  <a:lnTo>
                    <a:pt x="2714244" y="541020"/>
                  </a:lnTo>
                  <a:lnTo>
                    <a:pt x="2762720" y="536663"/>
                  </a:lnTo>
                  <a:lnTo>
                    <a:pt x="2808363" y="524090"/>
                  </a:lnTo>
                  <a:lnTo>
                    <a:pt x="2850388" y="504088"/>
                  </a:lnTo>
                  <a:lnTo>
                    <a:pt x="2888030" y="477393"/>
                  </a:lnTo>
                  <a:lnTo>
                    <a:pt x="2920542" y="444779"/>
                  </a:lnTo>
                  <a:lnTo>
                    <a:pt x="2947162" y="407022"/>
                  </a:lnTo>
                  <a:lnTo>
                    <a:pt x="2967113" y="364883"/>
                  </a:lnTo>
                  <a:lnTo>
                    <a:pt x="2979636" y="319125"/>
                  </a:lnTo>
                  <a:lnTo>
                    <a:pt x="2983992" y="27051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p:nvPr/>
          </p:nvSpPr>
          <p:spPr>
            <a:xfrm>
              <a:off x="1099477" y="2855175"/>
              <a:ext cx="320675" cy="320675"/>
            </a:xfrm>
            <a:custGeom>
              <a:avLst/>
              <a:gdLst/>
              <a:ahLst/>
              <a:cxnLst/>
              <a:rect l="l" t="t" r="r" b="b"/>
              <a:pathLst>
                <a:path w="320675" h="320675">
                  <a:moveTo>
                    <a:pt x="84759" y="6134"/>
                  </a:moveTo>
                  <a:lnTo>
                    <a:pt x="78638" y="0"/>
                  </a:lnTo>
                  <a:lnTo>
                    <a:pt x="62623" y="0"/>
                  </a:lnTo>
                  <a:lnTo>
                    <a:pt x="56502" y="6134"/>
                  </a:lnTo>
                  <a:lnTo>
                    <a:pt x="56502" y="50419"/>
                  </a:lnTo>
                  <a:lnTo>
                    <a:pt x="62623" y="56540"/>
                  </a:lnTo>
                  <a:lnTo>
                    <a:pt x="70624" y="56540"/>
                  </a:lnTo>
                  <a:lnTo>
                    <a:pt x="78638" y="56540"/>
                  </a:lnTo>
                  <a:lnTo>
                    <a:pt x="84759" y="50419"/>
                  </a:lnTo>
                  <a:lnTo>
                    <a:pt x="84759" y="6134"/>
                  </a:lnTo>
                  <a:close/>
                </a:path>
                <a:path w="320675" h="320675">
                  <a:moveTo>
                    <a:pt x="263690" y="6134"/>
                  </a:moveTo>
                  <a:lnTo>
                    <a:pt x="257568" y="0"/>
                  </a:lnTo>
                  <a:lnTo>
                    <a:pt x="241554" y="0"/>
                  </a:lnTo>
                  <a:lnTo>
                    <a:pt x="235432" y="6134"/>
                  </a:lnTo>
                  <a:lnTo>
                    <a:pt x="235432" y="50419"/>
                  </a:lnTo>
                  <a:lnTo>
                    <a:pt x="241554" y="56540"/>
                  </a:lnTo>
                  <a:lnTo>
                    <a:pt x="249555" y="56540"/>
                  </a:lnTo>
                  <a:lnTo>
                    <a:pt x="257568" y="56540"/>
                  </a:lnTo>
                  <a:lnTo>
                    <a:pt x="263690" y="50419"/>
                  </a:lnTo>
                  <a:lnTo>
                    <a:pt x="263690" y="6134"/>
                  </a:lnTo>
                  <a:close/>
                </a:path>
                <a:path w="320675" h="320675">
                  <a:moveTo>
                    <a:pt x="320192" y="113512"/>
                  </a:moveTo>
                  <a:lnTo>
                    <a:pt x="0" y="113512"/>
                  </a:lnTo>
                  <a:lnTo>
                    <a:pt x="0" y="141452"/>
                  </a:lnTo>
                  <a:lnTo>
                    <a:pt x="0" y="179565"/>
                  </a:lnTo>
                  <a:lnTo>
                    <a:pt x="0" y="320573"/>
                  </a:lnTo>
                  <a:lnTo>
                    <a:pt x="320192" y="320573"/>
                  </a:lnTo>
                  <a:lnTo>
                    <a:pt x="320192" y="292620"/>
                  </a:lnTo>
                  <a:lnTo>
                    <a:pt x="28244" y="292620"/>
                  </a:lnTo>
                  <a:lnTo>
                    <a:pt x="28244" y="254520"/>
                  </a:lnTo>
                  <a:lnTo>
                    <a:pt x="103593" y="254520"/>
                  </a:lnTo>
                  <a:lnTo>
                    <a:pt x="103593" y="292100"/>
                  </a:lnTo>
                  <a:lnTo>
                    <a:pt x="122428" y="292100"/>
                  </a:lnTo>
                  <a:lnTo>
                    <a:pt x="122428" y="254520"/>
                  </a:lnTo>
                  <a:lnTo>
                    <a:pt x="197764" y="254520"/>
                  </a:lnTo>
                  <a:lnTo>
                    <a:pt x="197764" y="292112"/>
                  </a:lnTo>
                  <a:lnTo>
                    <a:pt x="216598" y="292112"/>
                  </a:lnTo>
                  <a:lnTo>
                    <a:pt x="216598" y="254520"/>
                  </a:lnTo>
                  <a:lnTo>
                    <a:pt x="291934" y="254520"/>
                  </a:lnTo>
                  <a:lnTo>
                    <a:pt x="291934" y="292112"/>
                  </a:lnTo>
                  <a:lnTo>
                    <a:pt x="320192" y="292112"/>
                  </a:lnTo>
                  <a:lnTo>
                    <a:pt x="320192" y="197878"/>
                  </a:lnTo>
                  <a:lnTo>
                    <a:pt x="291934" y="197878"/>
                  </a:lnTo>
                  <a:lnTo>
                    <a:pt x="291934" y="235458"/>
                  </a:lnTo>
                  <a:lnTo>
                    <a:pt x="216598" y="235458"/>
                  </a:lnTo>
                  <a:lnTo>
                    <a:pt x="216598" y="197878"/>
                  </a:lnTo>
                  <a:lnTo>
                    <a:pt x="197764" y="197878"/>
                  </a:lnTo>
                  <a:lnTo>
                    <a:pt x="197764" y="235458"/>
                  </a:lnTo>
                  <a:lnTo>
                    <a:pt x="122428" y="235458"/>
                  </a:lnTo>
                  <a:lnTo>
                    <a:pt x="122428" y="197878"/>
                  </a:lnTo>
                  <a:lnTo>
                    <a:pt x="103593" y="197878"/>
                  </a:lnTo>
                  <a:lnTo>
                    <a:pt x="103593" y="235458"/>
                  </a:lnTo>
                  <a:lnTo>
                    <a:pt x="28244" y="235458"/>
                  </a:lnTo>
                  <a:lnTo>
                    <a:pt x="28244" y="197345"/>
                  </a:lnTo>
                  <a:lnTo>
                    <a:pt x="320192" y="197345"/>
                  </a:lnTo>
                  <a:lnTo>
                    <a:pt x="320192" y="179565"/>
                  </a:lnTo>
                  <a:lnTo>
                    <a:pt x="28244" y="179565"/>
                  </a:lnTo>
                  <a:lnTo>
                    <a:pt x="28244" y="141452"/>
                  </a:lnTo>
                  <a:lnTo>
                    <a:pt x="103593" y="141452"/>
                  </a:lnTo>
                  <a:lnTo>
                    <a:pt x="103593" y="179031"/>
                  </a:lnTo>
                  <a:lnTo>
                    <a:pt x="122428" y="179031"/>
                  </a:lnTo>
                  <a:lnTo>
                    <a:pt x="122428" y="141452"/>
                  </a:lnTo>
                  <a:lnTo>
                    <a:pt x="197764" y="141452"/>
                  </a:lnTo>
                  <a:lnTo>
                    <a:pt x="197764" y="179031"/>
                  </a:lnTo>
                  <a:lnTo>
                    <a:pt x="216598" y="179031"/>
                  </a:lnTo>
                  <a:lnTo>
                    <a:pt x="216598" y="141452"/>
                  </a:lnTo>
                  <a:lnTo>
                    <a:pt x="291934" y="141452"/>
                  </a:lnTo>
                  <a:lnTo>
                    <a:pt x="291934" y="179031"/>
                  </a:lnTo>
                  <a:lnTo>
                    <a:pt x="320192" y="179031"/>
                  </a:lnTo>
                  <a:lnTo>
                    <a:pt x="320192" y="141452"/>
                  </a:lnTo>
                  <a:lnTo>
                    <a:pt x="320192" y="113512"/>
                  </a:lnTo>
                  <a:close/>
                </a:path>
                <a:path w="320675" h="320675">
                  <a:moveTo>
                    <a:pt x="320192" y="28270"/>
                  </a:moveTo>
                  <a:lnTo>
                    <a:pt x="282524" y="28270"/>
                  </a:lnTo>
                  <a:lnTo>
                    <a:pt x="282524" y="42405"/>
                  </a:lnTo>
                  <a:lnTo>
                    <a:pt x="279946" y="55308"/>
                  </a:lnTo>
                  <a:lnTo>
                    <a:pt x="272923" y="65786"/>
                  </a:lnTo>
                  <a:lnTo>
                    <a:pt x="262458" y="72821"/>
                  </a:lnTo>
                  <a:lnTo>
                    <a:pt x="249555" y="75387"/>
                  </a:lnTo>
                  <a:lnTo>
                    <a:pt x="236664" y="72821"/>
                  </a:lnTo>
                  <a:lnTo>
                    <a:pt x="226187" y="65786"/>
                  </a:lnTo>
                  <a:lnTo>
                    <a:pt x="219163" y="55308"/>
                  </a:lnTo>
                  <a:lnTo>
                    <a:pt x="216598" y="42405"/>
                  </a:lnTo>
                  <a:lnTo>
                    <a:pt x="216598" y="28270"/>
                  </a:lnTo>
                  <a:lnTo>
                    <a:pt x="103593" y="28270"/>
                  </a:lnTo>
                  <a:lnTo>
                    <a:pt x="103593" y="42405"/>
                  </a:lnTo>
                  <a:lnTo>
                    <a:pt x="101015" y="55308"/>
                  </a:lnTo>
                  <a:lnTo>
                    <a:pt x="93992" y="65786"/>
                  </a:lnTo>
                  <a:lnTo>
                    <a:pt x="83527" y="72821"/>
                  </a:lnTo>
                  <a:lnTo>
                    <a:pt x="70624" y="75387"/>
                  </a:lnTo>
                  <a:lnTo>
                    <a:pt x="57734" y="72821"/>
                  </a:lnTo>
                  <a:lnTo>
                    <a:pt x="47256" y="65786"/>
                  </a:lnTo>
                  <a:lnTo>
                    <a:pt x="40233" y="55308"/>
                  </a:lnTo>
                  <a:lnTo>
                    <a:pt x="37668" y="42405"/>
                  </a:lnTo>
                  <a:lnTo>
                    <a:pt x="37668" y="28270"/>
                  </a:lnTo>
                  <a:lnTo>
                    <a:pt x="0" y="28270"/>
                  </a:lnTo>
                  <a:lnTo>
                    <a:pt x="0" y="94234"/>
                  </a:lnTo>
                  <a:lnTo>
                    <a:pt x="320192" y="94234"/>
                  </a:lnTo>
                  <a:lnTo>
                    <a:pt x="320192" y="28270"/>
                  </a:lnTo>
                  <a:close/>
                </a:path>
              </a:pathLst>
            </a:custGeom>
            <a:solidFill>
              <a:srgbClr val="005C4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3432047" y="3421380"/>
              <a:ext cx="539750" cy="539750"/>
            </a:xfrm>
            <a:custGeom>
              <a:avLst/>
              <a:gdLst/>
              <a:ahLst/>
              <a:cxnLst/>
              <a:rect l="l" t="t" r="r" b="b"/>
              <a:pathLst>
                <a:path w="539750" h="539750">
                  <a:moveTo>
                    <a:pt x="269748" y="0"/>
                  </a:moveTo>
                  <a:lnTo>
                    <a:pt x="221262" y="4346"/>
                  </a:lnTo>
                  <a:lnTo>
                    <a:pt x="175626" y="16876"/>
                  </a:lnTo>
                  <a:lnTo>
                    <a:pt x="133604" y="36830"/>
                  </a:lnTo>
                  <a:lnTo>
                    <a:pt x="95955" y="63443"/>
                  </a:lnTo>
                  <a:lnTo>
                    <a:pt x="63443" y="95955"/>
                  </a:lnTo>
                  <a:lnTo>
                    <a:pt x="36830" y="133604"/>
                  </a:lnTo>
                  <a:lnTo>
                    <a:pt x="16876" y="175626"/>
                  </a:lnTo>
                  <a:lnTo>
                    <a:pt x="4346" y="221262"/>
                  </a:lnTo>
                  <a:lnTo>
                    <a:pt x="0" y="269748"/>
                  </a:lnTo>
                  <a:lnTo>
                    <a:pt x="4346" y="318233"/>
                  </a:lnTo>
                  <a:lnTo>
                    <a:pt x="16876" y="363869"/>
                  </a:lnTo>
                  <a:lnTo>
                    <a:pt x="36829" y="405891"/>
                  </a:lnTo>
                  <a:lnTo>
                    <a:pt x="63443" y="443540"/>
                  </a:lnTo>
                  <a:lnTo>
                    <a:pt x="95955" y="476052"/>
                  </a:lnTo>
                  <a:lnTo>
                    <a:pt x="133603" y="502665"/>
                  </a:lnTo>
                  <a:lnTo>
                    <a:pt x="175626" y="522619"/>
                  </a:lnTo>
                  <a:lnTo>
                    <a:pt x="221262" y="535149"/>
                  </a:lnTo>
                  <a:lnTo>
                    <a:pt x="269748" y="539496"/>
                  </a:lnTo>
                  <a:lnTo>
                    <a:pt x="318233" y="535149"/>
                  </a:lnTo>
                  <a:lnTo>
                    <a:pt x="363869" y="522619"/>
                  </a:lnTo>
                  <a:lnTo>
                    <a:pt x="405891" y="502666"/>
                  </a:lnTo>
                  <a:lnTo>
                    <a:pt x="443540" y="476052"/>
                  </a:lnTo>
                  <a:lnTo>
                    <a:pt x="476052" y="443540"/>
                  </a:lnTo>
                  <a:lnTo>
                    <a:pt x="502665" y="405892"/>
                  </a:lnTo>
                  <a:lnTo>
                    <a:pt x="522619" y="363869"/>
                  </a:lnTo>
                  <a:lnTo>
                    <a:pt x="535149" y="318233"/>
                  </a:lnTo>
                  <a:lnTo>
                    <a:pt x="539496" y="269748"/>
                  </a:lnTo>
                  <a:lnTo>
                    <a:pt x="535149" y="221262"/>
                  </a:lnTo>
                  <a:lnTo>
                    <a:pt x="522619" y="175626"/>
                  </a:lnTo>
                  <a:lnTo>
                    <a:pt x="502665" y="133604"/>
                  </a:lnTo>
                  <a:lnTo>
                    <a:pt x="476052" y="95955"/>
                  </a:lnTo>
                  <a:lnTo>
                    <a:pt x="443540" y="63443"/>
                  </a:lnTo>
                  <a:lnTo>
                    <a:pt x="405891" y="36830"/>
                  </a:lnTo>
                  <a:lnTo>
                    <a:pt x="363869" y="16876"/>
                  </a:lnTo>
                  <a:lnTo>
                    <a:pt x="318233" y="4346"/>
                  </a:lnTo>
                  <a:lnTo>
                    <a:pt x="269748"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p:nvPr/>
          </p:nvSpPr>
          <p:spPr>
            <a:xfrm>
              <a:off x="3534211" y="2830076"/>
              <a:ext cx="336550" cy="370840"/>
            </a:xfrm>
            <a:custGeom>
              <a:avLst/>
              <a:gdLst/>
              <a:ahLst/>
              <a:cxnLst/>
              <a:rect l="l" t="t" r="r" b="b"/>
              <a:pathLst>
                <a:path w="336550" h="370839">
                  <a:moveTo>
                    <a:pt x="315485" y="50505"/>
                  </a:moveTo>
                  <a:lnTo>
                    <a:pt x="21032" y="50505"/>
                  </a:lnTo>
                  <a:lnTo>
                    <a:pt x="21032" y="118105"/>
                  </a:lnTo>
                  <a:lnTo>
                    <a:pt x="0" y="134975"/>
                  </a:lnTo>
                  <a:lnTo>
                    <a:pt x="0" y="370373"/>
                  </a:lnTo>
                  <a:lnTo>
                    <a:pt x="336518" y="370373"/>
                  </a:lnTo>
                  <a:lnTo>
                    <a:pt x="336517" y="345120"/>
                  </a:lnTo>
                  <a:lnTo>
                    <a:pt x="38783" y="345120"/>
                  </a:lnTo>
                  <a:lnTo>
                    <a:pt x="49840" y="334640"/>
                  </a:lnTo>
                  <a:lnTo>
                    <a:pt x="25239" y="334640"/>
                  </a:lnTo>
                  <a:lnTo>
                    <a:pt x="25238" y="174706"/>
                  </a:lnTo>
                  <a:lnTo>
                    <a:pt x="50460" y="174706"/>
                  </a:lnTo>
                  <a:lnTo>
                    <a:pt x="46271" y="170690"/>
                  </a:lnTo>
                  <a:lnTo>
                    <a:pt x="46271" y="75758"/>
                  </a:lnTo>
                  <a:lnTo>
                    <a:pt x="315485" y="75758"/>
                  </a:lnTo>
                  <a:lnTo>
                    <a:pt x="315485" y="50505"/>
                  </a:lnTo>
                  <a:close/>
                </a:path>
                <a:path w="336550" h="370839">
                  <a:moveTo>
                    <a:pt x="237759" y="244925"/>
                  </a:moveTo>
                  <a:lnTo>
                    <a:pt x="168258" y="244925"/>
                  </a:lnTo>
                  <a:lnTo>
                    <a:pt x="189719" y="248930"/>
                  </a:lnTo>
                  <a:lnTo>
                    <a:pt x="208809" y="260944"/>
                  </a:lnTo>
                  <a:lnTo>
                    <a:pt x="297734" y="345120"/>
                  </a:lnTo>
                  <a:lnTo>
                    <a:pt x="336517" y="345120"/>
                  </a:lnTo>
                  <a:lnTo>
                    <a:pt x="336517" y="334977"/>
                  </a:lnTo>
                  <a:lnTo>
                    <a:pt x="311279" y="334977"/>
                  </a:lnTo>
                  <a:lnTo>
                    <a:pt x="227149" y="255010"/>
                  </a:lnTo>
                  <a:lnTo>
                    <a:pt x="237759" y="244925"/>
                  </a:lnTo>
                  <a:close/>
                </a:path>
                <a:path w="336550" h="370839">
                  <a:moveTo>
                    <a:pt x="336517" y="175043"/>
                  </a:moveTo>
                  <a:lnTo>
                    <a:pt x="311279" y="175043"/>
                  </a:lnTo>
                  <a:lnTo>
                    <a:pt x="311279" y="334977"/>
                  </a:lnTo>
                  <a:lnTo>
                    <a:pt x="336517" y="334977"/>
                  </a:lnTo>
                  <a:lnTo>
                    <a:pt x="336517" y="175043"/>
                  </a:lnTo>
                  <a:close/>
                </a:path>
                <a:path w="336550" h="370839">
                  <a:moveTo>
                    <a:pt x="50460" y="174706"/>
                  </a:moveTo>
                  <a:lnTo>
                    <a:pt x="25238" y="174706"/>
                  </a:lnTo>
                  <a:lnTo>
                    <a:pt x="109368" y="254673"/>
                  </a:lnTo>
                  <a:lnTo>
                    <a:pt x="25239" y="334640"/>
                  </a:lnTo>
                  <a:lnTo>
                    <a:pt x="49840" y="334640"/>
                  </a:lnTo>
                  <a:lnTo>
                    <a:pt x="121777" y="266458"/>
                  </a:lnTo>
                  <a:lnTo>
                    <a:pt x="127708" y="260944"/>
                  </a:lnTo>
                  <a:lnTo>
                    <a:pt x="146798" y="248929"/>
                  </a:lnTo>
                  <a:lnTo>
                    <a:pt x="168258" y="244925"/>
                  </a:lnTo>
                  <a:lnTo>
                    <a:pt x="237759" y="244925"/>
                  </a:lnTo>
                  <a:lnTo>
                    <a:pt x="291752" y="193604"/>
                  </a:lnTo>
                  <a:lnTo>
                    <a:pt x="70171" y="193604"/>
                  </a:lnTo>
                  <a:lnTo>
                    <a:pt x="50460" y="174706"/>
                  </a:lnTo>
                  <a:close/>
                </a:path>
                <a:path w="336550" h="370839">
                  <a:moveTo>
                    <a:pt x="315485" y="75758"/>
                  </a:moveTo>
                  <a:lnTo>
                    <a:pt x="290246" y="75758"/>
                  </a:lnTo>
                  <a:lnTo>
                    <a:pt x="290246" y="170543"/>
                  </a:lnTo>
                  <a:lnTo>
                    <a:pt x="266192" y="193604"/>
                  </a:lnTo>
                  <a:lnTo>
                    <a:pt x="291752" y="193604"/>
                  </a:lnTo>
                  <a:lnTo>
                    <a:pt x="311279" y="175043"/>
                  </a:lnTo>
                  <a:lnTo>
                    <a:pt x="336517" y="175043"/>
                  </a:lnTo>
                  <a:lnTo>
                    <a:pt x="336517" y="134975"/>
                  </a:lnTo>
                  <a:lnTo>
                    <a:pt x="315485" y="118105"/>
                  </a:lnTo>
                  <a:lnTo>
                    <a:pt x="315485" y="75758"/>
                  </a:lnTo>
                  <a:close/>
                </a:path>
                <a:path w="336550" h="370839">
                  <a:moveTo>
                    <a:pt x="168258" y="0"/>
                  </a:moveTo>
                  <a:lnTo>
                    <a:pt x="105301" y="50505"/>
                  </a:lnTo>
                  <a:lnTo>
                    <a:pt x="231215" y="50505"/>
                  </a:lnTo>
                  <a:lnTo>
                    <a:pt x="168258" y="0"/>
                  </a:lnTo>
                  <a:close/>
                </a:path>
              </a:pathLst>
            </a:custGeom>
            <a:solidFill>
              <a:srgbClr val="005C4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5" name="object 15"/>
            <p:cNvPicPr/>
            <p:nvPr/>
          </p:nvPicPr>
          <p:blipFill>
            <a:blip r:embed="rId3" cstate="print"/>
            <a:stretch>
              <a:fillRect/>
            </a:stretch>
          </p:blipFill>
          <p:spPr>
            <a:xfrm>
              <a:off x="3605721" y="2928983"/>
              <a:ext cx="193497" cy="74583"/>
            </a:xfrm>
            <a:prstGeom prst="rect">
              <a:avLst/>
            </a:prstGeom>
          </p:spPr>
        </p:pic>
        <p:pic>
          <p:nvPicPr>
            <p:cNvPr id="16" name="object 16"/>
            <p:cNvPicPr/>
            <p:nvPr/>
          </p:nvPicPr>
          <p:blipFill>
            <a:blip r:embed="rId4" cstate="print"/>
            <a:stretch>
              <a:fillRect/>
            </a:stretch>
          </p:blipFill>
          <p:spPr>
            <a:xfrm>
              <a:off x="1055139" y="2226069"/>
              <a:ext cx="407396" cy="254278"/>
            </a:xfrm>
            <a:prstGeom prst="rect">
              <a:avLst/>
            </a:prstGeom>
          </p:spPr>
        </p:pic>
        <p:sp>
          <p:nvSpPr>
            <p:cNvPr id="17" name="object 17"/>
            <p:cNvSpPr/>
            <p:nvPr/>
          </p:nvSpPr>
          <p:spPr>
            <a:xfrm>
              <a:off x="1092352" y="2162530"/>
              <a:ext cx="2736850" cy="1646555"/>
            </a:xfrm>
            <a:custGeom>
              <a:avLst/>
              <a:gdLst/>
              <a:ahLst/>
              <a:cxnLst/>
              <a:rect l="l" t="t" r="r" b="b"/>
              <a:pathLst>
                <a:path w="2736850" h="1646554">
                  <a:moveTo>
                    <a:pt x="116459" y="1579524"/>
                  </a:moveTo>
                  <a:lnTo>
                    <a:pt x="49911" y="1579524"/>
                  </a:lnTo>
                  <a:lnTo>
                    <a:pt x="49911" y="1596224"/>
                  </a:lnTo>
                  <a:lnTo>
                    <a:pt x="116459" y="1596224"/>
                  </a:lnTo>
                  <a:lnTo>
                    <a:pt x="116459" y="1579524"/>
                  </a:lnTo>
                  <a:close/>
                </a:path>
                <a:path w="2736850" h="1646554">
                  <a:moveTo>
                    <a:pt x="166370" y="1579524"/>
                  </a:moveTo>
                  <a:lnTo>
                    <a:pt x="133096" y="1579524"/>
                  </a:lnTo>
                  <a:lnTo>
                    <a:pt x="133096" y="1596224"/>
                  </a:lnTo>
                  <a:lnTo>
                    <a:pt x="166370" y="1596224"/>
                  </a:lnTo>
                  <a:lnTo>
                    <a:pt x="166370" y="1579524"/>
                  </a:lnTo>
                  <a:close/>
                </a:path>
                <a:path w="2736850" h="1646554">
                  <a:moveTo>
                    <a:pt x="332740" y="1419948"/>
                  </a:moveTo>
                  <a:lnTo>
                    <a:pt x="325259" y="1412430"/>
                  </a:lnTo>
                  <a:lnTo>
                    <a:pt x="307784" y="1412430"/>
                  </a:lnTo>
                  <a:lnTo>
                    <a:pt x="307784" y="1437487"/>
                  </a:lnTo>
                  <a:lnTo>
                    <a:pt x="307784" y="1504327"/>
                  </a:lnTo>
                  <a:lnTo>
                    <a:pt x="307784" y="1554454"/>
                  </a:lnTo>
                  <a:lnTo>
                    <a:pt x="307784" y="1621294"/>
                  </a:lnTo>
                  <a:lnTo>
                    <a:pt x="24955" y="1621294"/>
                  </a:lnTo>
                  <a:lnTo>
                    <a:pt x="24955" y="1554454"/>
                  </a:lnTo>
                  <a:lnTo>
                    <a:pt x="307784" y="1554454"/>
                  </a:lnTo>
                  <a:lnTo>
                    <a:pt x="307784" y="1504327"/>
                  </a:lnTo>
                  <a:lnTo>
                    <a:pt x="24955" y="1504327"/>
                  </a:lnTo>
                  <a:lnTo>
                    <a:pt x="24955" y="1437487"/>
                  </a:lnTo>
                  <a:lnTo>
                    <a:pt x="307784" y="1437487"/>
                  </a:lnTo>
                  <a:lnTo>
                    <a:pt x="307784" y="1412430"/>
                  </a:lnTo>
                  <a:lnTo>
                    <a:pt x="7480" y="1412430"/>
                  </a:lnTo>
                  <a:lnTo>
                    <a:pt x="0" y="1419948"/>
                  </a:lnTo>
                  <a:lnTo>
                    <a:pt x="0" y="1638833"/>
                  </a:lnTo>
                  <a:lnTo>
                    <a:pt x="7480" y="1646351"/>
                  </a:lnTo>
                  <a:lnTo>
                    <a:pt x="325259" y="1646351"/>
                  </a:lnTo>
                  <a:lnTo>
                    <a:pt x="332740" y="1638833"/>
                  </a:lnTo>
                  <a:lnTo>
                    <a:pt x="332740" y="1621294"/>
                  </a:lnTo>
                  <a:lnTo>
                    <a:pt x="332740" y="1554454"/>
                  </a:lnTo>
                  <a:lnTo>
                    <a:pt x="332740" y="1504327"/>
                  </a:lnTo>
                  <a:lnTo>
                    <a:pt x="332740" y="1437487"/>
                  </a:lnTo>
                  <a:lnTo>
                    <a:pt x="332740" y="1419948"/>
                  </a:lnTo>
                  <a:close/>
                </a:path>
                <a:path w="2736850" h="1646554">
                  <a:moveTo>
                    <a:pt x="2736735" y="349478"/>
                  </a:moveTo>
                  <a:lnTo>
                    <a:pt x="2718651" y="349478"/>
                  </a:lnTo>
                  <a:lnTo>
                    <a:pt x="2718651" y="322237"/>
                  </a:lnTo>
                  <a:lnTo>
                    <a:pt x="2718651" y="295008"/>
                  </a:lnTo>
                  <a:lnTo>
                    <a:pt x="2718651" y="45389"/>
                  </a:lnTo>
                  <a:lnTo>
                    <a:pt x="2705087" y="45389"/>
                  </a:lnTo>
                  <a:lnTo>
                    <a:pt x="2705087" y="18161"/>
                  </a:lnTo>
                  <a:lnTo>
                    <a:pt x="2691523" y="18161"/>
                  </a:lnTo>
                  <a:lnTo>
                    <a:pt x="2691523" y="0"/>
                  </a:lnTo>
                  <a:lnTo>
                    <a:pt x="2687002" y="0"/>
                  </a:lnTo>
                  <a:lnTo>
                    <a:pt x="2687002" y="77165"/>
                  </a:lnTo>
                  <a:lnTo>
                    <a:pt x="2687002" y="104394"/>
                  </a:lnTo>
                  <a:lnTo>
                    <a:pt x="2687002" y="322237"/>
                  </a:lnTo>
                  <a:lnTo>
                    <a:pt x="2659888" y="322237"/>
                  </a:lnTo>
                  <a:lnTo>
                    <a:pt x="2659888" y="295008"/>
                  </a:lnTo>
                  <a:lnTo>
                    <a:pt x="2687002" y="295008"/>
                  </a:lnTo>
                  <a:lnTo>
                    <a:pt x="2687002" y="249631"/>
                  </a:lnTo>
                  <a:lnTo>
                    <a:pt x="2659888" y="249631"/>
                  </a:lnTo>
                  <a:lnTo>
                    <a:pt x="2659888" y="222389"/>
                  </a:lnTo>
                  <a:lnTo>
                    <a:pt x="2687002" y="222389"/>
                  </a:lnTo>
                  <a:lnTo>
                    <a:pt x="2687002" y="177012"/>
                  </a:lnTo>
                  <a:lnTo>
                    <a:pt x="2659888" y="177012"/>
                  </a:lnTo>
                  <a:lnTo>
                    <a:pt x="2659888" y="149771"/>
                  </a:lnTo>
                  <a:lnTo>
                    <a:pt x="2687002" y="149771"/>
                  </a:lnTo>
                  <a:lnTo>
                    <a:pt x="2687002" y="104394"/>
                  </a:lnTo>
                  <a:lnTo>
                    <a:pt x="2659888" y="104394"/>
                  </a:lnTo>
                  <a:lnTo>
                    <a:pt x="2659888" y="77165"/>
                  </a:lnTo>
                  <a:lnTo>
                    <a:pt x="2687002" y="77165"/>
                  </a:lnTo>
                  <a:lnTo>
                    <a:pt x="2687002" y="0"/>
                  </a:lnTo>
                  <a:lnTo>
                    <a:pt x="2623718" y="0"/>
                  </a:lnTo>
                  <a:lnTo>
                    <a:pt x="2623718" y="77165"/>
                  </a:lnTo>
                  <a:lnTo>
                    <a:pt x="2623718" y="104394"/>
                  </a:lnTo>
                  <a:lnTo>
                    <a:pt x="2623718" y="349478"/>
                  </a:lnTo>
                  <a:lnTo>
                    <a:pt x="2596604" y="349478"/>
                  </a:lnTo>
                  <a:lnTo>
                    <a:pt x="2596604" y="322237"/>
                  </a:lnTo>
                  <a:lnTo>
                    <a:pt x="2596604" y="295008"/>
                  </a:lnTo>
                  <a:lnTo>
                    <a:pt x="2623718" y="295008"/>
                  </a:lnTo>
                  <a:lnTo>
                    <a:pt x="2623718" y="249631"/>
                  </a:lnTo>
                  <a:lnTo>
                    <a:pt x="2596604" y="249631"/>
                  </a:lnTo>
                  <a:lnTo>
                    <a:pt x="2596604" y="222389"/>
                  </a:lnTo>
                  <a:lnTo>
                    <a:pt x="2623718" y="222389"/>
                  </a:lnTo>
                  <a:lnTo>
                    <a:pt x="2623718" y="177012"/>
                  </a:lnTo>
                  <a:lnTo>
                    <a:pt x="2596604" y="177012"/>
                  </a:lnTo>
                  <a:lnTo>
                    <a:pt x="2596604" y="149771"/>
                  </a:lnTo>
                  <a:lnTo>
                    <a:pt x="2623718" y="149771"/>
                  </a:lnTo>
                  <a:lnTo>
                    <a:pt x="2623718" y="104394"/>
                  </a:lnTo>
                  <a:lnTo>
                    <a:pt x="2596604" y="104394"/>
                  </a:lnTo>
                  <a:lnTo>
                    <a:pt x="2596604" y="77165"/>
                  </a:lnTo>
                  <a:lnTo>
                    <a:pt x="2623718" y="77165"/>
                  </a:lnTo>
                  <a:lnTo>
                    <a:pt x="2623718" y="0"/>
                  </a:lnTo>
                  <a:lnTo>
                    <a:pt x="2567000" y="0"/>
                  </a:lnTo>
                  <a:lnTo>
                    <a:pt x="2567000" y="249631"/>
                  </a:lnTo>
                  <a:lnTo>
                    <a:pt x="2560434" y="249631"/>
                  </a:lnTo>
                  <a:lnTo>
                    <a:pt x="2560434" y="295008"/>
                  </a:lnTo>
                  <a:lnTo>
                    <a:pt x="2560434" y="322237"/>
                  </a:lnTo>
                  <a:lnTo>
                    <a:pt x="2533319" y="322237"/>
                  </a:lnTo>
                  <a:lnTo>
                    <a:pt x="2533319" y="295008"/>
                  </a:lnTo>
                  <a:lnTo>
                    <a:pt x="2560434" y="295008"/>
                  </a:lnTo>
                  <a:lnTo>
                    <a:pt x="2560434" y="249631"/>
                  </a:lnTo>
                  <a:lnTo>
                    <a:pt x="2533319" y="249618"/>
                  </a:lnTo>
                  <a:lnTo>
                    <a:pt x="2533319" y="222389"/>
                  </a:lnTo>
                  <a:lnTo>
                    <a:pt x="2560434" y="222389"/>
                  </a:lnTo>
                  <a:lnTo>
                    <a:pt x="2560434" y="249618"/>
                  </a:lnTo>
                  <a:lnTo>
                    <a:pt x="2567000" y="249631"/>
                  </a:lnTo>
                  <a:lnTo>
                    <a:pt x="2567000" y="0"/>
                  </a:lnTo>
                  <a:lnTo>
                    <a:pt x="2560434" y="0"/>
                  </a:lnTo>
                  <a:lnTo>
                    <a:pt x="2560434" y="77165"/>
                  </a:lnTo>
                  <a:lnTo>
                    <a:pt x="2560434" y="104394"/>
                  </a:lnTo>
                  <a:lnTo>
                    <a:pt x="2560434" y="149771"/>
                  </a:lnTo>
                  <a:lnTo>
                    <a:pt x="2560434" y="177012"/>
                  </a:lnTo>
                  <a:lnTo>
                    <a:pt x="2533319" y="177012"/>
                  </a:lnTo>
                  <a:lnTo>
                    <a:pt x="2533319" y="149771"/>
                  </a:lnTo>
                  <a:lnTo>
                    <a:pt x="2560434" y="149771"/>
                  </a:lnTo>
                  <a:lnTo>
                    <a:pt x="2560434" y="104394"/>
                  </a:lnTo>
                  <a:lnTo>
                    <a:pt x="2533319" y="104394"/>
                  </a:lnTo>
                  <a:lnTo>
                    <a:pt x="2533319" y="77165"/>
                  </a:lnTo>
                  <a:lnTo>
                    <a:pt x="2560434" y="77165"/>
                  </a:lnTo>
                  <a:lnTo>
                    <a:pt x="2560434" y="0"/>
                  </a:lnTo>
                  <a:lnTo>
                    <a:pt x="2528798" y="0"/>
                  </a:lnTo>
                  <a:lnTo>
                    <a:pt x="2528798" y="18161"/>
                  </a:lnTo>
                  <a:lnTo>
                    <a:pt x="2515235" y="18161"/>
                  </a:lnTo>
                  <a:lnTo>
                    <a:pt x="2515235" y="45389"/>
                  </a:lnTo>
                  <a:lnTo>
                    <a:pt x="2501671" y="45389"/>
                  </a:lnTo>
                  <a:lnTo>
                    <a:pt x="2501671" y="349478"/>
                  </a:lnTo>
                  <a:lnTo>
                    <a:pt x="2483586" y="349478"/>
                  </a:lnTo>
                  <a:lnTo>
                    <a:pt x="2483586" y="381241"/>
                  </a:lnTo>
                  <a:lnTo>
                    <a:pt x="2736735" y="381241"/>
                  </a:lnTo>
                  <a:lnTo>
                    <a:pt x="2736735" y="349478"/>
                  </a:lnTo>
                  <a:close/>
                </a:path>
              </a:pathLst>
            </a:custGeom>
            <a:solidFill>
              <a:srgbClr val="005C4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8" name="object 18"/>
            <p:cNvPicPr/>
            <p:nvPr/>
          </p:nvPicPr>
          <p:blipFill>
            <a:blip r:embed="rId5" cstate="print"/>
            <a:stretch>
              <a:fillRect/>
            </a:stretch>
          </p:blipFill>
          <p:spPr>
            <a:xfrm>
              <a:off x="1178753" y="4230769"/>
              <a:ext cx="160222" cy="184776"/>
            </a:xfrm>
            <a:prstGeom prst="rect">
              <a:avLst/>
            </a:prstGeom>
          </p:spPr>
        </p:pic>
        <p:sp>
          <p:nvSpPr>
            <p:cNvPr id="19" name="object 19"/>
            <p:cNvSpPr/>
            <p:nvPr/>
          </p:nvSpPr>
          <p:spPr>
            <a:xfrm>
              <a:off x="1108646" y="3552558"/>
              <a:ext cx="2770505" cy="1057910"/>
            </a:xfrm>
            <a:custGeom>
              <a:avLst/>
              <a:gdLst/>
              <a:ahLst/>
              <a:cxnLst/>
              <a:rect l="l" t="t" r="r" b="b"/>
              <a:pathLst>
                <a:path w="2770504" h="1057910">
                  <a:moveTo>
                    <a:pt x="300418" y="809777"/>
                  </a:moveTo>
                  <a:lnTo>
                    <a:pt x="293700" y="803071"/>
                  </a:lnTo>
                  <a:lnTo>
                    <a:pt x="252069" y="803071"/>
                  </a:lnTo>
                  <a:lnTo>
                    <a:pt x="245338" y="809777"/>
                  </a:lnTo>
                  <a:lnTo>
                    <a:pt x="245351" y="824382"/>
                  </a:lnTo>
                  <a:lnTo>
                    <a:pt x="249364" y="830008"/>
                  </a:lnTo>
                  <a:lnTo>
                    <a:pt x="255358" y="832116"/>
                  </a:lnTo>
                  <a:lnTo>
                    <a:pt x="255346" y="888301"/>
                  </a:lnTo>
                  <a:lnTo>
                    <a:pt x="252679" y="893051"/>
                  </a:lnTo>
                  <a:lnTo>
                    <a:pt x="248297" y="895718"/>
                  </a:lnTo>
                  <a:lnTo>
                    <a:pt x="244767" y="888072"/>
                  </a:lnTo>
                  <a:lnTo>
                    <a:pt x="237109" y="883170"/>
                  </a:lnTo>
                  <a:lnTo>
                    <a:pt x="63309" y="883170"/>
                  </a:lnTo>
                  <a:lnTo>
                    <a:pt x="55651" y="888072"/>
                  </a:lnTo>
                  <a:lnTo>
                    <a:pt x="52120" y="895718"/>
                  </a:lnTo>
                  <a:lnTo>
                    <a:pt x="47752" y="893051"/>
                  </a:lnTo>
                  <a:lnTo>
                    <a:pt x="45072" y="888301"/>
                  </a:lnTo>
                  <a:lnTo>
                    <a:pt x="45059" y="832116"/>
                  </a:lnTo>
                  <a:lnTo>
                    <a:pt x="51054" y="830008"/>
                  </a:lnTo>
                  <a:lnTo>
                    <a:pt x="55067" y="824382"/>
                  </a:lnTo>
                  <a:lnTo>
                    <a:pt x="55079" y="809777"/>
                  </a:lnTo>
                  <a:lnTo>
                    <a:pt x="48348" y="803071"/>
                  </a:lnTo>
                  <a:lnTo>
                    <a:pt x="6731" y="803071"/>
                  </a:lnTo>
                  <a:lnTo>
                    <a:pt x="0" y="809777"/>
                  </a:lnTo>
                  <a:lnTo>
                    <a:pt x="0" y="826325"/>
                  </a:lnTo>
                  <a:lnTo>
                    <a:pt x="6731" y="833031"/>
                  </a:lnTo>
                  <a:lnTo>
                    <a:pt x="25031" y="833031"/>
                  </a:lnTo>
                  <a:lnTo>
                    <a:pt x="25031" y="883183"/>
                  </a:lnTo>
                  <a:lnTo>
                    <a:pt x="27139" y="895057"/>
                  </a:lnTo>
                  <a:lnTo>
                    <a:pt x="32981" y="905243"/>
                  </a:lnTo>
                  <a:lnTo>
                    <a:pt x="41884" y="912926"/>
                  </a:lnTo>
                  <a:lnTo>
                    <a:pt x="53162" y="917270"/>
                  </a:lnTo>
                  <a:lnTo>
                    <a:pt x="57023" y="923848"/>
                  </a:lnTo>
                  <a:lnTo>
                    <a:pt x="64096" y="927900"/>
                  </a:lnTo>
                  <a:lnTo>
                    <a:pt x="71742" y="927912"/>
                  </a:lnTo>
                  <a:lnTo>
                    <a:pt x="140195" y="927912"/>
                  </a:lnTo>
                  <a:lnTo>
                    <a:pt x="140195" y="987844"/>
                  </a:lnTo>
                  <a:lnTo>
                    <a:pt x="100698" y="987844"/>
                  </a:lnTo>
                  <a:lnTo>
                    <a:pt x="87058" y="990244"/>
                  </a:lnTo>
                  <a:lnTo>
                    <a:pt x="75361" y="996873"/>
                  </a:lnTo>
                  <a:lnTo>
                    <a:pt x="66509" y="1006995"/>
                  </a:lnTo>
                  <a:lnTo>
                    <a:pt x="61442" y="1019848"/>
                  </a:lnTo>
                  <a:lnTo>
                    <a:pt x="55092" y="1024623"/>
                  </a:lnTo>
                  <a:lnTo>
                    <a:pt x="51219" y="1031240"/>
                  </a:lnTo>
                  <a:lnTo>
                    <a:pt x="50101" y="1038809"/>
                  </a:lnTo>
                  <a:lnTo>
                    <a:pt x="52057" y="1046505"/>
                  </a:lnTo>
                  <a:lnTo>
                    <a:pt x="56857" y="1052830"/>
                  </a:lnTo>
                  <a:lnTo>
                    <a:pt x="63487" y="1056703"/>
                  </a:lnTo>
                  <a:lnTo>
                    <a:pt x="71081" y="1057808"/>
                  </a:lnTo>
                  <a:lnTo>
                    <a:pt x="78790" y="1055852"/>
                  </a:lnTo>
                  <a:lnTo>
                    <a:pt x="85128" y="1051077"/>
                  </a:lnTo>
                  <a:lnTo>
                    <a:pt x="89014" y="1044473"/>
                  </a:lnTo>
                  <a:lnTo>
                    <a:pt x="90119" y="1036891"/>
                  </a:lnTo>
                  <a:lnTo>
                    <a:pt x="88163" y="1029208"/>
                  </a:lnTo>
                  <a:lnTo>
                    <a:pt x="86702" y="1026172"/>
                  </a:lnTo>
                  <a:lnTo>
                    <a:pt x="84493" y="1023556"/>
                  </a:lnTo>
                  <a:lnTo>
                    <a:pt x="81749" y="1021600"/>
                  </a:lnTo>
                  <a:lnTo>
                    <a:pt x="84416" y="1013409"/>
                  </a:lnTo>
                  <a:lnTo>
                    <a:pt x="92062" y="1007846"/>
                  </a:lnTo>
                  <a:lnTo>
                    <a:pt x="140195" y="1007846"/>
                  </a:lnTo>
                  <a:lnTo>
                    <a:pt x="140195" y="1020584"/>
                  </a:lnTo>
                  <a:lnTo>
                    <a:pt x="134239" y="1025829"/>
                  </a:lnTo>
                  <a:lnTo>
                    <a:pt x="130860" y="1032713"/>
                  </a:lnTo>
                  <a:lnTo>
                    <a:pt x="152692" y="1057706"/>
                  </a:lnTo>
                  <a:lnTo>
                    <a:pt x="160223" y="1055179"/>
                  </a:lnTo>
                  <a:lnTo>
                    <a:pt x="166192" y="1049934"/>
                  </a:lnTo>
                  <a:lnTo>
                    <a:pt x="169557" y="1043051"/>
                  </a:lnTo>
                  <a:lnTo>
                    <a:pt x="170091" y="1035405"/>
                  </a:lnTo>
                  <a:lnTo>
                    <a:pt x="167551" y="1027887"/>
                  </a:lnTo>
                  <a:lnTo>
                    <a:pt x="165798" y="1024851"/>
                  </a:lnTo>
                  <a:lnTo>
                    <a:pt x="163271" y="1022337"/>
                  </a:lnTo>
                  <a:lnTo>
                    <a:pt x="160223" y="1020584"/>
                  </a:lnTo>
                  <a:lnTo>
                    <a:pt x="160223" y="1007846"/>
                  </a:lnTo>
                  <a:lnTo>
                    <a:pt x="202222" y="1007833"/>
                  </a:lnTo>
                  <a:lnTo>
                    <a:pt x="208788" y="1007846"/>
                  </a:lnTo>
                  <a:lnTo>
                    <a:pt x="216331" y="1013231"/>
                  </a:lnTo>
                  <a:lnTo>
                    <a:pt x="219113" y="1021232"/>
                  </a:lnTo>
                  <a:lnTo>
                    <a:pt x="213461" y="1026871"/>
                  </a:lnTo>
                  <a:lnTo>
                    <a:pt x="210527" y="1033983"/>
                  </a:lnTo>
                  <a:lnTo>
                    <a:pt x="233984" y="1057643"/>
                  </a:lnTo>
                  <a:lnTo>
                    <a:pt x="241376" y="1054633"/>
                  </a:lnTo>
                  <a:lnTo>
                    <a:pt x="247015" y="1048994"/>
                  </a:lnTo>
                  <a:lnTo>
                    <a:pt x="249948" y="1041895"/>
                  </a:lnTo>
                  <a:lnTo>
                    <a:pt x="249910" y="1033983"/>
                  </a:lnTo>
                  <a:lnTo>
                    <a:pt x="246989" y="1026820"/>
                  </a:lnTo>
                  <a:lnTo>
                    <a:pt x="245122" y="1024026"/>
                  </a:lnTo>
                  <a:lnTo>
                    <a:pt x="242570" y="1021740"/>
                  </a:lnTo>
                  <a:lnTo>
                    <a:pt x="239585" y="1020178"/>
                  </a:lnTo>
                  <a:lnTo>
                    <a:pt x="234823" y="1007821"/>
                  </a:lnTo>
                  <a:lnTo>
                    <a:pt x="234594" y="1007211"/>
                  </a:lnTo>
                  <a:lnTo>
                    <a:pt x="225742" y="996988"/>
                  </a:lnTo>
                  <a:lnTo>
                    <a:pt x="213995" y="990269"/>
                  </a:lnTo>
                  <a:lnTo>
                    <a:pt x="200279" y="987844"/>
                  </a:lnTo>
                  <a:lnTo>
                    <a:pt x="160223" y="987844"/>
                  </a:lnTo>
                  <a:lnTo>
                    <a:pt x="160223" y="927912"/>
                  </a:lnTo>
                  <a:lnTo>
                    <a:pt x="228676" y="927912"/>
                  </a:lnTo>
                  <a:lnTo>
                    <a:pt x="236321" y="927900"/>
                  </a:lnTo>
                  <a:lnTo>
                    <a:pt x="243395" y="923848"/>
                  </a:lnTo>
                  <a:lnTo>
                    <a:pt x="247256" y="917270"/>
                  </a:lnTo>
                  <a:lnTo>
                    <a:pt x="258533" y="912926"/>
                  </a:lnTo>
                  <a:lnTo>
                    <a:pt x="267436" y="905243"/>
                  </a:lnTo>
                  <a:lnTo>
                    <a:pt x="272897" y="895718"/>
                  </a:lnTo>
                  <a:lnTo>
                    <a:pt x="273278" y="895057"/>
                  </a:lnTo>
                  <a:lnTo>
                    <a:pt x="275386" y="883183"/>
                  </a:lnTo>
                  <a:lnTo>
                    <a:pt x="275386" y="833031"/>
                  </a:lnTo>
                  <a:lnTo>
                    <a:pt x="293700" y="833031"/>
                  </a:lnTo>
                  <a:lnTo>
                    <a:pt x="300418" y="826325"/>
                  </a:lnTo>
                  <a:lnTo>
                    <a:pt x="300418" y="809777"/>
                  </a:lnTo>
                  <a:close/>
                </a:path>
                <a:path w="2770504" h="1057910">
                  <a:moveTo>
                    <a:pt x="2762046" y="1009599"/>
                  </a:moveTo>
                  <a:lnTo>
                    <a:pt x="2731058" y="987450"/>
                  </a:lnTo>
                  <a:lnTo>
                    <a:pt x="2731058" y="978598"/>
                  </a:lnTo>
                  <a:lnTo>
                    <a:pt x="2713355" y="978598"/>
                  </a:lnTo>
                  <a:lnTo>
                    <a:pt x="2713355" y="828027"/>
                  </a:lnTo>
                  <a:lnTo>
                    <a:pt x="2731058" y="828027"/>
                  </a:lnTo>
                  <a:lnTo>
                    <a:pt x="2731058" y="819162"/>
                  </a:lnTo>
                  <a:lnTo>
                    <a:pt x="2744343" y="819162"/>
                  </a:lnTo>
                  <a:lnTo>
                    <a:pt x="2744343" y="792594"/>
                  </a:lnTo>
                  <a:lnTo>
                    <a:pt x="2731058" y="792594"/>
                  </a:lnTo>
                  <a:lnTo>
                    <a:pt x="2716619" y="783742"/>
                  </a:lnTo>
                  <a:lnTo>
                    <a:pt x="2686799" y="765454"/>
                  </a:lnTo>
                  <a:lnTo>
                    <a:pt x="2686799" y="828027"/>
                  </a:lnTo>
                  <a:lnTo>
                    <a:pt x="2686799" y="978598"/>
                  </a:lnTo>
                  <a:lnTo>
                    <a:pt x="2660243" y="978598"/>
                  </a:lnTo>
                  <a:lnTo>
                    <a:pt x="2660243" y="828027"/>
                  </a:lnTo>
                  <a:lnTo>
                    <a:pt x="2686799" y="828027"/>
                  </a:lnTo>
                  <a:lnTo>
                    <a:pt x="2686799" y="765454"/>
                  </a:lnTo>
                  <a:lnTo>
                    <a:pt x="2658846" y="748309"/>
                  </a:lnTo>
                  <a:lnTo>
                    <a:pt x="2633688" y="732891"/>
                  </a:lnTo>
                  <a:lnTo>
                    <a:pt x="2633688" y="828027"/>
                  </a:lnTo>
                  <a:lnTo>
                    <a:pt x="2633688" y="978598"/>
                  </a:lnTo>
                  <a:lnTo>
                    <a:pt x="2607132" y="978598"/>
                  </a:lnTo>
                  <a:lnTo>
                    <a:pt x="2607132" y="828027"/>
                  </a:lnTo>
                  <a:lnTo>
                    <a:pt x="2633688" y="828027"/>
                  </a:lnTo>
                  <a:lnTo>
                    <a:pt x="2633688" y="732891"/>
                  </a:lnTo>
                  <a:lnTo>
                    <a:pt x="2607132" y="716610"/>
                  </a:lnTo>
                  <a:lnTo>
                    <a:pt x="2607132" y="756285"/>
                  </a:lnTo>
                  <a:lnTo>
                    <a:pt x="2607132" y="775766"/>
                  </a:lnTo>
                  <a:lnTo>
                    <a:pt x="2599156" y="783742"/>
                  </a:lnTo>
                  <a:lnTo>
                    <a:pt x="2580576" y="783742"/>
                  </a:lnTo>
                  <a:lnTo>
                    <a:pt x="2580576" y="828027"/>
                  </a:lnTo>
                  <a:lnTo>
                    <a:pt x="2580576" y="978598"/>
                  </a:lnTo>
                  <a:lnTo>
                    <a:pt x="2554020" y="978598"/>
                  </a:lnTo>
                  <a:lnTo>
                    <a:pt x="2554020" y="828027"/>
                  </a:lnTo>
                  <a:lnTo>
                    <a:pt x="2580576" y="828027"/>
                  </a:lnTo>
                  <a:lnTo>
                    <a:pt x="2580576" y="783742"/>
                  </a:lnTo>
                  <a:lnTo>
                    <a:pt x="2579687" y="783742"/>
                  </a:lnTo>
                  <a:lnTo>
                    <a:pt x="2571724" y="775766"/>
                  </a:lnTo>
                  <a:lnTo>
                    <a:pt x="2571724" y="756285"/>
                  </a:lnTo>
                  <a:lnTo>
                    <a:pt x="2579687" y="748309"/>
                  </a:lnTo>
                  <a:lnTo>
                    <a:pt x="2599156" y="748309"/>
                  </a:lnTo>
                  <a:lnTo>
                    <a:pt x="2607132" y="756285"/>
                  </a:lnTo>
                  <a:lnTo>
                    <a:pt x="2607132" y="716610"/>
                  </a:lnTo>
                  <a:lnTo>
                    <a:pt x="2593848" y="708456"/>
                  </a:lnTo>
                  <a:lnTo>
                    <a:pt x="2527452" y="749173"/>
                  </a:lnTo>
                  <a:lnTo>
                    <a:pt x="2527452" y="828027"/>
                  </a:lnTo>
                  <a:lnTo>
                    <a:pt x="2527452" y="978598"/>
                  </a:lnTo>
                  <a:lnTo>
                    <a:pt x="2500896" y="978598"/>
                  </a:lnTo>
                  <a:lnTo>
                    <a:pt x="2500896" y="828027"/>
                  </a:lnTo>
                  <a:lnTo>
                    <a:pt x="2527452" y="828027"/>
                  </a:lnTo>
                  <a:lnTo>
                    <a:pt x="2527452" y="749173"/>
                  </a:lnTo>
                  <a:lnTo>
                    <a:pt x="2456637" y="792594"/>
                  </a:lnTo>
                  <a:lnTo>
                    <a:pt x="2443365" y="792594"/>
                  </a:lnTo>
                  <a:lnTo>
                    <a:pt x="2443365" y="819162"/>
                  </a:lnTo>
                  <a:lnTo>
                    <a:pt x="2456637" y="819162"/>
                  </a:lnTo>
                  <a:lnTo>
                    <a:pt x="2456637" y="828027"/>
                  </a:lnTo>
                  <a:lnTo>
                    <a:pt x="2474341" y="828027"/>
                  </a:lnTo>
                  <a:lnTo>
                    <a:pt x="2474341" y="978598"/>
                  </a:lnTo>
                  <a:lnTo>
                    <a:pt x="2456637" y="978598"/>
                  </a:lnTo>
                  <a:lnTo>
                    <a:pt x="2456637" y="987450"/>
                  </a:lnTo>
                  <a:lnTo>
                    <a:pt x="2425662" y="1009599"/>
                  </a:lnTo>
                  <a:lnTo>
                    <a:pt x="2425662" y="1027315"/>
                  </a:lnTo>
                  <a:lnTo>
                    <a:pt x="2762046" y="1027315"/>
                  </a:lnTo>
                  <a:lnTo>
                    <a:pt x="2762046" y="1009599"/>
                  </a:lnTo>
                  <a:close/>
                </a:path>
                <a:path w="2770504" h="1057910">
                  <a:moveTo>
                    <a:pt x="2770428" y="120396"/>
                  </a:moveTo>
                  <a:lnTo>
                    <a:pt x="2766250" y="116205"/>
                  </a:lnTo>
                  <a:lnTo>
                    <a:pt x="2751848" y="116205"/>
                  </a:lnTo>
                  <a:lnTo>
                    <a:pt x="2751848" y="65074"/>
                  </a:lnTo>
                  <a:lnTo>
                    <a:pt x="2750375" y="57861"/>
                  </a:lnTo>
                  <a:lnTo>
                    <a:pt x="2746387" y="51943"/>
                  </a:lnTo>
                  <a:lnTo>
                    <a:pt x="2740482" y="47955"/>
                  </a:lnTo>
                  <a:lnTo>
                    <a:pt x="2733256" y="46482"/>
                  </a:lnTo>
                  <a:lnTo>
                    <a:pt x="2733256" y="162699"/>
                  </a:lnTo>
                  <a:lnTo>
                    <a:pt x="2731795" y="169913"/>
                  </a:lnTo>
                  <a:lnTo>
                    <a:pt x="2727807" y="175831"/>
                  </a:lnTo>
                  <a:lnTo>
                    <a:pt x="2721889" y="179819"/>
                  </a:lnTo>
                  <a:lnTo>
                    <a:pt x="2714675" y="181292"/>
                  </a:lnTo>
                  <a:lnTo>
                    <a:pt x="2707462" y="179819"/>
                  </a:lnTo>
                  <a:lnTo>
                    <a:pt x="2701556" y="175831"/>
                  </a:lnTo>
                  <a:lnTo>
                    <a:pt x="2697556" y="169913"/>
                  </a:lnTo>
                  <a:lnTo>
                    <a:pt x="2696095" y="162699"/>
                  </a:lnTo>
                  <a:lnTo>
                    <a:pt x="2697556" y="155473"/>
                  </a:lnTo>
                  <a:lnTo>
                    <a:pt x="2701556" y="149567"/>
                  </a:lnTo>
                  <a:lnTo>
                    <a:pt x="2707462" y="145567"/>
                  </a:lnTo>
                  <a:lnTo>
                    <a:pt x="2714675" y="144106"/>
                  </a:lnTo>
                  <a:lnTo>
                    <a:pt x="2721889" y="145567"/>
                  </a:lnTo>
                  <a:lnTo>
                    <a:pt x="2727807" y="149567"/>
                  </a:lnTo>
                  <a:lnTo>
                    <a:pt x="2731795" y="155473"/>
                  </a:lnTo>
                  <a:lnTo>
                    <a:pt x="2733256" y="162699"/>
                  </a:lnTo>
                  <a:lnTo>
                    <a:pt x="2733256" y="46482"/>
                  </a:lnTo>
                  <a:lnTo>
                    <a:pt x="2467978" y="46482"/>
                  </a:lnTo>
                  <a:lnTo>
                    <a:pt x="2463800" y="42303"/>
                  </a:lnTo>
                  <a:lnTo>
                    <a:pt x="2463800" y="32080"/>
                  </a:lnTo>
                  <a:lnTo>
                    <a:pt x="2467978" y="27889"/>
                  </a:lnTo>
                  <a:lnTo>
                    <a:pt x="2733256" y="27889"/>
                  </a:lnTo>
                  <a:lnTo>
                    <a:pt x="2733256" y="18592"/>
                  </a:lnTo>
                  <a:lnTo>
                    <a:pt x="2731795" y="11379"/>
                  </a:lnTo>
                  <a:lnTo>
                    <a:pt x="2727807" y="5461"/>
                  </a:lnTo>
                  <a:lnTo>
                    <a:pt x="2721889" y="1473"/>
                  </a:lnTo>
                  <a:lnTo>
                    <a:pt x="2714675" y="0"/>
                  </a:lnTo>
                  <a:lnTo>
                    <a:pt x="2473096" y="0"/>
                  </a:lnTo>
                  <a:lnTo>
                    <a:pt x="2458656" y="2933"/>
                  </a:lnTo>
                  <a:lnTo>
                    <a:pt x="2446845" y="10922"/>
                  </a:lnTo>
                  <a:lnTo>
                    <a:pt x="2438857" y="22745"/>
                  </a:lnTo>
                  <a:lnTo>
                    <a:pt x="2435923" y="37185"/>
                  </a:lnTo>
                  <a:lnTo>
                    <a:pt x="2435923" y="241719"/>
                  </a:lnTo>
                  <a:lnTo>
                    <a:pt x="2438857" y="256159"/>
                  </a:lnTo>
                  <a:lnTo>
                    <a:pt x="2446845" y="267982"/>
                  </a:lnTo>
                  <a:lnTo>
                    <a:pt x="2458656" y="275971"/>
                  </a:lnTo>
                  <a:lnTo>
                    <a:pt x="2473096" y="278904"/>
                  </a:lnTo>
                  <a:lnTo>
                    <a:pt x="2733256" y="278904"/>
                  </a:lnTo>
                  <a:lnTo>
                    <a:pt x="2740482" y="277444"/>
                  </a:lnTo>
                  <a:lnTo>
                    <a:pt x="2746387" y="273443"/>
                  </a:lnTo>
                  <a:lnTo>
                    <a:pt x="2750375" y="267538"/>
                  </a:lnTo>
                  <a:lnTo>
                    <a:pt x="2751848" y="260311"/>
                  </a:lnTo>
                  <a:lnTo>
                    <a:pt x="2751848" y="209181"/>
                  </a:lnTo>
                  <a:lnTo>
                    <a:pt x="2766250" y="209181"/>
                  </a:lnTo>
                  <a:lnTo>
                    <a:pt x="2770428" y="204990"/>
                  </a:lnTo>
                  <a:lnTo>
                    <a:pt x="2770428" y="181292"/>
                  </a:lnTo>
                  <a:lnTo>
                    <a:pt x="2770428" y="144106"/>
                  </a:lnTo>
                  <a:lnTo>
                    <a:pt x="2770428" y="120396"/>
                  </a:lnTo>
                  <a:close/>
                </a:path>
              </a:pathLst>
            </a:custGeom>
            <a:solidFill>
              <a:srgbClr val="005C4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0" name="object 20"/>
            <p:cNvSpPr/>
            <p:nvPr/>
          </p:nvSpPr>
          <p:spPr>
            <a:xfrm>
              <a:off x="6682740" y="2081783"/>
              <a:ext cx="2996565" cy="2607945"/>
            </a:xfrm>
            <a:custGeom>
              <a:avLst/>
              <a:gdLst/>
              <a:ahLst/>
              <a:cxnLst/>
              <a:rect l="l" t="t" r="r" b="b"/>
              <a:pathLst>
                <a:path w="2996565" h="2607945">
                  <a:moveTo>
                    <a:pt x="539496" y="2337816"/>
                  </a:moveTo>
                  <a:lnTo>
                    <a:pt x="535139" y="2289340"/>
                  </a:lnTo>
                  <a:lnTo>
                    <a:pt x="522617" y="2243696"/>
                  </a:lnTo>
                  <a:lnTo>
                    <a:pt x="502666" y="2201684"/>
                  </a:lnTo>
                  <a:lnTo>
                    <a:pt x="476046" y="2164029"/>
                  </a:lnTo>
                  <a:lnTo>
                    <a:pt x="443534" y="2131517"/>
                  </a:lnTo>
                  <a:lnTo>
                    <a:pt x="405892" y="2104910"/>
                  </a:lnTo>
                  <a:lnTo>
                    <a:pt x="363867" y="2084946"/>
                  </a:lnTo>
                  <a:lnTo>
                    <a:pt x="318223" y="2072424"/>
                  </a:lnTo>
                  <a:lnTo>
                    <a:pt x="269748" y="2068068"/>
                  </a:lnTo>
                  <a:lnTo>
                    <a:pt x="221259" y="2072424"/>
                  </a:lnTo>
                  <a:lnTo>
                    <a:pt x="175615" y="2084946"/>
                  </a:lnTo>
                  <a:lnTo>
                    <a:pt x="133591" y="2104898"/>
                  </a:lnTo>
                  <a:lnTo>
                    <a:pt x="95948" y="2131517"/>
                  </a:lnTo>
                  <a:lnTo>
                    <a:pt x="63436" y="2164029"/>
                  </a:lnTo>
                  <a:lnTo>
                    <a:pt x="36830" y="2201672"/>
                  </a:lnTo>
                  <a:lnTo>
                    <a:pt x="16865" y="2243696"/>
                  </a:lnTo>
                  <a:lnTo>
                    <a:pt x="4343" y="2289340"/>
                  </a:lnTo>
                  <a:lnTo>
                    <a:pt x="0" y="2337816"/>
                  </a:lnTo>
                  <a:lnTo>
                    <a:pt x="4343" y="2386304"/>
                  </a:lnTo>
                  <a:lnTo>
                    <a:pt x="16865" y="2431948"/>
                  </a:lnTo>
                  <a:lnTo>
                    <a:pt x="36830" y="2473960"/>
                  </a:lnTo>
                  <a:lnTo>
                    <a:pt x="63436" y="2511615"/>
                  </a:lnTo>
                  <a:lnTo>
                    <a:pt x="95948" y="2544127"/>
                  </a:lnTo>
                  <a:lnTo>
                    <a:pt x="133604" y="2570734"/>
                  </a:lnTo>
                  <a:lnTo>
                    <a:pt x="175615" y="2590698"/>
                  </a:lnTo>
                  <a:lnTo>
                    <a:pt x="221259" y="2603220"/>
                  </a:lnTo>
                  <a:lnTo>
                    <a:pt x="269748" y="2607564"/>
                  </a:lnTo>
                  <a:lnTo>
                    <a:pt x="318223" y="2603220"/>
                  </a:lnTo>
                  <a:lnTo>
                    <a:pt x="363867" y="2590698"/>
                  </a:lnTo>
                  <a:lnTo>
                    <a:pt x="405892" y="2570734"/>
                  </a:lnTo>
                  <a:lnTo>
                    <a:pt x="443534" y="2544127"/>
                  </a:lnTo>
                  <a:lnTo>
                    <a:pt x="476046" y="2511615"/>
                  </a:lnTo>
                  <a:lnTo>
                    <a:pt x="502666" y="2473960"/>
                  </a:lnTo>
                  <a:lnTo>
                    <a:pt x="522617" y="2431948"/>
                  </a:lnTo>
                  <a:lnTo>
                    <a:pt x="535139" y="2386304"/>
                  </a:lnTo>
                  <a:lnTo>
                    <a:pt x="539496" y="2337816"/>
                  </a:lnTo>
                  <a:close/>
                </a:path>
                <a:path w="2996565" h="2607945">
                  <a:moveTo>
                    <a:pt x="539496" y="1609344"/>
                  </a:moveTo>
                  <a:lnTo>
                    <a:pt x="535139" y="1560868"/>
                  </a:lnTo>
                  <a:lnTo>
                    <a:pt x="522617" y="1515224"/>
                  </a:lnTo>
                  <a:lnTo>
                    <a:pt x="502666" y="1473212"/>
                  </a:lnTo>
                  <a:lnTo>
                    <a:pt x="476046" y="1435557"/>
                  </a:lnTo>
                  <a:lnTo>
                    <a:pt x="443534" y="1403045"/>
                  </a:lnTo>
                  <a:lnTo>
                    <a:pt x="405892" y="1376426"/>
                  </a:lnTo>
                  <a:lnTo>
                    <a:pt x="363867" y="1356474"/>
                  </a:lnTo>
                  <a:lnTo>
                    <a:pt x="318223" y="1343952"/>
                  </a:lnTo>
                  <a:lnTo>
                    <a:pt x="269748" y="1339596"/>
                  </a:lnTo>
                  <a:lnTo>
                    <a:pt x="221259" y="1343952"/>
                  </a:lnTo>
                  <a:lnTo>
                    <a:pt x="175615" y="1356474"/>
                  </a:lnTo>
                  <a:lnTo>
                    <a:pt x="133591" y="1376426"/>
                  </a:lnTo>
                  <a:lnTo>
                    <a:pt x="95948" y="1403045"/>
                  </a:lnTo>
                  <a:lnTo>
                    <a:pt x="63436" y="1435557"/>
                  </a:lnTo>
                  <a:lnTo>
                    <a:pt x="36830" y="1473212"/>
                  </a:lnTo>
                  <a:lnTo>
                    <a:pt x="16865" y="1515224"/>
                  </a:lnTo>
                  <a:lnTo>
                    <a:pt x="4343" y="1560868"/>
                  </a:lnTo>
                  <a:lnTo>
                    <a:pt x="0" y="1609344"/>
                  </a:lnTo>
                  <a:lnTo>
                    <a:pt x="4343" y="1657832"/>
                  </a:lnTo>
                  <a:lnTo>
                    <a:pt x="16865" y="1703476"/>
                  </a:lnTo>
                  <a:lnTo>
                    <a:pt x="36830" y="1745488"/>
                  </a:lnTo>
                  <a:lnTo>
                    <a:pt x="63436" y="1783143"/>
                  </a:lnTo>
                  <a:lnTo>
                    <a:pt x="95948" y="1815655"/>
                  </a:lnTo>
                  <a:lnTo>
                    <a:pt x="133604" y="1842262"/>
                  </a:lnTo>
                  <a:lnTo>
                    <a:pt x="175615" y="1862226"/>
                  </a:lnTo>
                  <a:lnTo>
                    <a:pt x="221259" y="1874748"/>
                  </a:lnTo>
                  <a:lnTo>
                    <a:pt x="269748" y="1879092"/>
                  </a:lnTo>
                  <a:lnTo>
                    <a:pt x="318223" y="1874748"/>
                  </a:lnTo>
                  <a:lnTo>
                    <a:pt x="363867" y="1862226"/>
                  </a:lnTo>
                  <a:lnTo>
                    <a:pt x="405892" y="1842274"/>
                  </a:lnTo>
                  <a:lnTo>
                    <a:pt x="443534" y="1815655"/>
                  </a:lnTo>
                  <a:lnTo>
                    <a:pt x="476046" y="1783143"/>
                  </a:lnTo>
                  <a:lnTo>
                    <a:pt x="502666" y="1745488"/>
                  </a:lnTo>
                  <a:lnTo>
                    <a:pt x="522617" y="1703476"/>
                  </a:lnTo>
                  <a:lnTo>
                    <a:pt x="535139" y="1657832"/>
                  </a:lnTo>
                  <a:lnTo>
                    <a:pt x="539496" y="1609344"/>
                  </a:lnTo>
                  <a:close/>
                </a:path>
                <a:path w="2996565" h="2607945">
                  <a:moveTo>
                    <a:pt x="539496" y="932688"/>
                  </a:moveTo>
                  <a:lnTo>
                    <a:pt x="535139" y="884212"/>
                  </a:lnTo>
                  <a:lnTo>
                    <a:pt x="522617" y="838568"/>
                  </a:lnTo>
                  <a:lnTo>
                    <a:pt x="502666" y="796556"/>
                  </a:lnTo>
                  <a:lnTo>
                    <a:pt x="476046" y="758901"/>
                  </a:lnTo>
                  <a:lnTo>
                    <a:pt x="443534" y="726389"/>
                  </a:lnTo>
                  <a:lnTo>
                    <a:pt x="405892" y="699782"/>
                  </a:lnTo>
                  <a:lnTo>
                    <a:pt x="363867" y="679818"/>
                  </a:lnTo>
                  <a:lnTo>
                    <a:pt x="318223" y="667296"/>
                  </a:lnTo>
                  <a:lnTo>
                    <a:pt x="269748" y="662940"/>
                  </a:lnTo>
                  <a:lnTo>
                    <a:pt x="221259" y="667296"/>
                  </a:lnTo>
                  <a:lnTo>
                    <a:pt x="175615" y="679818"/>
                  </a:lnTo>
                  <a:lnTo>
                    <a:pt x="133591" y="699770"/>
                  </a:lnTo>
                  <a:lnTo>
                    <a:pt x="95948" y="726389"/>
                  </a:lnTo>
                  <a:lnTo>
                    <a:pt x="63436" y="758901"/>
                  </a:lnTo>
                  <a:lnTo>
                    <a:pt x="36830" y="796544"/>
                  </a:lnTo>
                  <a:lnTo>
                    <a:pt x="16865" y="838568"/>
                  </a:lnTo>
                  <a:lnTo>
                    <a:pt x="4343" y="884212"/>
                  </a:lnTo>
                  <a:lnTo>
                    <a:pt x="0" y="932688"/>
                  </a:lnTo>
                  <a:lnTo>
                    <a:pt x="4343" y="981176"/>
                  </a:lnTo>
                  <a:lnTo>
                    <a:pt x="16865" y="1026820"/>
                  </a:lnTo>
                  <a:lnTo>
                    <a:pt x="36830" y="1068832"/>
                  </a:lnTo>
                  <a:lnTo>
                    <a:pt x="63436" y="1106487"/>
                  </a:lnTo>
                  <a:lnTo>
                    <a:pt x="95948" y="1138999"/>
                  </a:lnTo>
                  <a:lnTo>
                    <a:pt x="133604" y="1165606"/>
                  </a:lnTo>
                  <a:lnTo>
                    <a:pt x="175615" y="1185570"/>
                  </a:lnTo>
                  <a:lnTo>
                    <a:pt x="221259" y="1198092"/>
                  </a:lnTo>
                  <a:lnTo>
                    <a:pt x="269748" y="1202436"/>
                  </a:lnTo>
                  <a:lnTo>
                    <a:pt x="318223" y="1198092"/>
                  </a:lnTo>
                  <a:lnTo>
                    <a:pt x="363867" y="1185570"/>
                  </a:lnTo>
                  <a:lnTo>
                    <a:pt x="405892" y="1165606"/>
                  </a:lnTo>
                  <a:lnTo>
                    <a:pt x="443534" y="1138999"/>
                  </a:lnTo>
                  <a:lnTo>
                    <a:pt x="476046" y="1106487"/>
                  </a:lnTo>
                  <a:lnTo>
                    <a:pt x="502666" y="1068832"/>
                  </a:lnTo>
                  <a:lnTo>
                    <a:pt x="522617" y="1026820"/>
                  </a:lnTo>
                  <a:lnTo>
                    <a:pt x="535139" y="981176"/>
                  </a:lnTo>
                  <a:lnTo>
                    <a:pt x="539496" y="932688"/>
                  </a:lnTo>
                  <a:close/>
                </a:path>
                <a:path w="2996565" h="2607945">
                  <a:moveTo>
                    <a:pt x="539496" y="270510"/>
                  </a:moveTo>
                  <a:lnTo>
                    <a:pt x="535139" y="221907"/>
                  </a:lnTo>
                  <a:lnTo>
                    <a:pt x="522617" y="176149"/>
                  </a:lnTo>
                  <a:lnTo>
                    <a:pt x="502666" y="134010"/>
                  </a:lnTo>
                  <a:lnTo>
                    <a:pt x="476046" y="96253"/>
                  </a:lnTo>
                  <a:lnTo>
                    <a:pt x="443534" y="63639"/>
                  </a:lnTo>
                  <a:lnTo>
                    <a:pt x="405892" y="36944"/>
                  </a:lnTo>
                  <a:lnTo>
                    <a:pt x="363867" y="16941"/>
                  </a:lnTo>
                  <a:lnTo>
                    <a:pt x="318223" y="4368"/>
                  </a:lnTo>
                  <a:lnTo>
                    <a:pt x="269748" y="0"/>
                  </a:lnTo>
                  <a:lnTo>
                    <a:pt x="221259" y="4368"/>
                  </a:lnTo>
                  <a:lnTo>
                    <a:pt x="175615" y="16941"/>
                  </a:lnTo>
                  <a:lnTo>
                    <a:pt x="133591" y="36944"/>
                  </a:lnTo>
                  <a:lnTo>
                    <a:pt x="95948" y="63639"/>
                  </a:lnTo>
                  <a:lnTo>
                    <a:pt x="63436" y="96253"/>
                  </a:lnTo>
                  <a:lnTo>
                    <a:pt x="36830" y="134010"/>
                  </a:lnTo>
                  <a:lnTo>
                    <a:pt x="16865" y="176149"/>
                  </a:lnTo>
                  <a:lnTo>
                    <a:pt x="4343" y="221907"/>
                  </a:lnTo>
                  <a:lnTo>
                    <a:pt x="0" y="270510"/>
                  </a:lnTo>
                  <a:lnTo>
                    <a:pt x="4343" y="319125"/>
                  </a:lnTo>
                  <a:lnTo>
                    <a:pt x="16865" y="364883"/>
                  </a:lnTo>
                  <a:lnTo>
                    <a:pt x="36830" y="407022"/>
                  </a:lnTo>
                  <a:lnTo>
                    <a:pt x="63436" y="444779"/>
                  </a:lnTo>
                  <a:lnTo>
                    <a:pt x="95948" y="477393"/>
                  </a:lnTo>
                  <a:lnTo>
                    <a:pt x="133604" y="504088"/>
                  </a:lnTo>
                  <a:lnTo>
                    <a:pt x="175615" y="524090"/>
                  </a:lnTo>
                  <a:lnTo>
                    <a:pt x="221259" y="536663"/>
                  </a:lnTo>
                  <a:lnTo>
                    <a:pt x="269748" y="541020"/>
                  </a:lnTo>
                  <a:lnTo>
                    <a:pt x="318223" y="536663"/>
                  </a:lnTo>
                  <a:lnTo>
                    <a:pt x="363867" y="524090"/>
                  </a:lnTo>
                  <a:lnTo>
                    <a:pt x="405892" y="504088"/>
                  </a:lnTo>
                  <a:lnTo>
                    <a:pt x="443534" y="477393"/>
                  </a:lnTo>
                  <a:lnTo>
                    <a:pt x="476046" y="444779"/>
                  </a:lnTo>
                  <a:lnTo>
                    <a:pt x="502666" y="407022"/>
                  </a:lnTo>
                  <a:lnTo>
                    <a:pt x="522617" y="364883"/>
                  </a:lnTo>
                  <a:lnTo>
                    <a:pt x="535139" y="319125"/>
                  </a:lnTo>
                  <a:lnTo>
                    <a:pt x="539496" y="270510"/>
                  </a:lnTo>
                  <a:close/>
                </a:path>
                <a:path w="2996565" h="2607945">
                  <a:moveTo>
                    <a:pt x="2996184" y="932688"/>
                  </a:moveTo>
                  <a:lnTo>
                    <a:pt x="2991828" y="884212"/>
                  </a:lnTo>
                  <a:lnTo>
                    <a:pt x="2979305" y="838568"/>
                  </a:lnTo>
                  <a:lnTo>
                    <a:pt x="2959341" y="796556"/>
                  </a:lnTo>
                  <a:lnTo>
                    <a:pt x="2932734" y="758901"/>
                  </a:lnTo>
                  <a:lnTo>
                    <a:pt x="2900222" y="726389"/>
                  </a:lnTo>
                  <a:lnTo>
                    <a:pt x="2862580" y="699782"/>
                  </a:lnTo>
                  <a:lnTo>
                    <a:pt x="2820555" y="679818"/>
                  </a:lnTo>
                  <a:lnTo>
                    <a:pt x="2774912" y="667296"/>
                  </a:lnTo>
                  <a:lnTo>
                    <a:pt x="2726436" y="662940"/>
                  </a:lnTo>
                  <a:lnTo>
                    <a:pt x="2677947" y="667296"/>
                  </a:lnTo>
                  <a:lnTo>
                    <a:pt x="2632303" y="679818"/>
                  </a:lnTo>
                  <a:lnTo>
                    <a:pt x="2590279" y="699770"/>
                  </a:lnTo>
                  <a:lnTo>
                    <a:pt x="2552636" y="726389"/>
                  </a:lnTo>
                  <a:lnTo>
                    <a:pt x="2520124" y="758901"/>
                  </a:lnTo>
                  <a:lnTo>
                    <a:pt x="2493518" y="796544"/>
                  </a:lnTo>
                  <a:lnTo>
                    <a:pt x="2473553" y="838568"/>
                  </a:lnTo>
                  <a:lnTo>
                    <a:pt x="2461031" y="884212"/>
                  </a:lnTo>
                  <a:lnTo>
                    <a:pt x="2456688" y="932688"/>
                  </a:lnTo>
                  <a:lnTo>
                    <a:pt x="2461031" y="981176"/>
                  </a:lnTo>
                  <a:lnTo>
                    <a:pt x="2473553" y="1026820"/>
                  </a:lnTo>
                  <a:lnTo>
                    <a:pt x="2493518" y="1068832"/>
                  </a:lnTo>
                  <a:lnTo>
                    <a:pt x="2520124" y="1106487"/>
                  </a:lnTo>
                  <a:lnTo>
                    <a:pt x="2552636" y="1138999"/>
                  </a:lnTo>
                  <a:lnTo>
                    <a:pt x="2590292" y="1165606"/>
                  </a:lnTo>
                  <a:lnTo>
                    <a:pt x="2632303" y="1185570"/>
                  </a:lnTo>
                  <a:lnTo>
                    <a:pt x="2677947" y="1198092"/>
                  </a:lnTo>
                  <a:lnTo>
                    <a:pt x="2726436" y="1202436"/>
                  </a:lnTo>
                  <a:lnTo>
                    <a:pt x="2774912" y="1198092"/>
                  </a:lnTo>
                  <a:lnTo>
                    <a:pt x="2820555" y="1185570"/>
                  </a:lnTo>
                  <a:lnTo>
                    <a:pt x="2862580" y="1165606"/>
                  </a:lnTo>
                  <a:lnTo>
                    <a:pt x="2900222" y="1138999"/>
                  </a:lnTo>
                  <a:lnTo>
                    <a:pt x="2932734" y="1106487"/>
                  </a:lnTo>
                  <a:lnTo>
                    <a:pt x="2959354" y="1068832"/>
                  </a:lnTo>
                  <a:lnTo>
                    <a:pt x="2979305" y="1026820"/>
                  </a:lnTo>
                  <a:lnTo>
                    <a:pt x="2991828" y="981176"/>
                  </a:lnTo>
                  <a:lnTo>
                    <a:pt x="2996184" y="932688"/>
                  </a:lnTo>
                  <a:close/>
                </a:path>
                <a:path w="2996565" h="2607945">
                  <a:moveTo>
                    <a:pt x="2996184" y="270510"/>
                  </a:moveTo>
                  <a:lnTo>
                    <a:pt x="2991828" y="221907"/>
                  </a:lnTo>
                  <a:lnTo>
                    <a:pt x="2979305" y="176149"/>
                  </a:lnTo>
                  <a:lnTo>
                    <a:pt x="2959341" y="134010"/>
                  </a:lnTo>
                  <a:lnTo>
                    <a:pt x="2932734" y="96253"/>
                  </a:lnTo>
                  <a:lnTo>
                    <a:pt x="2900222" y="63639"/>
                  </a:lnTo>
                  <a:lnTo>
                    <a:pt x="2862580" y="36944"/>
                  </a:lnTo>
                  <a:lnTo>
                    <a:pt x="2820555" y="16941"/>
                  </a:lnTo>
                  <a:lnTo>
                    <a:pt x="2774912" y="4368"/>
                  </a:lnTo>
                  <a:lnTo>
                    <a:pt x="2726436" y="0"/>
                  </a:lnTo>
                  <a:lnTo>
                    <a:pt x="2677947" y="4368"/>
                  </a:lnTo>
                  <a:lnTo>
                    <a:pt x="2632303" y="16941"/>
                  </a:lnTo>
                  <a:lnTo>
                    <a:pt x="2590279" y="36944"/>
                  </a:lnTo>
                  <a:lnTo>
                    <a:pt x="2552636" y="63639"/>
                  </a:lnTo>
                  <a:lnTo>
                    <a:pt x="2520124" y="96253"/>
                  </a:lnTo>
                  <a:lnTo>
                    <a:pt x="2493518" y="134010"/>
                  </a:lnTo>
                  <a:lnTo>
                    <a:pt x="2473553" y="176149"/>
                  </a:lnTo>
                  <a:lnTo>
                    <a:pt x="2461031" y="221907"/>
                  </a:lnTo>
                  <a:lnTo>
                    <a:pt x="2456688" y="270510"/>
                  </a:lnTo>
                  <a:lnTo>
                    <a:pt x="2461031" y="319125"/>
                  </a:lnTo>
                  <a:lnTo>
                    <a:pt x="2473553" y="364883"/>
                  </a:lnTo>
                  <a:lnTo>
                    <a:pt x="2493518" y="407022"/>
                  </a:lnTo>
                  <a:lnTo>
                    <a:pt x="2520124" y="444779"/>
                  </a:lnTo>
                  <a:lnTo>
                    <a:pt x="2552636" y="477393"/>
                  </a:lnTo>
                  <a:lnTo>
                    <a:pt x="2590292" y="504088"/>
                  </a:lnTo>
                  <a:lnTo>
                    <a:pt x="2632303" y="524090"/>
                  </a:lnTo>
                  <a:lnTo>
                    <a:pt x="2677947" y="536663"/>
                  </a:lnTo>
                  <a:lnTo>
                    <a:pt x="2726436" y="541020"/>
                  </a:lnTo>
                  <a:lnTo>
                    <a:pt x="2774912" y="536663"/>
                  </a:lnTo>
                  <a:lnTo>
                    <a:pt x="2820555" y="524090"/>
                  </a:lnTo>
                  <a:lnTo>
                    <a:pt x="2862580" y="504088"/>
                  </a:lnTo>
                  <a:lnTo>
                    <a:pt x="2900222" y="477393"/>
                  </a:lnTo>
                  <a:lnTo>
                    <a:pt x="2932734" y="444779"/>
                  </a:lnTo>
                  <a:lnTo>
                    <a:pt x="2959354" y="407022"/>
                  </a:lnTo>
                  <a:lnTo>
                    <a:pt x="2979305" y="364883"/>
                  </a:lnTo>
                  <a:lnTo>
                    <a:pt x="2991828" y="319125"/>
                  </a:lnTo>
                  <a:lnTo>
                    <a:pt x="2996184" y="27051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object 21"/>
            <p:cNvSpPr/>
            <p:nvPr/>
          </p:nvSpPr>
          <p:spPr>
            <a:xfrm>
              <a:off x="6793141" y="2855175"/>
              <a:ext cx="2886075" cy="1834514"/>
            </a:xfrm>
            <a:custGeom>
              <a:avLst/>
              <a:gdLst/>
              <a:ahLst/>
              <a:cxnLst/>
              <a:rect l="l" t="t" r="r" b="b"/>
              <a:pathLst>
                <a:path w="2886075" h="1834514">
                  <a:moveTo>
                    <a:pt x="84759" y="6134"/>
                  </a:moveTo>
                  <a:lnTo>
                    <a:pt x="78638" y="0"/>
                  </a:lnTo>
                  <a:lnTo>
                    <a:pt x="62623" y="0"/>
                  </a:lnTo>
                  <a:lnTo>
                    <a:pt x="56502" y="6134"/>
                  </a:lnTo>
                  <a:lnTo>
                    <a:pt x="56502" y="50419"/>
                  </a:lnTo>
                  <a:lnTo>
                    <a:pt x="62623" y="56540"/>
                  </a:lnTo>
                  <a:lnTo>
                    <a:pt x="70624" y="56540"/>
                  </a:lnTo>
                  <a:lnTo>
                    <a:pt x="78638" y="56540"/>
                  </a:lnTo>
                  <a:lnTo>
                    <a:pt x="84759" y="50419"/>
                  </a:lnTo>
                  <a:lnTo>
                    <a:pt x="84759" y="6134"/>
                  </a:lnTo>
                  <a:close/>
                </a:path>
                <a:path w="2886075" h="1834514">
                  <a:moveTo>
                    <a:pt x="263690" y="6134"/>
                  </a:moveTo>
                  <a:lnTo>
                    <a:pt x="257568" y="0"/>
                  </a:lnTo>
                  <a:lnTo>
                    <a:pt x="241554" y="0"/>
                  </a:lnTo>
                  <a:lnTo>
                    <a:pt x="235432" y="6134"/>
                  </a:lnTo>
                  <a:lnTo>
                    <a:pt x="235432" y="50419"/>
                  </a:lnTo>
                  <a:lnTo>
                    <a:pt x="241554" y="56540"/>
                  </a:lnTo>
                  <a:lnTo>
                    <a:pt x="249555" y="56540"/>
                  </a:lnTo>
                  <a:lnTo>
                    <a:pt x="257568" y="56540"/>
                  </a:lnTo>
                  <a:lnTo>
                    <a:pt x="263690" y="50419"/>
                  </a:lnTo>
                  <a:lnTo>
                    <a:pt x="263690" y="6134"/>
                  </a:lnTo>
                  <a:close/>
                </a:path>
                <a:path w="2886075" h="1834514">
                  <a:moveTo>
                    <a:pt x="320192" y="113512"/>
                  </a:moveTo>
                  <a:lnTo>
                    <a:pt x="0" y="113512"/>
                  </a:lnTo>
                  <a:lnTo>
                    <a:pt x="0" y="141452"/>
                  </a:lnTo>
                  <a:lnTo>
                    <a:pt x="0" y="179565"/>
                  </a:lnTo>
                  <a:lnTo>
                    <a:pt x="0" y="320573"/>
                  </a:lnTo>
                  <a:lnTo>
                    <a:pt x="320192" y="320573"/>
                  </a:lnTo>
                  <a:lnTo>
                    <a:pt x="320192" y="292620"/>
                  </a:lnTo>
                  <a:lnTo>
                    <a:pt x="28244" y="292620"/>
                  </a:lnTo>
                  <a:lnTo>
                    <a:pt x="28244" y="254520"/>
                  </a:lnTo>
                  <a:lnTo>
                    <a:pt x="103593" y="254520"/>
                  </a:lnTo>
                  <a:lnTo>
                    <a:pt x="103593" y="292100"/>
                  </a:lnTo>
                  <a:lnTo>
                    <a:pt x="122428" y="292100"/>
                  </a:lnTo>
                  <a:lnTo>
                    <a:pt x="122428" y="254520"/>
                  </a:lnTo>
                  <a:lnTo>
                    <a:pt x="197764" y="254520"/>
                  </a:lnTo>
                  <a:lnTo>
                    <a:pt x="197764" y="292112"/>
                  </a:lnTo>
                  <a:lnTo>
                    <a:pt x="216598" y="292112"/>
                  </a:lnTo>
                  <a:lnTo>
                    <a:pt x="216598" y="254520"/>
                  </a:lnTo>
                  <a:lnTo>
                    <a:pt x="291934" y="254520"/>
                  </a:lnTo>
                  <a:lnTo>
                    <a:pt x="291934" y="292112"/>
                  </a:lnTo>
                  <a:lnTo>
                    <a:pt x="320192" y="292112"/>
                  </a:lnTo>
                  <a:lnTo>
                    <a:pt x="320192" y="197878"/>
                  </a:lnTo>
                  <a:lnTo>
                    <a:pt x="291934" y="197878"/>
                  </a:lnTo>
                  <a:lnTo>
                    <a:pt x="291934" y="235458"/>
                  </a:lnTo>
                  <a:lnTo>
                    <a:pt x="216598" y="235458"/>
                  </a:lnTo>
                  <a:lnTo>
                    <a:pt x="216598" y="197878"/>
                  </a:lnTo>
                  <a:lnTo>
                    <a:pt x="197764" y="197878"/>
                  </a:lnTo>
                  <a:lnTo>
                    <a:pt x="197764" y="235458"/>
                  </a:lnTo>
                  <a:lnTo>
                    <a:pt x="122428" y="235458"/>
                  </a:lnTo>
                  <a:lnTo>
                    <a:pt x="122428" y="197878"/>
                  </a:lnTo>
                  <a:lnTo>
                    <a:pt x="103593" y="197878"/>
                  </a:lnTo>
                  <a:lnTo>
                    <a:pt x="103593" y="235458"/>
                  </a:lnTo>
                  <a:lnTo>
                    <a:pt x="28244" y="235458"/>
                  </a:lnTo>
                  <a:lnTo>
                    <a:pt x="28244" y="197345"/>
                  </a:lnTo>
                  <a:lnTo>
                    <a:pt x="320192" y="197345"/>
                  </a:lnTo>
                  <a:lnTo>
                    <a:pt x="320192" y="179565"/>
                  </a:lnTo>
                  <a:lnTo>
                    <a:pt x="28244" y="179565"/>
                  </a:lnTo>
                  <a:lnTo>
                    <a:pt x="28244" y="141452"/>
                  </a:lnTo>
                  <a:lnTo>
                    <a:pt x="103593" y="141452"/>
                  </a:lnTo>
                  <a:lnTo>
                    <a:pt x="103593" y="179031"/>
                  </a:lnTo>
                  <a:lnTo>
                    <a:pt x="122428" y="179031"/>
                  </a:lnTo>
                  <a:lnTo>
                    <a:pt x="122428" y="141452"/>
                  </a:lnTo>
                  <a:lnTo>
                    <a:pt x="197764" y="141452"/>
                  </a:lnTo>
                  <a:lnTo>
                    <a:pt x="197764" y="179031"/>
                  </a:lnTo>
                  <a:lnTo>
                    <a:pt x="216598" y="179031"/>
                  </a:lnTo>
                  <a:lnTo>
                    <a:pt x="216598" y="141452"/>
                  </a:lnTo>
                  <a:lnTo>
                    <a:pt x="291934" y="141452"/>
                  </a:lnTo>
                  <a:lnTo>
                    <a:pt x="291934" y="179031"/>
                  </a:lnTo>
                  <a:lnTo>
                    <a:pt x="320192" y="179031"/>
                  </a:lnTo>
                  <a:lnTo>
                    <a:pt x="320192" y="141452"/>
                  </a:lnTo>
                  <a:lnTo>
                    <a:pt x="320192" y="113512"/>
                  </a:lnTo>
                  <a:close/>
                </a:path>
                <a:path w="2886075" h="1834514">
                  <a:moveTo>
                    <a:pt x="320192" y="28270"/>
                  </a:moveTo>
                  <a:lnTo>
                    <a:pt x="282524" y="28270"/>
                  </a:lnTo>
                  <a:lnTo>
                    <a:pt x="282524" y="42405"/>
                  </a:lnTo>
                  <a:lnTo>
                    <a:pt x="279946" y="55308"/>
                  </a:lnTo>
                  <a:lnTo>
                    <a:pt x="272923" y="65786"/>
                  </a:lnTo>
                  <a:lnTo>
                    <a:pt x="262458" y="72821"/>
                  </a:lnTo>
                  <a:lnTo>
                    <a:pt x="249555" y="75387"/>
                  </a:lnTo>
                  <a:lnTo>
                    <a:pt x="236664" y="72821"/>
                  </a:lnTo>
                  <a:lnTo>
                    <a:pt x="226187" y="65786"/>
                  </a:lnTo>
                  <a:lnTo>
                    <a:pt x="219163" y="55308"/>
                  </a:lnTo>
                  <a:lnTo>
                    <a:pt x="216598" y="42405"/>
                  </a:lnTo>
                  <a:lnTo>
                    <a:pt x="216598" y="28270"/>
                  </a:lnTo>
                  <a:lnTo>
                    <a:pt x="103593" y="28270"/>
                  </a:lnTo>
                  <a:lnTo>
                    <a:pt x="103593" y="42405"/>
                  </a:lnTo>
                  <a:lnTo>
                    <a:pt x="101015" y="55308"/>
                  </a:lnTo>
                  <a:lnTo>
                    <a:pt x="93992" y="65786"/>
                  </a:lnTo>
                  <a:lnTo>
                    <a:pt x="83527" y="72821"/>
                  </a:lnTo>
                  <a:lnTo>
                    <a:pt x="70624" y="75387"/>
                  </a:lnTo>
                  <a:lnTo>
                    <a:pt x="57734" y="72821"/>
                  </a:lnTo>
                  <a:lnTo>
                    <a:pt x="47256" y="65786"/>
                  </a:lnTo>
                  <a:lnTo>
                    <a:pt x="40233" y="55308"/>
                  </a:lnTo>
                  <a:lnTo>
                    <a:pt x="37668" y="42405"/>
                  </a:lnTo>
                  <a:lnTo>
                    <a:pt x="37668" y="28270"/>
                  </a:lnTo>
                  <a:lnTo>
                    <a:pt x="0" y="28270"/>
                  </a:lnTo>
                  <a:lnTo>
                    <a:pt x="0" y="94234"/>
                  </a:lnTo>
                  <a:lnTo>
                    <a:pt x="320192" y="94234"/>
                  </a:lnTo>
                  <a:lnTo>
                    <a:pt x="320192" y="28270"/>
                  </a:lnTo>
                  <a:close/>
                </a:path>
                <a:path w="2886075" h="1834514">
                  <a:moveTo>
                    <a:pt x="2885783" y="1564424"/>
                  </a:moveTo>
                  <a:lnTo>
                    <a:pt x="2881426" y="1515948"/>
                  </a:lnTo>
                  <a:lnTo>
                    <a:pt x="2868904" y="1470304"/>
                  </a:lnTo>
                  <a:lnTo>
                    <a:pt x="2848940" y="1428292"/>
                  </a:lnTo>
                  <a:lnTo>
                    <a:pt x="2822333" y="1390637"/>
                  </a:lnTo>
                  <a:lnTo>
                    <a:pt x="2789821" y="1358125"/>
                  </a:lnTo>
                  <a:lnTo>
                    <a:pt x="2752179" y="1331518"/>
                  </a:lnTo>
                  <a:lnTo>
                    <a:pt x="2710154" y="1311554"/>
                  </a:lnTo>
                  <a:lnTo>
                    <a:pt x="2664510" y="1299032"/>
                  </a:lnTo>
                  <a:lnTo>
                    <a:pt x="2616035" y="1294676"/>
                  </a:lnTo>
                  <a:lnTo>
                    <a:pt x="2567546" y="1299032"/>
                  </a:lnTo>
                  <a:lnTo>
                    <a:pt x="2521902" y="1311554"/>
                  </a:lnTo>
                  <a:lnTo>
                    <a:pt x="2479878" y="1331506"/>
                  </a:lnTo>
                  <a:lnTo>
                    <a:pt x="2442235" y="1358125"/>
                  </a:lnTo>
                  <a:lnTo>
                    <a:pt x="2409723" y="1390637"/>
                  </a:lnTo>
                  <a:lnTo>
                    <a:pt x="2383117" y="1428280"/>
                  </a:lnTo>
                  <a:lnTo>
                    <a:pt x="2363152" y="1470304"/>
                  </a:lnTo>
                  <a:lnTo>
                    <a:pt x="2350630" y="1515948"/>
                  </a:lnTo>
                  <a:lnTo>
                    <a:pt x="2346287" y="1564424"/>
                  </a:lnTo>
                  <a:lnTo>
                    <a:pt x="2350630" y="1612912"/>
                  </a:lnTo>
                  <a:lnTo>
                    <a:pt x="2363152" y="1658556"/>
                  </a:lnTo>
                  <a:lnTo>
                    <a:pt x="2383117" y="1700568"/>
                  </a:lnTo>
                  <a:lnTo>
                    <a:pt x="2409723" y="1738223"/>
                  </a:lnTo>
                  <a:lnTo>
                    <a:pt x="2442235" y="1770735"/>
                  </a:lnTo>
                  <a:lnTo>
                    <a:pt x="2479891" y="1797342"/>
                  </a:lnTo>
                  <a:lnTo>
                    <a:pt x="2521902" y="1817306"/>
                  </a:lnTo>
                  <a:lnTo>
                    <a:pt x="2567546" y="1829828"/>
                  </a:lnTo>
                  <a:lnTo>
                    <a:pt x="2616035" y="1834172"/>
                  </a:lnTo>
                  <a:lnTo>
                    <a:pt x="2664510" y="1829828"/>
                  </a:lnTo>
                  <a:lnTo>
                    <a:pt x="2710154" y="1817306"/>
                  </a:lnTo>
                  <a:lnTo>
                    <a:pt x="2752179" y="1797342"/>
                  </a:lnTo>
                  <a:lnTo>
                    <a:pt x="2789821" y="1770735"/>
                  </a:lnTo>
                  <a:lnTo>
                    <a:pt x="2822333" y="1738223"/>
                  </a:lnTo>
                  <a:lnTo>
                    <a:pt x="2848953" y="1700568"/>
                  </a:lnTo>
                  <a:lnTo>
                    <a:pt x="2868904" y="1658556"/>
                  </a:lnTo>
                  <a:lnTo>
                    <a:pt x="2881426" y="1612912"/>
                  </a:lnTo>
                  <a:lnTo>
                    <a:pt x="2885783" y="1564424"/>
                  </a:lnTo>
                  <a:close/>
                </a:path>
              </a:pathLst>
            </a:custGeom>
            <a:solidFill>
              <a:srgbClr val="B38E5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2" name="object 22"/>
            <p:cNvSpPr/>
            <p:nvPr/>
          </p:nvSpPr>
          <p:spPr>
            <a:xfrm>
              <a:off x="9139428" y="3421380"/>
              <a:ext cx="539750" cy="539750"/>
            </a:xfrm>
            <a:custGeom>
              <a:avLst/>
              <a:gdLst/>
              <a:ahLst/>
              <a:cxnLst/>
              <a:rect l="l" t="t" r="r" b="b"/>
              <a:pathLst>
                <a:path w="539750" h="539750">
                  <a:moveTo>
                    <a:pt x="269748" y="0"/>
                  </a:moveTo>
                  <a:lnTo>
                    <a:pt x="221262" y="4346"/>
                  </a:lnTo>
                  <a:lnTo>
                    <a:pt x="175626" y="16876"/>
                  </a:lnTo>
                  <a:lnTo>
                    <a:pt x="133603" y="36830"/>
                  </a:lnTo>
                  <a:lnTo>
                    <a:pt x="95955" y="63443"/>
                  </a:lnTo>
                  <a:lnTo>
                    <a:pt x="63443" y="95955"/>
                  </a:lnTo>
                  <a:lnTo>
                    <a:pt x="36829" y="133604"/>
                  </a:lnTo>
                  <a:lnTo>
                    <a:pt x="16876" y="175626"/>
                  </a:lnTo>
                  <a:lnTo>
                    <a:pt x="4346" y="221262"/>
                  </a:lnTo>
                  <a:lnTo>
                    <a:pt x="0" y="269748"/>
                  </a:lnTo>
                  <a:lnTo>
                    <a:pt x="4346" y="318233"/>
                  </a:lnTo>
                  <a:lnTo>
                    <a:pt x="16876" y="363869"/>
                  </a:lnTo>
                  <a:lnTo>
                    <a:pt x="36830" y="405891"/>
                  </a:lnTo>
                  <a:lnTo>
                    <a:pt x="63443" y="443540"/>
                  </a:lnTo>
                  <a:lnTo>
                    <a:pt x="95955" y="476052"/>
                  </a:lnTo>
                  <a:lnTo>
                    <a:pt x="133603" y="502665"/>
                  </a:lnTo>
                  <a:lnTo>
                    <a:pt x="175626" y="522619"/>
                  </a:lnTo>
                  <a:lnTo>
                    <a:pt x="221262" y="535149"/>
                  </a:lnTo>
                  <a:lnTo>
                    <a:pt x="269748" y="539496"/>
                  </a:lnTo>
                  <a:lnTo>
                    <a:pt x="318233" y="535149"/>
                  </a:lnTo>
                  <a:lnTo>
                    <a:pt x="363869" y="522619"/>
                  </a:lnTo>
                  <a:lnTo>
                    <a:pt x="405892" y="502666"/>
                  </a:lnTo>
                  <a:lnTo>
                    <a:pt x="443540" y="476052"/>
                  </a:lnTo>
                  <a:lnTo>
                    <a:pt x="476052" y="443540"/>
                  </a:lnTo>
                  <a:lnTo>
                    <a:pt x="502666" y="405892"/>
                  </a:lnTo>
                  <a:lnTo>
                    <a:pt x="522619" y="363869"/>
                  </a:lnTo>
                  <a:lnTo>
                    <a:pt x="535149" y="318233"/>
                  </a:lnTo>
                  <a:lnTo>
                    <a:pt x="539496" y="269748"/>
                  </a:lnTo>
                  <a:lnTo>
                    <a:pt x="535149" y="221262"/>
                  </a:lnTo>
                  <a:lnTo>
                    <a:pt x="522619" y="175626"/>
                  </a:lnTo>
                  <a:lnTo>
                    <a:pt x="502665" y="133604"/>
                  </a:lnTo>
                  <a:lnTo>
                    <a:pt x="476052" y="95955"/>
                  </a:lnTo>
                  <a:lnTo>
                    <a:pt x="443540" y="63443"/>
                  </a:lnTo>
                  <a:lnTo>
                    <a:pt x="405892" y="36830"/>
                  </a:lnTo>
                  <a:lnTo>
                    <a:pt x="363869" y="16876"/>
                  </a:lnTo>
                  <a:lnTo>
                    <a:pt x="318233" y="4346"/>
                  </a:lnTo>
                  <a:lnTo>
                    <a:pt x="269748"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9241727" y="2830076"/>
              <a:ext cx="337820" cy="370840"/>
            </a:xfrm>
            <a:custGeom>
              <a:avLst/>
              <a:gdLst/>
              <a:ahLst/>
              <a:cxnLst/>
              <a:rect l="l" t="t" r="r" b="b"/>
              <a:pathLst>
                <a:path w="337820" h="370839">
                  <a:moveTo>
                    <a:pt x="316657" y="50505"/>
                  </a:moveTo>
                  <a:lnTo>
                    <a:pt x="21110" y="50505"/>
                  </a:lnTo>
                  <a:lnTo>
                    <a:pt x="21110" y="118105"/>
                  </a:lnTo>
                  <a:lnTo>
                    <a:pt x="0" y="134975"/>
                  </a:lnTo>
                  <a:lnTo>
                    <a:pt x="0" y="370373"/>
                  </a:lnTo>
                  <a:lnTo>
                    <a:pt x="337768" y="370373"/>
                  </a:lnTo>
                  <a:lnTo>
                    <a:pt x="337768" y="345120"/>
                  </a:lnTo>
                  <a:lnTo>
                    <a:pt x="38928" y="345120"/>
                  </a:lnTo>
                  <a:lnTo>
                    <a:pt x="50026" y="334640"/>
                  </a:lnTo>
                  <a:lnTo>
                    <a:pt x="25332" y="334640"/>
                  </a:lnTo>
                  <a:lnTo>
                    <a:pt x="25332" y="174706"/>
                  </a:lnTo>
                  <a:lnTo>
                    <a:pt x="50647" y="174706"/>
                  </a:lnTo>
                  <a:lnTo>
                    <a:pt x="46443" y="170690"/>
                  </a:lnTo>
                  <a:lnTo>
                    <a:pt x="46443" y="75758"/>
                  </a:lnTo>
                  <a:lnTo>
                    <a:pt x="316657" y="75758"/>
                  </a:lnTo>
                  <a:lnTo>
                    <a:pt x="316657" y="50505"/>
                  </a:lnTo>
                  <a:close/>
                </a:path>
                <a:path w="337820" h="370839">
                  <a:moveTo>
                    <a:pt x="238643" y="244925"/>
                  </a:moveTo>
                  <a:lnTo>
                    <a:pt x="168884" y="244925"/>
                  </a:lnTo>
                  <a:lnTo>
                    <a:pt x="190424" y="248930"/>
                  </a:lnTo>
                  <a:lnTo>
                    <a:pt x="209585" y="260944"/>
                  </a:lnTo>
                  <a:lnTo>
                    <a:pt x="298840" y="345120"/>
                  </a:lnTo>
                  <a:lnTo>
                    <a:pt x="337768" y="345120"/>
                  </a:lnTo>
                  <a:lnTo>
                    <a:pt x="337768" y="334977"/>
                  </a:lnTo>
                  <a:lnTo>
                    <a:pt x="312436" y="334977"/>
                  </a:lnTo>
                  <a:lnTo>
                    <a:pt x="227993" y="255010"/>
                  </a:lnTo>
                  <a:lnTo>
                    <a:pt x="238643" y="244925"/>
                  </a:lnTo>
                  <a:close/>
                </a:path>
                <a:path w="337820" h="370839">
                  <a:moveTo>
                    <a:pt x="337768" y="175043"/>
                  </a:moveTo>
                  <a:lnTo>
                    <a:pt x="312435" y="175043"/>
                  </a:lnTo>
                  <a:lnTo>
                    <a:pt x="312436" y="334977"/>
                  </a:lnTo>
                  <a:lnTo>
                    <a:pt x="337768" y="334977"/>
                  </a:lnTo>
                  <a:lnTo>
                    <a:pt x="337768" y="175043"/>
                  </a:lnTo>
                  <a:close/>
                </a:path>
                <a:path w="337820" h="370839">
                  <a:moveTo>
                    <a:pt x="50647" y="174706"/>
                  </a:moveTo>
                  <a:lnTo>
                    <a:pt x="25332" y="174706"/>
                  </a:lnTo>
                  <a:lnTo>
                    <a:pt x="109774" y="254673"/>
                  </a:lnTo>
                  <a:lnTo>
                    <a:pt x="25332" y="334640"/>
                  </a:lnTo>
                  <a:lnTo>
                    <a:pt x="50026" y="334640"/>
                  </a:lnTo>
                  <a:lnTo>
                    <a:pt x="122230" y="266458"/>
                  </a:lnTo>
                  <a:lnTo>
                    <a:pt x="128183" y="260944"/>
                  </a:lnTo>
                  <a:lnTo>
                    <a:pt x="147344" y="248929"/>
                  </a:lnTo>
                  <a:lnTo>
                    <a:pt x="168884" y="244925"/>
                  </a:lnTo>
                  <a:lnTo>
                    <a:pt x="238643" y="244925"/>
                  </a:lnTo>
                  <a:lnTo>
                    <a:pt x="292836" y="193604"/>
                  </a:lnTo>
                  <a:lnTo>
                    <a:pt x="70431" y="193604"/>
                  </a:lnTo>
                  <a:lnTo>
                    <a:pt x="50647" y="174706"/>
                  </a:lnTo>
                  <a:close/>
                </a:path>
                <a:path w="337820" h="370839">
                  <a:moveTo>
                    <a:pt x="316657" y="75758"/>
                  </a:moveTo>
                  <a:lnTo>
                    <a:pt x="291325" y="75758"/>
                  </a:lnTo>
                  <a:lnTo>
                    <a:pt x="291325" y="170543"/>
                  </a:lnTo>
                  <a:lnTo>
                    <a:pt x="267181" y="193604"/>
                  </a:lnTo>
                  <a:lnTo>
                    <a:pt x="292836" y="193604"/>
                  </a:lnTo>
                  <a:lnTo>
                    <a:pt x="312435" y="175043"/>
                  </a:lnTo>
                  <a:lnTo>
                    <a:pt x="337768" y="175043"/>
                  </a:lnTo>
                  <a:lnTo>
                    <a:pt x="337768" y="134975"/>
                  </a:lnTo>
                  <a:lnTo>
                    <a:pt x="316657" y="118105"/>
                  </a:lnTo>
                  <a:lnTo>
                    <a:pt x="316657" y="75758"/>
                  </a:lnTo>
                  <a:close/>
                </a:path>
                <a:path w="337820" h="370839">
                  <a:moveTo>
                    <a:pt x="168883" y="0"/>
                  </a:moveTo>
                  <a:lnTo>
                    <a:pt x="105693" y="50505"/>
                  </a:lnTo>
                  <a:lnTo>
                    <a:pt x="232074" y="50505"/>
                  </a:lnTo>
                  <a:lnTo>
                    <a:pt x="168883" y="0"/>
                  </a:lnTo>
                  <a:close/>
                </a:path>
              </a:pathLst>
            </a:custGeom>
            <a:solidFill>
              <a:srgbClr val="B38E5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4" name="object 24"/>
            <p:cNvPicPr/>
            <p:nvPr/>
          </p:nvPicPr>
          <p:blipFill>
            <a:blip r:embed="rId6" cstate="print"/>
            <a:stretch>
              <a:fillRect/>
            </a:stretch>
          </p:blipFill>
          <p:spPr>
            <a:xfrm>
              <a:off x="9313502" y="2928983"/>
              <a:ext cx="194216" cy="74583"/>
            </a:xfrm>
            <a:prstGeom prst="rect">
              <a:avLst/>
            </a:prstGeom>
          </p:spPr>
        </p:pic>
        <p:pic>
          <p:nvPicPr>
            <p:cNvPr id="25" name="object 25"/>
            <p:cNvPicPr/>
            <p:nvPr/>
          </p:nvPicPr>
          <p:blipFill>
            <a:blip r:embed="rId7" cstate="print"/>
            <a:stretch>
              <a:fillRect/>
            </a:stretch>
          </p:blipFill>
          <p:spPr>
            <a:xfrm>
              <a:off x="6748908" y="2226069"/>
              <a:ext cx="408718" cy="254278"/>
            </a:xfrm>
            <a:prstGeom prst="rect">
              <a:avLst/>
            </a:prstGeom>
          </p:spPr>
        </p:pic>
        <p:sp>
          <p:nvSpPr>
            <p:cNvPr id="26" name="object 26"/>
            <p:cNvSpPr/>
            <p:nvPr/>
          </p:nvSpPr>
          <p:spPr>
            <a:xfrm>
              <a:off x="6786143" y="2162530"/>
              <a:ext cx="2752090" cy="1646555"/>
            </a:xfrm>
            <a:custGeom>
              <a:avLst/>
              <a:gdLst/>
              <a:ahLst/>
              <a:cxnLst/>
              <a:rect l="l" t="t" r="r" b="b"/>
              <a:pathLst>
                <a:path w="2752090" h="1646554">
                  <a:moveTo>
                    <a:pt x="116903" y="1579524"/>
                  </a:moveTo>
                  <a:lnTo>
                    <a:pt x="50101" y="1579524"/>
                  </a:lnTo>
                  <a:lnTo>
                    <a:pt x="50101" y="1596224"/>
                  </a:lnTo>
                  <a:lnTo>
                    <a:pt x="116903" y="1596224"/>
                  </a:lnTo>
                  <a:lnTo>
                    <a:pt x="116903" y="1579524"/>
                  </a:lnTo>
                  <a:close/>
                </a:path>
                <a:path w="2752090" h="1646554">
                  <a:moveTo>
                    <a:pt x="167005" y="1579524"/>
                  </a:moveTo>
                  <a:lnTo>
                    <a:pt x="133604" y="1579524"/>
                  </a:lnTo>
                  <a:lnTo>
                    <a:pt x="133604" y="1596224"/>
                  </a:lnTo>
                  <a:lnTo>
                    <a:pt x="167005" y="1596224"/>
                  </a:lnTo>
                  <a:lnTo>
                    <a:pt x="167005" y="1579524"/>
                  </a:lnTo>
                  <a:close/>
                </a:path>
                <a:path w="2752090" h="1646554">
                  <a:moveTo>
                    <a:pt x="334010" y="1419948"/>
                  </a:moveTo>
                  <a:lnTo>
                    <a:pt x="326491" y="1412430"/>
                  </a:lnTo>
                  <a:lnTo>
                    <a:pt x="308952" y="1412430"/>
                  </a:lnTo>
                  <a:lnTo>
                    <a:pt x="308952" y="1437487"/>
                  </a:lnTo>
                  <a:lnTo>
                    <a:pt x="308952" y="1504327"/>
                  </a:lnTo>
                  <a:lnTo>
                    <a:pt x="308952" y="1554454"/>
                  </a:lnTo>
                  <a:lnTo>
                    <a:pt x="308952" y="1621294"/>
                  </a:lnTo>
                  <a:lnTo>
                    <a:pt x="25057" y="1621294"/>
                  </a:lnTo>
                  <a:lnTo>
                    <a:pt x="25057" y="1554454"/>
                  </a:lnTo>
                  <a:lnTo>
                    <a:pt x="308952" y="1554454"/>
                  </a:lnTo>
                  <a:lnTo>
                    <a:pt x="308952" y="1504327"/>
                  </a:lnTo>
                  <a:lnTo>
                    <a:pt x="25057" y="1504327"/>
                  </a:lnTo>
                  <a:lnTo>
                    <a:pt x="25057" y="1437487"/>
                  </a:lnTo>
                  <a:lnTo>
                    <a:pt x="308952" y="1437487"/>
                  </a:lnTo>
                  <a:lnTo>
                    <a:pt x="308952" y="1412430"/>
                  </a:lnTo>
                  <a:lnTo>
                    <a:pt x="7518" y="1412430"/>
                  </a:lnTo>
                  <a:lnTo>
                    <a:pt x="0" y="1419948"/>
                  </a:lnTo>
                  <a:lnTo>
                    <a:pt x="0" y="1638833"/>
                  </a:lnTo>
                  <a:lnTo>
                    <a:pt x="7518" y="1646351"/>
                  </a:lnTo>
                  <a:lnTo>
                    <a:pt x="326491" y="1646351"/>
                  </a:lnTo>
                  <a:lnTo>
                    <a:pt x="334010" y="1638833"/>
                  </a:lnTo>
                  <a:lnTo>
                    <a:pt x="334010" y="1621294"/>
                  </a:lnTo>
                  <a:lnTo>
                    <a:pt x="334010" y="1554454"/>
                  </a:lnTo>
                  <a:lnTo>
                    <a:pt x="334010" y="1504327"/>
                  </a:lnTo>
                  <a:lnTo>
                    <a:pt x="334010" y="1437487"/>
                  </a:lnTo>
                  <a:lnTo>
                    <a:pt x="334010" y="1419948"/>
                  </a:lnTo>
                  <a:close/>
                </a:path>
                <a:path w="2752090" h="1646554">
                  <a:moveTo>
                    <a:pt x="2751531" y="349478"/>
                  </a:moveTo>
                  <a:lnTo>
                    <a:pt x="2733383" y="349478"/>
                  </a:lnTo>
                  <a:lnTo>
                    <a:pt x="2733383" y="322237"/>
                  </a:lnTo>
                  <a:lnTo>
                    <a:pt x="2733383" y="295008"/>
                  </a:lnTo>
                  <a:lnTo>
                    <a:pt x="2733383" y="45389"/>
                  </a:lnTo>
                  <a:lnTo>
                    <a:pt x="2719768" y="45389"/>
                  </a:lnTo>
                  <a:lnTo>
                    <a:pt x="2719768" y="18161"/>
                  </a:lnTo>
                  <a:lnTo>
                    <a:pt x="2706166" y="18161"/>
                  </a:lnTo>
                  <a:lnTo>
                    <a:pt x="2706166" y="0"/>
                  </a:lnTo>
                  <a:lnTo>
                    <a:pt x="2701633" y="0"/>
                  </a:lnTo>
                  <a:lnTo>
                    <a:pt x="2701633" y="77165"/>
                  </a:lnTo>
                  <a:lnTo>
                    <a:pt x="2701633" y="104394"/>
                  </a:lnTo>
                  <a:lnTo>
                    <a:pt x="2701633" y="322237"/>
                  </a:lnTo>
                  <a:lnTo>
                    <a:pt x="2674416" y="322237"/>
                  </a:lnTo>
                  <a:lnTo>
                    <a:pt x="2674416" y="295008"/>
                  </a:lnTo>
                  <a:lnTo>
                    <a:pt x="2701633" y="295008"/>
                  </a:lnTo>
                  <a:lnTo>
                    <a:pt x="2701633" y="249631"/>
                  </a:lnTo>
                  <a:lnTo>
                    <a:pt x="2674416" y="249631"/>
                  </a:lnTo>
                  <a:lnTo>
                    <a:pt x="2674416" y="222389"/>
                  </a:lnTo>
                  <a:lnTo>
                    <a:pt x="2701633" y="222389"/>
                  </a:lnTo>
                  <a:lnTo>
                    <a:pt x="2701633" y="177012"/>
                  </a:lnTo>
                  <a:lnTo>
                    <a:pt x="2674416" y="177012"/>
                  </a:lnTo>
                  <a:lnTo>
                    <a:pt x="2674416" y="149771"/>
                  </a:lnTo>
                  <a:lnTo>
                    <a:pt x="2701633" y="149771"/>
                  </a:lnTo>
                  <a:lnTo>
                    <a:pt x="2701633" y="104394"/>
                  </a:lnTo>
                  <a:lnTo>
                    <a:pt x="2674416" y="104394"/>
                  </a:lnTo>
                  <a:lnTo>
                    <a:pt x="2674416" y="77165"/>
                  </a:lnTo>
                  <a:lnTo>
                    <a:pt x="2701633" y="77165"/>
                  </a:lnTo>
                  <a:lnTo>
                    <a:pt x="2701633" y="0"/>
                  </a:lnTo>
                  <a:lnTo>
                    <a:pt x="2638120" y="0"/>
                  </a:lnTo>
                  <a:lnTo>
                    <a:pt x="2638120" y="77165"/>
                  </a:lnTo>
                  <a:lnTo>
                    <a:pt x="2638120" y="104394"/>
                  </a:lnTo>
                  <a:lnTo>
                    <a:pt x="2638120" y="349478"/>
                  </a:lnTo>
                  <a:lnTo>
                    <a:pt x="2610904" y="349478"/>
                  </a:lnTo>
                  <a:lnTo>
                    <a:pt x="2610904" y="322237"/>
                  </a:lnTo>
                  <a:lnTo>
                    <a:pt x="2610904" y="295008"/>
                  </a:lnTo>
                  <a:lnTo>
                    <a:pt x="2638120" y="295008"/>
                  </a:lnTo>
                  <a:lnTo>
                    <a:pt x="2638120" y="249631"/>
                  </a:lnTo>
                  <a:lnTo>
                    <a:pt x="2610904" y="249631"/>
                  </a:lnTo>
                  <a:lnTo>
                    <a:pt x="2610904" y="222389"/>
                  </a:lnTo>
                  <a:lnTo>
                    <a:pt x="2638120" y="222389"/>
                  </a:lnTo>
                  <a:lnTo>
                    <a:pt x="2638120" y="177012"/>
                  </a:lnTo>
                  <a:lnTo>
                    <a:pt x="2610904" y="177012"/>
                  </a:lnTo>
                  <a:lnTo>
                    <a:pt x="2610904" y="149771"/>
                  </a:lnTo>
                  <a:lnTo>
                    <a:pt x="2638120" y="149771"/>
                  </a:lnTo>
                  <a:lnTo>
                    <a:pt x="2638120" y="104394"/>
                  </a:lnTo>
                  <a:lnTo>
                    <a:pt x="2610904" y="104394"/>
                  </a:lnTo>
                  <a:lnTo>
                    <a:pt x="2610904" y="77165"/>
                  </a:lnTo>
                  <a:lnTo>
                    <a:pt x="2638120" y="77165"/>
                  </a:lnTo>
                  <a:lnTo>
                    <a:pt x="2638120" y="0"/>
                  </a:lnTo>
                  <a:lnTo>
                    <a:pt x="2581211" y="0"/>
                  </a:lnTo>
                  <a:lnTo>
                    <a:pt x="2581211" y="249631"/>
                  </a:lnTo>
                  <a:lnTo>
                    <a:pt x="2574620" y="249631"/>
                  </a:lnTo>
                  <a:lnTo>
                    <a:pt x="2574620" y="295008"/>
                  </a:lnTo>
                  <a:lnTo>
                    <a:pt x="2574620" y="322237"/>
                  </a:lnTo>
                  <a:lnTo>
                    <a:pt x="2547404" y="322237"/>
                  </a:lnTo>
                  <a:lnTo>
                    <a:pt x="2547404" y="295008"/>
                  </a:lnTo>
                  <a:lnTo>
                    <a:pt x="2574620" y="295008"/>
                  </a:lnTo>
                  <a:lnTo>
                    <a:pt x="2574620" y="249631"/>
                  </a:lnTo>
                  <a:lnTo>
                    <a:pt x="2547404" y="249618"/>
                  </a:lnTo>
                  <a:lnTo>
                    <a:pt x="2547404" y="222389"/>
                  </a:lnTo>
                  <a:lnTo>
                    <a:pt x="2574620" y="222389"/>
                  </a:lnTo>
                  <a:lnTo>
                    <a:pt x="2574620" y="249618"/>
                  </a:lnTo>
                  <a:lnTo>
                    <a:pt x="2581211" y="249631"/>
                  </a:lnTo>
                  <a:lnTo>
                    <a:pt x="2581211" y="0"/>
                  </a:lnTo>
                  <a:lnTo>
                    <a:pt x="2574620" y="0"/>
                  </a:lnTo>
                  <a:lnTo>
                    <a:pt x="2574620" y="77165"/>
                  </a:lnTo>
                  <a:lnTo>
                    <a:pt x="2574620" y="104394"/>
                  </a:lnTo>
                  <a:lnTo>
                    <a:pt x="2574620" y="149771"/>
                  </a:lnTo>
                  <a:lnTo>
                    <a:pt x="2574620" y="177012"/>
                  </a:lnTo>
                  <a:lnTo>
                    <a:pt x="2547404" y="177012"/>
                  </a:lnTo>
                  <a:lnTo>
                    <a:pt x="2547404" y="149771"/>
                  </a:lnTo>
                  <a:lnTo>
                    <a:pt x="2574620" y="149771"/>
                  </a:lnTo>
                  <a:lnTo>
                    <a:pt x="2574620" y="104394"/>
                  </a:lnTo>
                  <a:lnTo>
                    <a:pt x="2547404" y="104394"/>
                  </a:lnTo>
                  <a:lnTo>
                    <a:pt x="2547404" y="77165"/>
                  </a:lnTo>
                  <a:lnTo>
                    <a:pt x="2574620" y="77165"/>
                  </a:lnTo>
                  <a:lnTo>
                    <a:pt x="2574620" y="0"/>
                  </a:lnTo>
                  <a:lnTo>
                    <a:pt x="2542870" y="0"/>
                  </a:lnTo>
                  <a:lnTo>
                    <a:pt x="2542870" y="18161"/>
                  </a:lnTo>
                  <a:lnTo>
                    <a:pt x="2529255" y="18161"/>
                  </a:lnTo>
                  <a:lnTo>
                    <a:pt x="2529255" y="45389"/>
                  </a:lnTo>
                  <a:lnTo>
                    <a:pt x="2515654" y="45389"/>
                  </a:lnTo>
                  <a:lnTo>
                    <a:pt x="2515654" y="349478"/>
                  </a:lnTo>
                  <a:lnTo>
                    <a:pt x="2497505" y="349478"/>
                  </a:lnTo>
                  <a:lnTo>
                    <a:pt x="2497505" y="381241"/>
                  </a:lnTo>
                  <a:lnTo>
                    <a:pt x="2751531" y="381241"/>
                  </a:lnTo>
                  <a:lnTo>
                    <a:pt x="2751531" y="349478"/>
                  </a:lnTo>
                  <a:close/>
                </a:path>
              </a:pathLst>
            </a:custGeom>
            <a:solidFill>
              <a:srgbClr val="B38E5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7" name="object 27"/>
            <p:cNvPicPr/>
            <p:nvPr/>
          </p:nvPicPr>
          <p:blipFill>
            <a:blip r:embed="rId8" cstate="print"/>
            <a:stretch>
              <a:fillRect/>
            </a:stretch>
          </p:blipFill>
          <p:spPr>
            <a:xfrm>
              <a:off x="6873426" y="4230769"/>
              <a:ext cx="159719" cy="184776"/>
            </a:xfrm>
            <a:prstGeom prst="rect">
              <a:avLst/>
            </a:prstGeom>
          </p:spPr>
        </p:pic>
        <p:sp>
          <p:nvSpPr>
            <p:cNvPr id="28" name="object 28"/>
            <p:cNvSpPr/>
            <p:nvPr/>
          </p:nvSpPr>
          <p:spPr>
            <a:xfrm>
              <a:off x="6803542" y="3552558"/>
              <a:ext cx="2783205" cy="1057910"/>
            </a:xfrm>
            <a:custGeom>
              <a:avLst/>
              <a:gdLst/>
              <a:ahLst/>
              <a:cxnLst/>
              <a:rect l="l" t="t" r="r" b="b"/>
              <a:pathLst>
                <a:path w="2783204" h="1057910">
                  <a:moveTo>
                    <a:pt x="299478" y="809777"/>
                  </a:moveTo>
                  <a:lnTo>
                    <a:pt x="292773" y="803071"/>
                  </a:lnTo>
                  <a:lnTo>
                    <a:pt x="251269" y="803071"/>
                  </a:lnTo>
                  <a:lnTo>
                    <a:pt x="244576" y="809777"/>
                  </a:lnTo>
                  <a:lnTo>
                    <a:pt x="244576" y="824382"/>
                  </a:lnTo>
                  <a:lnTo>
                    <a:pt x="248589" y="830008"/>
                  </a:lnTo>
                  <a:lnTo>
                    <a:pt x="254558" y="832116"/>
                  </a:lnTo>
                  <a:lnTo>
                    <a:pt x="254546" y="888301"/>
                  </a:lnTo>
                  <a:lnTo>
                    <a:pt x="251879" y="893051"/>
                  </a:lnTo>
                  <a:lnTo>
                    <a:pt x="247510" y="895718"/>
                  </a:lnTo>
                  <a:lnTo>
                    <a:pt x="244005" y="888072"/>
                  </a:lnTo>
                  <a:lnTo>
                    <a:pt x="236359" y="883170"/>
                  </a:lnTo>
                  <a:lnTo>
                    <a:pt x="63106" y="883170"/>
                  </a:lnTo>
                  <a:lnTo>
                    <a:pt x="55473" y="888072"/>
                  </a:lnTo>
                  <a:lnTo>
                    <a:pt x="51955" y="895718"/>
                  </a:lnTo>
                  <a:lnTo>
                    <a:pt x="47599" y="893051"/>
                  </a:lnTo>
                  <a:lnTo>
                    <a:pt x="44932" y="888301"/>
                  </a:lnTo>
                  <a:lnTo>
                    <a:pt x="44919" y="832116"/>
                  </a:lnTo>
                  <a:lnTo>
                    <a:pt x="50888" y="830008"/>
                  </a:lnTo>
                  <a:lnTo>
                    <a:pt x="54889" y="824382"/>
                  </a:lnTo>
                  <a:lnTo>
                    <a:pt x="54902" y="809777"/>
                  </a:lnTo>
                  <a:lnTo>
                    <a:pt x="48196" y="803071"/>
                  </a:lnTo>
                  <a:lnTo>
                    <a:pt x="6705" y="803071"/>
                  </a:lnTo>
                  <a:lnTo>
                    <a:pt x="0" y="809777"/>
                  </a:lnTo>
                  <a:lnTo>
                    <a:pt x="0" y="826325"/>
                  </a:lnTo>
                  <a:lnTo>
                    <a:pt x="6705" y="833031"/>
                  </a:lnTo>
                  <a:lnTo>
                    <a:pt x="24955" y="833031"/>
                  </a:lnTo>
                  <a:lnTo>
                    <a:pt x="24955" y="883183"/>
                  </a:lnTo>
                  <a:lnTo>
                    <a:pt x="27051" y="895057"/>
                  </a:lnTo>
                  <a:lnTo>
                    <a:pt x="32880" y="905243"/>
                  </a:lnTo>
                  <a:lnTo>
                    <a:pt x="41744" y="912926"/>
                  </a:lnTo>
                  <a:lnTo>
                    <a:pt x="52984" y="917270"/>
                  </a:lnTo>
                  <a:lnTo>
                    <a:pt x="56845" y="923848"/>
                  </a:lnTo>
                  <a:lnTo>
                    <a:pt x="63893" y="927900"/>
                  </a:lnTo>
                  <a:lnTo>
                    <a:pt x="71513" y="927912"/>
                  </a:lnTo>
                  <a:lnTo>
                    <a:pt x="139750" y="927912"/>
                  </a:lnTo>
                  <a:lnTo>
                    <a:pt x="139750" y="987844"/>
                  </a:lnTo>
                  <a:lnTo>
                    <a:pt x="100368" y="987844"/>
                  </a:lnTo>
                  <a:lnTo>
                    <a:pt x="86791" y="990244"/>
                  </a:lnTo>
                  <a:lnTo>
                    <a:pt x="75120" y="996873"/>
                  </a:lnTo>
                  <a:lnTo>
                    <a:pt x="66294" y="1006995"/>
                  </a:lnTo>
                  <a:lnTo>
                    <a:pt x="61252" y="1019848"/>
                  </a:lnTo>
                  <a:lnTo>
                    <a:pt x="54927" y="1024623"/>
                  </a:lnTo>
                  <a:lnTo>
                    <a:pt x="51054" y="1031240"/>
                  </a:lnTo>
                  <a:lnTo>
                    <a:pt x="49949" y="1038809"/>
                  </a:lnTo>
                  <a:lnTo>
                    <a:pt x="51892" y="1046505"/>
                  </a:lnTo>
                  <a:lnTo>
                    <a:pt x="56680" y="1052830"/>
                  </a:lnTo>
                  <a:lnTo>
                    <a:pt x="63284" y="1056703"/>
                  </a:lnTo>
                  <a:lnTo>
                    <a:pt x="70853" y="1057808"/>
                  </a:lnTo>
                  <a:lnTo>
                    <a:pt x="78536" y="1055852"/>
                  </a:lnTo>
                  <a:lnTo>
                    <a:pt x="84861" y="1051077"/>
                  </a:lnTo>
                  <a:lnTo>
                    <a:pt x="88734" y="1044473"/>
                  </a:lnTo>
                  <a:lnTo>
                    <a:pt x="89839" y="1036891"/>
                  </a:lnTo>
                  <a:lnTo>
                    <a:pt x="87884" y="1029208"/>
                  </a:lnTo>
                  <a:lnTo>
                    <a:pt x="86436" y="1026172"/>
                  </a:lnTo>
                  <a:lnTo>
                    <a:pt x="84226" y="1023556"/>
                  </a:lnTo>
                  <a:lnTo>
                    <a:pt x="81495" y="1021600"/>
                  </a:lnTo>
                  <a:lnTo>
                    <a:pt x="84150" y="1013409"/>
                  </a:lnTo>
                  <a:lnTo>
                    <a:pt x="91770" y="1007846"/>
                  </a:lnTo>
                  <a:lnTo>
                    <a:pt x="139750" y="1007846"/>
                  </a:lnTo>
                  <a:lnTo>
                    <a:pt x="139750" y="1020584"/>
                  </a:lnTo>
                  <a:lnTo>
                    <a:pt x="133807" y="1025829"/>
                  </a:lnTo>
                  <a:lnTo>
                    <a:pt x="130454" y="1032713"/>
                  </a:lnTo>
                  <a:lnTo>
                    <a:pt x="152209" y="1057706"/>
                  </a:lnTo>
                  <a:lnTo>
                    <a:pt x="159715" y="1055179"/>
                  </a:lnTo>
                  <a:lnTo>
                    <a:pt x="165671" y="1049934"/>
                  </a:lnTo>
                  <a:lnTo>
                    <a:pt x="169024" y="1043051"/>
                  </a:lnTo>
                  <a:lnTo>
                    <a:pt x="169557" y="1035405"/>
                  </a:lnTo>
                  <a:lnTo>
                    <a:pt x="167030" y="1027887"/>
                  </a:lnTo>
                  <a:lnTo>
                    <a:pt x="165277" y="1024851"/>
                  </a:lnTo>
                  <a:lnTo>
                    <a:pt x="162750" y="1022337"/>
                  </a:lnTo>
                  <a:lnTo>
                    <a:pt x="159715" y="1020584"/>
                  </a:lnTo>
                  <a:lnTo>
                    <a:pt x="159715" y="1007846"/>
                  </a:lnTo>
                  <a:lnTo>
                    <a:pt x="201574" y="1007833"/>
                  </a:lnTo>
                  <a:lnTo>
                    <a:pt x="208127" y="1007846"/>
                  </a:lnTo>
                  <a:lnTo>
                    <a:pt x="215646" y="1013231"/>
                  </a:lnTo>
                  <a:lnTo>
                    <a:pt x="218414" y="1021232"/>
                  </a:lnTo>
                  <a:lnTo>
                    <a:pt x="212788" y="1026871"/>
                  </a:lnTo>
                  <a:lnTo>
                    <a:pt x="209867" y="1033983"/>
                  </a:lnTo>
                  <a:lnTo>
                    <a:pt x="233248" y="1057643"/>
                  </a:lnTo>
                  <a:lnTo>
                    <a:pt x="240614" y="1054633"/>
                  </a:lnTo>
                  <a:lnTo>
                    <a:pt x="246240" y="1048994"/>
                  </a:lnTo>
                  <a:lnTo>
                    <a:pt x="249161" y="1041895"/>
                  </a:lnTo>
                  <a:lnTo>
                    <a:pt x="249123" y="1033983"/>
                  </a:lnTo>
                  <a:lnTo>
                    <a:pt x="246202" y="1026820"/>
                  </a:lnTo>
                  <a:lnTo>
                    <a:pt x="244348" y="1024026"/>
                  </a:lnTo>
                  <a:lnTo>
                    <a:pt x="241808" y="1021740"/>
                  </a:lnTo>
                  <a:lnTo>
                    <a:pt x="238836" y="1020178"/>
                  </a:lnTo>
                  <a:lnTo>
                    <a:pt x="234086" y="1007821"/>
                  </a:lnTo>
                  <a:lnTo>
                    <a:pt x="233845" y="1007211"/>
                  </a:lnTo>
                  <a:lnTo>
                    <a:pt x="225031" y="996988"/>
                  </a:lnTo>
                  <a:lnTo>
                    <a:pt x="213321" y="990269"/>
                  </a:lnTo>
                  <a:lnTo>
                    <a:pt x="199644" y="987844"/>
                  </a:lnTo>
                  <a:lnTo>
                    <a:pt x="159715" y="987844"/>
                  </a:lnTo>
                  <a:lnTo>
                    <a:pt x="159715" y="927912"/>
                  </a:lnTo>
                  <a:lnTo>
                    <a:pt x="227952" y="927912"/>
                  </a:lnTo>
                  <a:lnTo>
                    <a:pt x="235572" y="927900"/>
                  </a:lnTo>
                  <a:lnTo>
                    <a:pt x="242620" y="923848"/>
                  </a:lnTo>
                  <a:lnTo>
                    <a:pt x="246481" y="917270"/>
                  </a:lnTo>
                  <a:lnTo>
                    <a:pt x="257721" y="912926"/>
                  </a:lnTo>
                  <a:lnTo>
                    <a:pt x="266585" y="905243"/>
                  </a:lnTo>
                  <a:lnTo>
                    <a:pt x="272046" y="895718"/>
                  </a:lnTo>
                  <a:lnTo>
                    <a:pt x="272415" y="895057"/>
                  </a:lnTo>
                  <a:lnTo>
                    <a:pt x="274523" y="883183"/>
                  </a:lnTo>
                  <a:lnTo>
                    <a:pt x="274523" y="833031"/>
                  </a:lnTo>
                  <a:lnTo>
                    <a:pt x="292773" y="833031"/>
                  </a:lnTo>
                  <a:lnTo>
                    <a:pt x="299478" y="826325"/>
                  </a:lnTo>
                  <a:lnTo>
                    <a:pt x="299478" y="809777"/>
                  </a:lnTo>
                  <a:close/>
                </a:path>
                <a:path w="2783204" h="1057910">
                  <a:moveTo>
                    <a:pt x="2782913" y="120396"/>
                  </a:moveTo>
                  <a:lnTo>
                    <a:pt x="2778734" y="116205"/>
                  </a:lnTo>
                  <a:lnTo>
                    <a:pt x="2764332" y="116205"/>
                  </a:lnTo>
                  <a:lnTo>
                    <a:pt x="2764332" y="65074"/>
                  </a:lnTo>
                  <a:lnTo>
                    <a:pt x="2762859" y="57861"/>
                  </a:lnTo>
                  <a:lnTo>
                    <a:pt x="2758871" y="51943"/>
                  </a:lnTo>
                  <a:lnTo>
                    <a:pt x="2752966" y="47955"/>
                  </a:lnTo>
                  <a:lnTo>
                    <a:pt x="2745740" y="46482"/>
                  </a:lnTo>
                  <a:lnTo>
                    <a:pt x="2745740" y="162699"/>
                  </a:lnTo>
                  <a:lnTo>
                    <a:pt x="2744279" y="169913"/>
                  </a:lnTo>
                  <a:lnTo>
                    <a:pt x="2740291" y="175831"/>
                  </a:lnTo>
                  <a:lnTo>
                    <a:pt x="2734373" y="179819"/>
                  </a:lnTo>
                  <a:lnTo>
                    <a:pt x="2727160" y="181292"/>
                  </a:lnTo>
                  <a:lnTo>
                    <a:pt x="2719946" y="179819"/>
                  </a:lnTo>
                  <a:lnTo>
                    <a:pt x="2714040" y="175831"/>
                  </a:lnTo>
                  <a:lnTo>
                    <a:pt x="2710040" y="169913"/>
                  </a:lnTo>
                  <a:lnTo>
                    <a:pt x="2708579" y="162699"/>
                  </a:lnTo>
                  <a:lnTo>
                    <a:pt x="2710040" y="155473"/>
                  </a:lnTo>
                  <a:lnTo>
                    <a:pt x="2714040" y="149567"/>
                  </a:lnTo>
                  <a:lnTo>
                    <a:pt x="2719946" y="145567"/>
                  </a:lnTo>
                  <a:lnTo>
                    <a:pt x="2727160" y="144106"/>
                  </a:lnTo>
                  <a:lnTo>
                    <a:pt x="2734373" y="145567"/>
                  </a:lnTo>
                  <a:lnTo>
                    <a:pt x="2740291" y="149567"/>
                  </a:lnTo>
                  <a:lnTo>
                    <a:pt x="2744279" y="155473"/>
                  </a:lnTo>
                  <a:lnTo>
                    <a:pt x="2745740" y="162699"/>
                  </a:lnTo>
                  <a:lnTo>
                    <a:pt x="2745740" y="46482"/>
                  </a:lnTo>
                  <a:lnTo>
                    <a:pt x="2480462" y="46482"/>
                  </a:lnTo>
                  <a:lnTo>
                    <a:pt x="2476284" y="42303"/>
                  </a:lnTo>
                  <a:lnTo>
                    <a:pt x="2476284" y="32080"/>
                  </a:lnTo>
                  <a:lnTo>
                    <a:pt x="2480462" y="27889"/>
                  </a:lnTo>
                  <a:lnTo>
                    <a:pt x="2745740" y="27889"/>
                  </a:lnTo>
                  <a:lnTo>
                    <a:pt x="2745740" y="18592"/>
                  </a:lnTo>
                  <a:lnTo>
                    <a:pt x="2744279" y="11379"/>
                  </a:lnTo>
                  <a:lnTo>
                    <a:pt x="2740291" y="5461"/>
                  </a:lnTo>
                  <a:lnTo>
                    <a:pt x="2734373" y="1473"/>
                  </a:lnTo>
                  <a:lnTo>
                    <a:pt x="2727160" y="0"/>
                  </a:lnTo>
                  <a:lnTo>
                    <a:pt x="2485580" y="0"/>
                  </a:lnTo>
                  <a:lnTo>
                    <a:pt x="2471140" y="2933"/>
                  </a:lnTo>
                  <a:lnTo>
                    <a:pt x="2459329" y="10922"/>
                  </a:lnTo>
                  <a:lnTo>
                    <a:pt x="2451341" y="22745"/>
                  </a:lnTo>
                  <a:lnTo>
                    <a:pt x="2448407" y="37185"/>
                  </a:lnTo>
                  <a:lnTo>
                    <a:pt x="2448407" y="241719"/>
                  </a:lnTo>
                  <a:lnTo>
                    <a:pt x="2451341" y="256159"/>
                  </a:lnTo>
                  <a:lnTo>
                    <a:pt x="2459329" y="267982"/>
                  </a:lnTo>
                  <a:lnTo>
                    <a:pt x="2471140" y="275971"/>
                  </a:lnTo>
                  <a:lnTo>
                    <a:pt x="2485580" y="278904"/>
                  </a:lnTo>
                  <a:lnTo>
                    <a:pt x="2745740" y="278904"/>
                  </a:lnTo>
                  <a:lnTo>
                    <a:pt x="2752966" y="277444"/>
                  </a:lnTo>
                  <a:lnTo>
                    <a:pt x="2758871" y="273443"/>
                  </a:lnTo>
                  <a:lnTo>
                    <a:pt x="2762859" y="267538"/>
                  </a:lnTo>
                  <a:lnTo>
                    <a:pt x="2764332" y="260311"/>
                  </a:lnTo>
                  <a:lnTo>
                    <a:pt x="2764332" y="209181"/>
                  </a:lnTo>
                  <a:lnTo>
                    <a:pt x="2778734" y="209181"/>
                  </a:lnTo>
                  <a:lnTo>
                    <a:pt x="2782913" y="204990"/>
                  </a:lnTo>
                  <a:lnTo>
                    <a:pt x="2782913" y="181292"/>
                  </a:lnTo>
                  <a:lnTo>
                    <a:pt x="2782913" y="144106"/>
                  </a:lnTo>
                  <a:lnTo>
                    <a:pt x="2782913" y="120396"/>
                  </a:lnTo>
                  <a:close/>
                </a:path>
              </a:pathLst>
            </a:custGeom>
            <a:solidFill>
              <a:srgbClr val="B38E5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object 29"/>
            <p:cNvSpPr/>
            <p:nvPr/>
          </p:nvSpPr>
          <p:spPr>
            <a:xfrm>
              <a:off x="9139428" y="4149851"/>
              <a:ext cx="539750" cy="539750"/>
            </a:xfrm>
            <a:custGeom>
              <a:avLst/>
              <a:gdLst/>
              <a:ahLst/>
              <a:cxnLst/>
              <a:rect l="l" t="t" r="r" b="b"/>
              <a:pathLst>
                <a:path w="539750" h="539750">
                  <a:moveTo>
                    <a:pt x="269748" y="0"/>
                  </a:moveTo>
                  <a:lnTo>
                    <a:pt x="221262" y="4346"/>
                  </a:lnTo>
                  <a:lnTo>
                    <a:pt x="175626" y="16876"/>
                  </a:lnTo>
                  <a:lnTo>
                    <a:pt x="133603" y="36830"/>
                  </a:lnTo>
                  <a:lnTo>
                    <a:pt x="95955" y="63443"/>
                  </a:lnTo>
                  <a:lnTo>
                    <a:pt x="63443" y="95955"/>
                  </a:lnTo>
                  <a:lnTo>
                    <a:pt x="36829" y="133604"/>
                  </a:lnTo>
                  <a:lnTo>
                    <a:pt x="16876" y="175626"/>
                  </a:lnTo>
                  <a:lnTo>
                    <a:pt x="4346" y="221262"/>
                  </a:lnTo>
                  <a:lnTo>
                    <a:pt x="0" y="269748"/>
                  </a:lnTo>
                  <a:lnTo>
                    <a:pt x="4346" y="318233"/>
                  </a:lnTo>
                  <a:lnTo>
                    <a:pt x="16876" y="363869"/>
                  </a:lnTo>
                  <a:lnTo>
                    <a:pt x="36830" y="405891"/>
                  </a:lnTo>
                  <a:lnTo>
                    <a:pt x="63443" y="443540"/>
                  </a:lnTo>
                  <a:lnTo>
                    <a:pt x="95955" y="476052"/>
                  </a:lnTo>
                  <a:lnTo>
                    <a:pt x="133603" y="502665"/>
                  </a:lnTo>
                  <a:lnTo>
                    <a:pt x="175626" y="522619"/>
                  </a:lnTo>
                  <a:lnTo>
                    <a:pt x="221262" y="535149"/>
                  </a:lnTo>
                  <a:lnTo>
                    <a:pt x="269748" y="539496"/>
                  </a:lnTo>
                  <a:lnTo>
                    <a:pt x="318233" y="535149"/>
                  </a:lnTo>
                  <a:lnTo>
                    <a:pt x="363869" y="522619"/>
                  </a:lnTo>
                  <a:lnTo>
                    <a:pt x="405892" y="502666"/>
                  </a:lnTo>
                  <a:lnTo>
                    <a:pt x="443540" y="476052"/>
                  </a:lnTo>
                  <a:lnTo>
                    <a:pt x="476052" y="443540"/>
                  </a:lnTo>
                  <a:lnTo>
                    <a:pt x="502666" y="405892"/>
                  </a:lnTo>
                  <a:lnTo>
                    <a:pt x="522619" y="363869"/>
                  </a:lnTo>
                  <a:lnTo>
                    <a:pt x="535149" y="318233"/>
                  </a:lnTo>
                  <a:lnTo>
                    <a:pt x="539496" y="269748"/>
                  </a:lnTo>
                  <a:lnTo>
                    <a:pt x="535149" y="221262"/>
                  </a:lnTo>
                  <a:lnTo>
                    <a:pt x="522619" y="175626"/>
                  </a:lnTo>
                  <a:lnTo>
                    <a:pt x="502665" y="133604"/>
                  </a:lnTo>
                  <a:lnTo>
                    <a:pt x="476052" y="95955"/>
                  </a:lnTo>
                  <a:lnTo>
                    <a:pt x="443540" y="63443"/>
                  </a:lnTo>
                  <a:lnTo>
                    <a:pt x="405892" y="36830"/>
                  </a:lnTo>
                  <a:lnTo>
                    <a:pt x="363869" y="16876"/>
                  </a:lnTo>
                  <a:lnTo>
                    <a:pt x="318233" y="4346"/>
                  </a:lnTo>
                  <a:lnTo>
                    <a:pt x="269748"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p:nvPr/>
          </p:nvSpPr>
          <p:spPr>
            <a:xfrm>
              <a:off x="9241857" y="4261004"/>
              <a:ext cx="337820" cy="319405"/>
            </a:xfrm>
            <a:custGeom>
              <a:avLst/>
              <a:gdLst/>
              <a:ahLst/>
              <a:cxnLst/>
              <a:rect l="l" t="t" r="r" b="b"/>
              <a:pathLst>
                <a:path w="337820" h="319404">
                  <a:moveTo>
                    <a:pt x="306491" y="270145"/>
                  </a:moveTo>
                  <a:lnTo>
                    <a:pt x="31093" y="270145"/>
                  </a:lnTo>
                  <a:lnTo>
                    <a:pt x="31093" y="279002"/>
                  </a:lnTo>
                  <a:lnTo>
                    <a:pt x="0" y="301145"/>
                  </a:lnTo>
                  <a:lnTo>
                    <a:pt x="0" y="318860"/>
                  </a:lnTo>
                  <a:lnTo>
                    <a:pt x="337584" y="318860"/>
                  </a:lnTo>
                  <a:lnTo>
                    <a:pt x="337584" y="301145"/>
                  </a:lnTo>
                  <a:lnTo>
                    <a:pt x="306491" y="279002"/>
                  </a:lnTo>
                  <a:lnTo>
                    <a:pt x="306491" y="270145"/>
                  </a:lnTo>
                  <a:close/>
                </a:path>
                <a:path w="337820" h="319404">
                  <a:moveTo>
                    <a:pt x="75512" y="119572"/>
                  </a:moveTo>
                  <a:lnTo>
                    <a:pt x="48860" y="119572"/>
                  </a:lnTo>
                  <a:lnTo>
                    <a:pt x="48860" y="270145"/>
                  </a:lnTo>
                  <a:lnTo>
                    <a:pt x="75512" y="270145"/>
                  </a:lnTo>
                  <a:lnTo>
                    <a:pt x="75512" y="119572"/>
                  </a:lnTo>
                  <a:close/>
                </a:path>
                <a:path w="337820" h="319404">
                  <a:moveTo>
                    <a:pt x="128815" y="119572"/>
                  </a:moveTo>
                  <a:lnTo>
                    <a:pt x="102163" y="119572"/>
                  </a:lnTo>
                  <a:lnTo>
                    <a:pt x="102163" y="270145"/>
                  </a:lnTo>
                  <a:lnTo>
                    <a:pt x="128815" y="270145"/>
                  </a:lnTo>
                  <a:lnTo>
                    <a:pt x="128815" y="119572"/>
                  </a:lnTo>
                  <a:close/>
                </a:path>
                <a:path w="337820" h="319404">
                  <a:moveTo>
                    <a:pt x="182118" y="119572"/>
                  </a:moveTo>
                  <a:lnTo>
                    <a:pt x="155466" y="119572"/>
                  </a:lnTo>
                  <a:lnTo>
                    <a:pt x="155466" y="270145"/>
                  </a:lnTo>
                  <a:lnTo>
                    <a:pt x="182118" y="270145"/>
                  </a:lnTo>
                  <a:lnTo>
                    <a:pt x="182118" y="119572"/>
                  </a:lnTo>
                  <a:close/>
                </a:path>
                <a:path w="337820" h="319404">
                  <a:moveTo>
                    <a:pt x="235421" y="119572"/>
                  </a:moveTo>
                  <a:lnTo>
                    <a:pt x="208769" y="119572"/>
                  </a:lnTo>
                  <a:lnTo>
                    <a:pt x="208769" y="270145"/>
                  </a:lnTo>
                  <a:lnTo>
                    <a:pt x="235421" y="270145"/>
                  </a:lnTo>
                  <a:lnTo>
                    <a:pt x="235421" y="119572"/>
                  </a:lnTo>
                  <a:close/>
                </a:path>
                <a:path w="337820" h="319404">
                  <a:moveTo>
                    <a:pt x="288724" y="119572"/>
                  </a:moveTo>
                  <a:lnTo>
                    <a:pt x="262072" y="119572"/>
                  </a:lnTo>
                  <a:lnTo>
                    <a:pt x="262072" y="270145"/>
                  </a:lnTo>
                  <a:lnTo>
                    <a:pt x="288724" y="270145"/>
                  </a:lnTo>
                  <a:lnTo>
                    <a:pt x="288724" y="119572"/>
                  </a:lnTo>
                  <a:close/>
                </a:path>
                <a:path w="337820" h="319404">
                  <a:moveTo>
                    <a:pt x="306491" y="110715"/>
                  </a:moveTo>
                  <a:lnTo>
                    <a:pt x="31093" y="110715"/>
                  </a:lnTo>
                  <a:lnTo>
                    <a:pt x="31093" y="119572"/>
                  </a:lnTo>
                  <a:lnTo>
                    <a:pt x="306491" y="119572"/>
                  </a:lnTo>
                  <a:lnTo>
                    <a:pt x="306491" y="110715"/>
                  </a:lnTo>
                  <a:close/>
                </a:path>
                <a:path w="337820" h="319404">
                  <a:moveTo>
                    <a:pt x="319817" y="84143"/>
                  </a:moveTo>
                  <a:lnTo>
                    <a:pt x="17767" y="84143"/>
                  </a:lnTo>
                  <a:lnTo>
                    <a:pt x="17767" y="110715"/>
                  </a:lnTo>
                  <a:lnTo>
                    <a:pt x="319817" y="110715"/>
                  </a:lnTo>
                  <a:lnTo>
                    <a:pt x="319817" y="84143"/>
                  </a:lnTo>
                  <a:close/>
                </a:path>
                <a:path w="337820" h="319404">
                  <a:moveTo>
                    <a:pt x="168792" y="0"/>
                  </a:moveTo>
                  <a:lnTo>
                    <a:pt x="31093" y="84143"/>
                  </a:lnTo>
                  <a:lnTo>
                    <a:pt x="306491" y="84143"/>
                  </a:lnTo>
                  <a:lnTo>
                    <a:pt x="291996" y="75286"/>
                  </a:lnTo>
                  <a:lnTo>
                    <a:pt x="154578" y="75286"/>
                  </a:lnTo>
                  <a:lnTo>
                    <a:pt x="146582" y="67314"/>
                  </a:lnTo>
                  <a:lnTo>
                    <a:pt x="146582" y="47829"/>
                  </a:lnTo>
                  <a:lnTo>
                    <a:pt x="154578" y="39857"/>
                  </a:lnTo>
                  <a:lnTo>
                    <a:pt x="234018" y="39857"/>
                  </a:lnTo>
                  <a:lnTo>
                    <a:pt x="168792" y="0"/>
                  </a:lnTo>
                  <a:close/>
                </a:path>
                <a:path w="337820" h="319404">
                  <a:moveTo>
                    <a:pt x="234018" y="39857"/>
                  </a:moveTo>
                  <a:lnTo>
                    <a:pt x="174122" y="39857"/>
                  </a:lnTo>
                  <a:lnTo>
                    <a:pt x="182118" y="47829"/>
                  </a:lnTo>
                  <a:lnTo>
                    <a:pt x="182118" y="67314"/>
                  </a:lnTo>
                  <a:lnTo>
                    <a:pt x="174122" y="75286"/>
                  </a:lnTo>
                  <a:lnTo>
                    <a:pt x="291996" y="75286"/>
                  </a:lnTo>
                  <a:lnTo>
                    <a:pt x="234018" y="39857"/>
                  </a:lnTo>
                  <a:close/>
                </a:path>
              </a:pathLst>
            </a:custGeom>
            <a:solidFill>
              <a:srgbClr val="B38E5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1" name="object 31"/>
          <p:cNvSpPr txBox="1"/>
          <p:nvPr/>
        </p:nvSpPr>
        <p:spPr>
          <a:xfrm>
            <a:off x="1764283" y="2115057"/>
            <a:ext cx="1441450" cy="451484"/>
          </a:xfrm>
          <a:prstGeom prst="rect">
            <a:avLst/>
          </a:prstGeom>
        </p:spPr>
        <p:txBody>
          <a:bodyPr vert="horz" wrap="square" lIns="0" tIns="13335" rIns="0" bIns="0" rtlCol="0">
            <a:spAutoFit/>
          </a:bodyPr>
          <a:lstStyle/>
          <a:p>
            <a:pPr marL="12700" marR="0" lvl="0" indent="0" defTabSz="914400" eaLnBrk="1" fontAlgn="auto" latinLnBrk="0" hangingPunct="1">
              <a:lnSpc>
                <a:spcPts val="1675"/>
              </a:lnSpc>
              <a:spcBef>
                <a:spcPts val="105"/>
              </a:spcBef>
              <a:spcAft>
                <a:spcPts val="0"/>
              </a:spcAft>
              <a:buClrTx/>
              <a:buSzTx/>
              <a:buFontTx/>
              <a:buNone/>
              <a:tabLst/>
              <a:defRPr/>
            </a:pPr>
            <a:r>
              <a:rPr kumimoji="0" sz="1400" b="0" i="0" u="none" strike="noStrike" kern="0" cap="none" spc="0" normalizeH="0" baseline="0" noProof="0" dirty="0">
                <a:ln>
                  <a:noFill/>
                </a:ln>
                <a:solidFill>
                  <a:srgbClr val="FFFFFF"/>
                </a:solidFill>
                <a:effectLst/>
                <a:uLnTx/>
                <a:uFillTx/>
                <a:latin typeface="Verdana"/>
                <a:cs typeface="Verdana"/>
              </a:rPr>
              <a:t>Tipo</a:t>
            </a:r>
            <a:r>
              <a:rPr kumimoji="0" sz="1400" b="0" i="0" u="none" strike="noStrike" kern="0" cap="none" spc="-95" normalizeH="0" baseline="0" noProof="0" dirty="0">
                <a:ln>
                  <a:noFill/>
                </a:ln>
                <a:solidFill>
                  <a:srgbClr val="FFFFFF"/>
                </a:solidFill>
                <a:effectLst/>
                <a:uLnTx/>
                <a:uFillTx/>
                <a:latin typeface="Verdana"/>
                <a:cs typeface="Verdana"/>
              </a:rPr>
              <a:t> </a:t>
            </a:r>
            <a:r>
              <a:rPr kumimoji="0" sz="1400" b="0" i="0" u="none" strike="noStrike" kern="0" cap="none" spc="0" normalizeH="0" baseline="0" noProof="0" dirty="0">
                <a:ln>
                  <a:noFill/>
                </a:ln>
                <a:solidFill>
                  <a:srgbClr val="FFFFFF"/>
                </a:solidFill>
                <a:effectLst/>
                <a:uLnTx/>
                <a:uFillTx/>
                <a:latin typeface="Verdana"/>
                <a:cs typeface="Verdana"/>
              </a:rPr>
              <a:t>de</a:t>
            </a:r>
            <a:r>
              <a:rPr kumimoji="0" sz="1400" b="0" i="0" u="none" strike="noStrike" kern="0" cap="none" spc="-85" normalizeH="0" baseline="0" noProof="0" dirty="0">
                <a:ln>
                  <a:noFill/>
                </a:ln>
                <a:solidFill>
                  <a:srgbClr val="FFFFFF"/>
                </a:solidFill>
                <a:effectLst/>
                <a:uLnTx/>
                <a:uFillTx/>
                <a:latin typeface="Verdana"/>
                <a:cs typeface="Verdana"/>
              </a:rPr>
              <a:t> </a:t>
            </a:r>
            <a:r>
              <a:rPr kumimoji="0" sz="1400" b="0" i="0" u="none" strike="noStrike" kern="0" cap="none" spc="-10" normalizeH="0" baseline="0" noProof="0" dirty="0">
                <a:ln>
                  <a:noFill/>
                </a:ln>
                <a:solidFill>
                  <a:srgbClr val="FFFFFF"/>
                </a:solidFill>
                <a:effectLst/>
                <a:uLnTx/>
                <a:uFillTx/>
                <a:latin typeface="Verdana"/>
                <a:cs typeface="Verdana"/>
              </a:rPr>
              <a:t>pensión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43180" marR="0" lvl="0" indent="0" defTabSz="914400" eaLnBrk="1" fontAlgn="auto" latinLnBrk="0" hangingPunct="1">
              <a:lnSpc>
                <a:spcPts val="1675"/>
              </a:lnSpc>
              <a:spcBef>
                <a:spcPts val="0"/>
              </a:spcBef>
              <a:spcAft>
                <a:spcPts val="0"/>
              </a:spcAft>
              <a:buClrTx/>
              <a:buSzTx/>
              <a:buFontTx/>
              <a:buNone/>
              <a:tabLst/>
              <a:defRPr/>
            </a:pPr>
            <a:r>
              <a:rPr kumimoji="0" sz="1400" b="1" i="0" u="none" strike="noStrike" kern="0" cap="none" spc="-70" normalizeH="0" baseline="0" noProof="0" dirty="0">
                <a:ln>
                  <a:noFill/>
                </a:ln>
                <a:solidFill>
                  <a:srgbClr val="FFFFFF"/>
                </a:solidFill>
                <a:effectLst/>
                <a:uLnTx/>
                <a:uFillTx/>
                <a:latin typeface="Verdana"/>
                <a:cs typeface="Verdana"/>
              </a:rPr>
              <a:t>Vejez</a:t>
            </a:r>
            <a:r>
              <a:rPr kumimoji="0" sz="1400" b="1" i="0" u="none" strike="noStrike" kern="0" cap="none" spc="-65" normalizeH="0" baseline="0" noProof="0" dirty="0">
                <a:ln>
                  <a:noFill/>
                </a:ln>
                <a:solidFill>
                  <a:srgbClr val="FFFFFF"/>
                </a:solidFill>
                <a:effectLst/>
                <a:uLnTx/>
                <a:uFillTx/>
                <a:latin typeface="Verdana"/>
                <a:cs typeface="Verdana"/>
              </a:rPr>
              <a:t> </a:t>
            </a:r>
            <a:r>
              <a:rPr kumimoji="0" sz="1400" b="0" i="0" u="none" strike="noStrike" kern="0" cap="none" spc="-120" normalizeH="0" baseline="0" noProof="0" dirty="0">
                <a:ln>
                  <a:noFill/>
                </a:ln>
                <a:solidFill>
                  <a:srgbClr val="FFFFFF"/>
                </a:solidFill>
                <a:effectLst/>
                <a:uLnTx/>
                <a:uFillTx/>
                <a:latin typeface="Verdana"/>
                <a:cs typeface="Verdana"/>
              </a:rPr>
              <a:t>(72</a:t>
            </a:r>
            <a:r>
              <a:rPr kumimoji="0" sz="1400" b="0" i="0" u="none" strike="noStrike" kern="0" cap="none" spc="-125" normalizeH="0" baseline="0" noProof="0" dirty="0">
                <a:ln>
                  <a:noFill/>
                </a:ln>
                <a:solidFill>
                  <a:srgbClr val="FFFFFF"/>
                </a:solidFill>
                <a:effectLst/>
                <a:uLnTx/>
                <a:uFillTx/>
                <a:latin typeface="Verdana"/>
                <a:cs typeface="Verdana"/>
              </a:rPr>
              <a:t> </a:t>
            </a:r>
            <a:r>
              <a:rPr kumimoji="0" sz="1400" b="0" i="0" u="none" strike="noStrike" kern="0" cap="none" spc="-10" normalizeH="0" baseline="0" noProof="0" dirty="0">
                <a:ln>
                  <a:noFill/>
                </a:ln>
                <a:solidFill>
                  <a:srgbClr val="FFFFFF"/>
                </a:solidFill>
                <a:effectLst/>
                <a:uLnTx/>
                <a:uFillTx/>
                <a:latin typeface="Verdana"/>
                <a:cs typeface="Verdana"/>
              </a:rPr>
              <a:t>años)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32" name="object 32"/>
          <p:cNvSpPr txBox="1"/>
          <p:nvPr/>
        </p:nvSpPr>
        <p:spPr>
          <a:xfrm>
            <a:off x="4517897" y="2115057"/>
            <a:ext cx="669290" cy="451484"/>
          </a:xfrm>
          <a:prstGeom prst="rect">
            <a:avLst/>
          </a:prstGeom>
        </p:spPr>
        <p:txBody>
          <a:bodyPr vert="horz" wrap="square" lIns="0" tIns="13335" rIns="0" bIns="0" rtlCol="0">
            <a:spAutoFit/>
          </a:bodyPr>
          <a:lstStyle/>
          <a:p>
            <a:pPr marL="45720" marR="0" lvl="0" indent="0" defTabSz="914400" eaLnBrk="1" fontAlgn="auto" latinLnBrk="0" hangingPunct="1">
              <a:lnSpc>
                <a:spcPts val="1675"/>
              </a:lnSpc>
              <a:spcBef>
                <a:spcPts val="105"/>
              </a:spcBef>
              <a:spcAft>
                <a:spcPts val="0"/>
              </a:spcAft>
              <a:buClrTx/>
              <a:buSzTx/>
              <a:buFontTx/>
              <a:buNone/>
              <a:tabLst/>
              <a:defRPr/>
            </a:pPr>
            <a:r>
              <a:rPr kumimoji="0" sz="1400" b="0" i="0" u="none" strike="noStrike" kern="0" cap="none" spc="45" normalizeH="0" baseline="0" noProof="0" dirty="0">
                <a:ln>
                  <a:noFill/>
                </a:ln>
                <a:solidFill>
                  <a:srgbClr val="FFFFFF"/>
                </a:solidFill>
                <a:effectLst/>
                <a:uLnTx/>
                <a:uFillTx/>
                <a:latin typeface="Verdana"/>
                <a:cs typeface="Verdana"/>
              </a:rPr>
              <a:t>OOAD</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ts val="1675"/>
              </a:lnSpc>
              <a:spcBef>
                <a:spcPts val="0"/>
              </a:spcBef>
              <a:spcAft>
                <a:spcPts val="0"/>
              </a:spcAft>
              <a:buClrTx/>
              <a:buSzTx/>
              <a:buFontTx/>
              <a:buNone/>
              <a:tabLst/>
              <a:defRPr/>
            </a:pPr>
            <a:r>
              <a:rPr kumimoji="0" sz="1400" b="1" i="0" u="none" strike="noStrike" kern="0" cap="none" spc="-60" normalizeH="0" baseline="0" noProof="0" dirty="0">
                <a:ln>
                  <a:noFill/>
                </a:ln>
                <a:solidFill>
                  <a:srgbClr val="FFFFFF"/>
                </a:solidFill>
                <a:effectLst/>
                <a:uLnTx/>
                <a:uFillTx/>
                <a:latin typeface="Verdana"/>
                <a:cs typeface="Verdana"/>
              </a:rPr>
              <a:t>DF-</a:t>
            </a:r>
            <a:r>
              <a:rPr kumimoji="0" sz="1400" b="1" i="0" u="none" strike="noStrike" kern="0" cap="none" spc="-65" normalizeH="0" baseline="0" noProof="0" dirty="0">
                <a:ln>
                  <a:noFill/>
                </a:ln>
                <a:solidFill>
                  <a:srgbClr val="FFFFFF"/>
                </a:solidFill>
                <a:effectLst/>
                <a:uLnTx/>
                <a:uFillTx/>
                <a:latin typeface="Verdana"/>
                <a:cs typeface="Verdana"/>
              </a:rPr>
              <a:t>Sur</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33" name="object 33"/>
          <p:cNvSpPr txBox="1"/>
          <p:nvPr/>
        </p:nvSpPr>
        <p:spPr>
          <a:xfrm>
            <a:off x="1634744" y="4182871"/>
            <a:ext cx="1704975" cy="451484"/>
          </a:xfrm>
          <a:prstGeom prst="rect">
            <a:avLst/>
          </a:prstGeom>
        </p:spPr>
        <p:txBody>
          <a:bodyPr vert="horz" wrap="square" lIns="0" tIns="12700" rIns="0" bIns="0" rtlCol="0">
            <a:spAutoFit/>
          </a:bodyPr>
          <a:lstStyle/>
          <a:p>
            <a:pPr marL="0" marR="0" lvl="0" indent="0" algn="ctr" defTabSz="914400" eaLnBrk="1" fontAlgn="auto" latinLnBrk="0" hangingPunct="1">
              <a:lnSpc>
                <a:spcPts val="1675"/>
              </a:lnSpc>
              <a:spcBef>
                <a:spcPts val="100"/>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Giro</a:t>
            </a:r>
            <a:r>
              <a:rPr kumimoji="0" sz="1400" b="0" i="0" u="none" strike="noStrike" kern="0" cap="none" spc="-95" normalizeH="0" baseline="0" noProof="0" dirty="0">
                <a:ln>
                  <a:noFill/>
                </a:ln>
                <a:solidFill>
                  <a:srgbClr val="FFFFFF"/>
                </a:solidFill>
                <a:effectLst/>
                <a:uLnTx/>
                <a:uFillTx/>
                <a:latin typeface="Verdana"/>
                <a:cs typeface="Verdana"/>
              </a:rPr>
              <a:t> </a:t>
            </a:r>
            <a:r>
              <a:rPr kumimoji="0" sz="1400" b="0" i="0" u="none" strike="noStrike" kern="0" cap="none" spc="0" normalizeH="0" baseline="0" noProof="0" dirty="0">
                <a:ln>
                  <a:noFill/>
                </a:ln>
                <a:solidFill>
                  <a:srgbClr val="FFFFFF"/>
                </a:solidFill>
                <a:effectLst/>
                <a:uLnTx/>
                <a:uFillTx/>
                <a:latin typeface="Verdana"/>
                <a:cs typeface="Verdana"/>
              </a:rPr>
              <a:t>de</a:t>
            </a:r>
            <a:r>
              <a:rPr kumimoji="0" sz="1400" b="0" i="0" u="none" strike="noStrike" kern="0" cap="none" spc="-95" normalizeH="0" baseline="0" noProof="0" dirty="0">
                <a:ln>
                  <a:noFill/>
                </a:ln>
                <a:solidFill>
                  <a:srgbClr val="FFFFFF"/>
                </a:solidFill>
                <a:effectLst/>
                <a:uLnTx/>
                <a:uFillTx/>
                <a:latin typeface="Verdana"/>
                <a:cs typeface="Verdana"/>
              </a:rPr>
              <a:t> </a:t>
            </a:r>
            <a:r>
              <a:rPr kumimoji="0" sz="1400" b="0" i="0" u="none" strike="noStrike" kern="0" cap="none" spc="-25" normalizeH="0" baseline="0" noProof="0" dirty="0">
                <a:ln>
                  <a:noFill/>
                </a:ln>
                <a:solidFill>
                  <a:srgbClr val="FFFFFF"/>
                </a:solidFill>
                <a:effectLst/>
                <a:uLnTx/>
                <a:uFillTx/>
                <a:latin typeface="Verdana"/>
                <a:cs typeface="Verdana"/>
              </a:rPr>
              <a:t>la</a:t>
            </a:r>
            <a:r>
              <a:rPr kumimoji="0" sz="1400" b="0" i="0" u="none" strike="noStrike" kern="0" cap="none" spc="-100" normalizeH="0" baseline="0" noProof="0" dirty="0">
                <a:ln>
                  <a:noFill/>
                </a:ln>
                <a:solidFill>
                  <a:srgbClr val="FFFFFF"/>
                </a:solidFill>
                <a:effectLst/>
                <a:uLnTx/>
                <a:uFillTx/>
                <a:latin typeface="Verdana"/>
                <a:cs typeface="Verdana"/>
              </a:rPr>
              <a:t> </a:t>
            </a:r>
            <a:r>
              <a:rPr kumimoji="0" sz="1400" b="0" i="0" u="none" strike="noStrike" kern="0" cap="none" spc="-10" normalizeH="0" baseline="0" noProof="0" dirty="0">
                <a:ln>
                  <a:noFill/>
                </a:ln>
                <a:solidFill>
                  <a:srgbClr val="FFFFFF"/>
                </a:solidFill>
                <a:effectLst/>
                <a:uLnTx/>
                <a:uFillTx/>
                <a:latin typeface="Verdana"/>
                <a:cs typeface="Verdana"/>
              </a:rPr>
              <a:t>empresa</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ts val="1675"/>
              </a:lnSpc>
              <a:spcBef>
                <a:spcPts val="0"/>
              </a:spcBef>
              <a:spcAft>
                <a:spcPts val="0"/>
              </a:spcAft>
              <a:buClrTx/>
              <a:buSzTx/>
              <a:buFontTx/>
              <a:buNone/>
              <a:tabLst/>
              <a:defRPr/>
            </a:pPr>
            <a:r>
              <a:rPr kumimoji="0" sz="1400" b="1" i="0" u="none" strike="noStrike" kern="0" cap="none" spc="-10" normalizeH="0" baseline="0" noProof="0" dirty="0">
                <a:ln>
                  <a:noFill/>
                </a:ln>
                <a:solidFill>
                  <a:srgbClr val="FFFFFF"/>
                </a:solidFill>
                <a:effectLst/>
                <a:uLnTx/>
                <a:uFillTx/>
                <a:latin typeface="Verdana"/>
                <a:cs typeface="Verdana"/>
              </a:rPr>
              <a:t>Asesoría*</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34" name="object 34"/>
          <p:cNvSpPr txBox="1"/>
          <p:nvPr/>
        </p:nvSpPr>
        <p:spPr>
          <a:xfrm>
            <a:off x="4173473" y="3454146"/>
            <a:ext cx="1331595" cy="452755"/>
          </a:xfrm>
          <a:prstGeom prst="rect">
            <a:avLst/>
          </a:prstGeom>
        </p:spPr>
        <p:txBody>
          <a:bodyPr vert="horz" wrap="square" lIns="0" tIns="13335" rIns="0" bIns="0" rtlCol="0">
            <a:spAutoFit/>
          </a:bodyPr>
          <a:lstStyle/>
          <a:p>
            <a:pPr marL="0" marR="0" lvl="0" indent="0" algn="ctr"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51435" marR="0" lvl="0" indent="0" algn="ctr"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0" normalizeH="0" baseline="0" noProof="0" dirty="0">
                <a:ln>
                  <a:noFill/>
                </a:ln>
                <a:solidFill>
                  <a:srgbClr val="FFFFFF"/>
                </a:solidFill>
                <a:effectLst/>
                <a:uLnTx/>
                <a:uFillTx/>
                <a:latin typeface="Verdana"/>
                <a:cs typeface="Verdana"/>
              </a:rPr>
              <a:t>$4,800.57</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35" name="object 35"/>
          <p:cNvSpPr txBox="1"/>
          <p:nvPr/>
        </p:nvSpPr>
        <p:spPr>
          <a:xfrm>
            <a:off x="2061717" y="2777489"/>
            <a:ext cx="850265" cy="451484"/>
          </a:xfrm>
          <a:prstGeom prst="rect">
            <a:avLst/>
          </a:prstGeom>
        </p:spPr>
        <p:txBody>
          <a:bodyPr vert="horz" wrap="square" lIns="0" tIns="13335" rIns="0" bIns="0" rtlCol="0">
            <a:spAutoFit/>
          </a:bodyPr>
          <a:lstStyle/>
          <a:p>
            <a:pPr marL="0" marR="0" lvl="0" indent="0" algn="ctr" defTabSz="914400" eaLnBrk="1" fontAlgn="auto" latinLnBrk="0" hangingPunct="1">
              <a:lnSpc>
                <a:spcPts val="1675"/>
              </a:lnSpc>
              <a:spcBef>
                <a:spcPts val="10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Semanas</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ts val="1675"/>
              </a:lnSpc>
              <a:spcBef>
                <a:spcPts val="0"/>
              </a:spcBef>
              <a:spcAft>
                <a:spcPts val="0"/>
              </a:spcAft>
              <a:buClrTx/>
              <a:buSzTx/>
              <a:buFontTx/>
              <a:buNone/>
              <a:tabLst/>
              <a:defRPr/>
            </a:pPr>
            <a:r>
              <a:rPr kumimoji="0" sz="1400" b="1" i="0" u="none" strike="noStrike" kern="0" cap="none" spc="-10" normalizeH="0" baseline="0" noProof="0" dirty="0">
                <a:ln>
                  <a:noFill/>
                </a:ln>
                <a:solidFill>
                  <a:srgbClr val="FFFFFF"/>
                </a:solidFill>
                <a:effectLst/>
                <a:uLnTx/>
                <a:uFillTx/>
                <a:latin typeface="Verdana"/>
                <a:cs typeface="Verdana"/>
              </a:rPr>
              <a:t>1,247</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36" name="object 36"/>
          <p:cNvSpPr txBox="1"/>
          <p:nvPr/>
        </p:nvSpPr>
        <p:spPr>
          <a:xfrm>
            <a:off x="4384928" y="2777489"/>
            <a:ext cx="972185" cy="452755"/>
          </a:xfrm>
          <a:prstGeom prst="rect">
            <a:avLst/>
          </a:prstGeom>
        </p:spPr>
        <p:txBody>
          <a:bodyPr vert="horz" wrap="square" lIns="0" tIns="13335" rIns="0" bIns="0" rtlCol="0">
            <a:spAutoFit/>
          </a:bodyPr>
          <a:lstStyle/>
          <a:p>
            <a:pPr marL="0" marR="41910" lvl="0" indent="0" algn="ctr"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Salario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45" normalizeH="0" baseline="0" noProof="0" dirty="0">
                <a:ln>
                  <a:noFill/>
                </a:ln>
                <a:solidFill>
                  <a:srgbClr val="FFFFFF"/>
                </a:solidFill>
                <a:effectLst/>
                <a:uLnTx/>
                <a:uFillTx/>
                <a:latin typeface="Verdana"/>
                <a:cs typeface="Verdana"/>
              </a:rPr>
              <a:t>$12,289.78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37" name="object 37"/>
          <p:cNvSpPr txBox="1"/>
          <p:nvPr/>
        </p:nvSpPr>
        <p:spPr>
          <a:xfrm>
            <a:off x="4360545" y="4074921"/>
            <a:ext cx="969644" cy="665480"/>
          </a:xfrm>
          <a:prstGeom prst="rect">
            <a:avLst/>
          </a:prstGeom>
        </p:spPr>
        <p:txBody>
          <a:bodyPr vert="horz" wrap="square" lIns="0" tIns="12700" rIns="0" bIns="0" rtlCol="0">
            <a:spAutoFit/>
          </a:bodyPr>
          <a:lstStyle/>
          <a:p>
            <a:pPr marL="12700" marR="5080" lvl="0" indent="-1905" algn="ctr"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Afore </a:t>
            </a:r>
            <a:r>
              <a:rPr kumimoji="0" sz="1400" b="1" i="0" u="none" strike="noStrike" kern="0" cap="none" spc="-55" normalizeH="0" baseline="0" noProof="0" dirty="0">
                <a:ln>
                  <a:noFill/>
                </a:ln>
                <a:solidFill>
                  <a:srgbClr val="FFFFFF"/>
                </a:solidFill>
                <a:effectLst/>
                <a:uLnTx/>
                <a:uFillTx/>
                <a:latin typeface="Verdana"/>
                <a:cs typeface="Verdana"/>
              </a:rPr>
              <a:t>Afore</a:t>
            </a:r>
            <a:r>
              <a:rPr kumimoji="0" sz="1400" b="1" i="0" u="none" strike="noStrike" kern="0" cap="none" spc="-80" normalizeH="0" baseline="0" noProof="0" dirty="0">
                <a:ln>
                  <a:noFill/>
                </a:ln>
                <a:solidFill>
                  <a:srgbClr val="FFFFFF"/>
                </a:solidFill>
                <a:effectLst/>
                <a:uLnTx/>
                <a:uFillTx/>
                <a:latin typeface="Verdana"/>
                <a:cs typeface="Verdana"/>
              </a:rPr>
              <a:t> </a:t>
            </a:r>
            <a:r>
              <a:rPr kumimoji="0" sz="1400" b="1" i="0" u="none" strike="noStrike" kern="0" cap="none" spc="-150" normalizeH="0" baseline="0" noProof="0" dirty="0">
                <a:ln>
                  <a:noFill/>
                </a:ln>
                <a:solidFill>
                  <a:srgbClr val="FFFFFF"/>
                </a:solidFill>
                <a:effectLst/>
                <a:uLnTx/>
                <a:uFillTx/>
                <a:latin typeface="Verdana"/>
                <a:cs typeface="Verdana"/>
              </a:rPr>
              <a:t>XXI- </a:t>
            </a:r>
            <a:r>
              <a:rPr kumimoji="0" sz="1400" b="1" i="0" u="none" strike="noStrike" kern="0" cap="none" spc="-10" normalizeH="0" baseline="0" noProof="0" dirty="0">
                <a:ln>
                  <a:noFill/>
                </a:ln>
                <a:solidFill>
                  <a:srgbClr val="FFFFFF"/>
                </a:solidFill>
                <a:effectLst/>
                <a:uLnTx/>
                <a:uFillTx/>
                <a:latin typeface="Verdana"/>
                <a:cs typeface="Verdana"/>
              </a:rPr>
              <a:t>Banorte</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38" name="object 38"/>
          <p:cNvSpPr txBox="1"/>
          <p:nvPr/>
        </p:nvSpPr>
        <p:spPr>
          <a:xfrm>
            <a:off x="2069719" y="3454146"/>
            <a:ext cx="872490" cy="452755"/>
          </a:xfrm>
          <a:prstGeom prst="rect">
            <a:avLst/>
          </a:prstGeom>
        </p:spPr>
        <p:txBody>
          <a:bodyPr vert="horz" wrap="square" lIns="0" tIns="13335" rIns="0" bIns="0" rtlCol="0">
            <a:spAutoFit/>
          </a:bodyPr>
          <a:lstStyle/>
          <a:p>
            <a:pPr marL="48895"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Pensión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50" normalizeH="0" baseline="0" noProof="0" dirty="0">
                <a:ln>
                  <a:noFill/>
                </a:ln>
                <a:solidFill>
                  <a:srgbClr val="FFFFFF"/>
                </a:solidFill>
                <a:effectLst/>
                <a:uLnTx/>
                <a:uFillTx/>
                <a:latin typeface="Verdana"/>
                <a:cs typeface="Verdana"/>
              </a:rPr>
              <a:t>$7,489.21</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39" name="object 39"/>
          <p:cNvSpPr txBox="1"/>
          <p:nvPr/>
        </p:nvSpPr>
        <p:spPr>
          <a:xfrm>
            <a:off x="1067206" y="5257291"/>
            <a:ext cx="2457450"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35" normalizeH="0" baseline="0" noProof="0" dirty="0">
                <a:ln>
                  <a:noFill/>
                </a:ln>
                <a:solidFill>
                  <a:srgbClr val="FFFFFF"/>
                </a:solidFill>
                <a:effectLst/>
                <a:uLnTx/>
                <a:uFillTx/>
                <a:latin typeface="Verdana"/>
                <a:cs typeface="Verdana"/>
              </a:rPr>
              <a:t>*Lerdo</a:t>
            </a:r>
            <a:r>
              <a:rPr kumimoji="0" sz="900" b="0" i="0" u="none" strike="noStrike" kern="0" cap="none" spc="-15" normalizeH="0" baseline="0" noProof="0" dirty="0">
                <a:ln>
                  <a:noFill/>
                </a:ln>
                <a:solidFill>
                  <a:srgbClr val="FFFFFF"/>
                </a:solidFill>
                <a:effectLst/>
                <a:uLnTx/>
                <a:uFillTx/>
                <a:latin typeface="Verdana"/>
                <a:cs typeface="Verdana"/>
              </a:rPr>
              <a:t> </a:t>
            </a:r>
            <a:r>
              <a:rPr kumimoji="0" sz="900" b="0" i="0" u="none" strike="noStrike" kern="0" cap="none" spc="0" normalizeH="0" baseline="0" noProof="0" dirty="0">
                <a:ln>
                  <a:noFill/>
                </a:ln>
                <a:solidFill>
                  <a:srgbClr val="FFFFFF"/>
                </a:solidFill>
                <a:effectLst/>
                <a:uLnTx/>
                <a:uFillTx/>
                <a:latin typeface="Verdana"/>
                <a:cs typeface="Verdana"/>
              </a:rPr>
              <a:t>de</a:t>
            </a:r>
            <a:r>
              <a:rPr kumimoji="0" sz="900" b="0" i="0" u="none" strike="noStrike" kern="0" cap="none" spc="-30" normalizeH="0" baseline="0" noProof="0" dirty="0">
                <a:ln>
                  <a:noFill/>
                </a:ln>
                <a:solidFill>
                  <a:srgbClr val="FFFFFF"/>
                </a:solidFill>
                <a:effectLst/>
                <a:uLnTx/>
                <a:uFillTx/>
                <a:latin typeface="Verdana"/>
                <a:cs typeface="Verdana"/>
              </a:rPr>
              <a:t> </a:t>
            </a:r>
            <a:r>
              <a:rPr kumimoji="0" sz="900" b="0" i="0" u="none" strike="noStrike" kern="0" cap="none" spc="-20" normalizeH="0" baseline="0" noProof="0" dirty="0">
                <a:ln>
                  <a:noFill/>
                </a:ln>
                <a:solidFill>
                  <a:srgbClr val="FFFFFF"/>
                </a:solidFill>
                <a:effectLst/>
                <a:uLnTx/>
                <a:uFillTx/>
                <a:latin typeface="Verdana"/>
                <a:cs typeface="Verdana"/>
              </a:rPr>
              <a:t>Tejada</a:t>
            </a:r>
            <a:r>
              <a:rPr kumimoji="0" sz="900" b="0" i="0" u="none" strike="noStrike" kern="0" cap="none" spc="-30" normalizeH="0" baseline="0" noProof="0" dirty="0">
                <a:ln>
                  <a:noFill/>
                </a:ln>
                <a:solidFill>
                  <a:srgbClr val="FFFFFF"/>
                </a:solidFill>
                <a:effectLst/>
                <a:uLnTx/>
                <a:uFillTx/>
                <a:latin typeface="Verdana"/>
                <a:cs typeface="Verdana"/>
              </a:rPr>
              <a:t> </a:t>
            </a:r>
            <a:r>
              <a:rPr kumimoji="0" sz="900" b="0" i="0" u="none" strike="noStrike" kern="0" cap="none" spc="0" normalizeH="0" baseline="0" noProof="0" dirty="0">
                <a:ln>
                  <a:noFill/>
                </a:ln>
                <a:solidFill>
                  <a:srgbClr val="FFFFFF"/>
                </a:solidFill>
                <a:effectLst/>
                <a:uLnTx/>
                <a:uFillTx/>
                <a:latin typeface="Verdana"/>
                <a:cs typeface="Verdana"/>
              </a:rPr>
              <a:t>Godina</a:t>
            </a:r>
            <a:r>
              <a:rPr kumimoji="0" sz="900" b="0" i="0" u="none" strike="noStrike" kern="0" cap="none" spc="-5" normalizeH="0" baseline="0" noProof="0" dirty="0">
                <a:ln>
                  <a:noFill/>
                </a:ln>
                <a:solidFill>
                  <a:srgbClr val="FFFFFF"/>
                </a:solidFill>
                <a:effectLst/>
                <a:uLnTx/>
                <a:uFillTx/>
                <a:latin typeface="Verdana"/>
                <a:cs typeface="Verdana"/>
              </a:rPr>
              <a:t> </a:t>
            </a:r>
            <a:r>
              <a:rPr kumimoji="0" sz="900" b="0" i="0" u="none" strike="noStrike" kern="0" cap="none" spc="0" normalizeH="0" baseline="0" noProof="0" dirty="0">
                <a:ln>
                  <a:noFill/>
                </a:ln>
                <a:solidFill>
                  <a:srgbClr val="FFFFFF"/>
                </a:solidFill>
                <a:effectLst/>
                <a:uLnTx/>
                <a:uFillTx/>
                <a:latin typeface="Verdana"/>
                <a:cs typeface="Verdana"/>
              </a:rPr>
              <a:t>Lobbying</a:t>
            </a:r>
            <a:r>
              <a:rPr kumimoji="0" sz="900" b="0" i="0" u="none" strike="noStrike" kern="0" cap="none" spc="-30" normalizeH="0" baseline="0" noProof="0" dirty="0">
                <a:ln>
                  <a:noFill/>
                </a:ln>
                <a:solidFill>
                  <a:srgbClr val="FFFFFF"/>
                </a:solidFill>
                <a:effectLst/>
                <a:uLnTx/>
                <a:uFillTx/>
                <a:latin typeface="Verdana"/>
                <a:cs typeface="Verdana"/>
              </a:rPr>
              <a:t> </a:t>
            </a:r>
            <a:r>
              <a:rPr kumimoji="0" sz="900" b="0" i="0" u="none" strike="noStrike" kern="0" cap="none" spc="-10" normalizeH="0" baseline="0" noProof="0" dirty="0">
                <a:ln>
                  <a:noFill/>
                </a:ln>
                <a:solidFill>
                  <a:srgbClr val="FFFFFF"/>
                </a:solidFill>
                <a:effectLst/>
                <a:uLnTx/>
                <a:uFillTx/>
                <a:latin typeface="Verdana"/>
                <a:cs typeface="Verdana"/>
              </a:rPr>
              <a:t>México.</a:t>
            </a:r>
            <a:endParaRPr kumimoji="0" sz="900" b="0" i="0" u="none" strike="noStrike" kern="0" cap="none" spc="0" normalizeH="0" baseline="0" noProof="0">
              <a:ln>
                <a:noFill/>
              </a:ln>
              <a:solidFill>
                <a:sysClr val="windowText" lastClr="000000"/>
              </a:solidFill>
              <a:effectLst/>
              <a:uLnTx/>
              <a:uFillTx/>
              <a:latin typeface="Verdana"/>
              <a:cs typeface="Verdana"/>
            </a:endParaRPr>
          </a:p>
        </p:txBody>
      </p:sp>
      <p:sp>
        <p:nvSpPr>
          <p:cNvPr id="40" name="object 40"/>
          <p:cNvSpPr txBox="1"/>
          <p:nvPr/>
        </p:nvSpPr>
        <p:spPr>
          <a:xfrm>
            <a:off x="7459471" y="2115057"/>
            <a:ext cx="1441450" cy="451484"/>
          </a:xfrm>
          <a:prstGeom prst="rect">
            <a:avLst/>
          </a:prstGeom>
        </p:spPr>
        <p:txBody>
          <a:bodyPr vert="horz" wrap="square" lIns="0" tIns="13335" rIns="0" bIns="0" rtlCol="0">
            <a:spAutoFit/>
          </a:bodyPr>
          <a:lstStyle/>
          <a:p>
            <a:pPr marL="12700" marR="0" lvl="0" indent="0" defTabSz="914400" eaLnBrk="1" fontAlgn="auto" latinLnBrk="0" hangingPunct="1">
              <a:lnSpc>
                <a:spcPts val="1675"/>
              </a:lnSpc>
              <a:spcBef>
                <a:spcPts val="105"/>
              </a:spcBef>
              <a:spcAft>
                <a:spcPts val="0"/>
              </a:spcAft>
              <a:buClrTx/>
              <a:buSzTx/>
              <a:buFontTx/>
              <a:buNone/>
              <a:tabLst/>
              <a:defRPr/>
            </a:pPr>
            <a:r>
              <a:rPr kumimoji="0" sz="1400" b="0" i="0" u="none" strike="noStrike" kern="0" cap="none" spc="0" normalizeH="0" baseline="0" noProof="0" dirty="0">
                <a:ln>
                  <a:noFill/>
                </a:ln>
                <a:solidFill>
                  <a:srgbClr val="FFFFFF"/>
                </a:solidFill>
                <a:effectLst/>
                <a:uLnTx/>
                <a:uFillTx/>
                <a:latin typeface="Verdana"/>
                <a:cs typeface="Verdana"/>
              </a:rPr>
              <a:t>Tipo</a:t>
            </a:r>
            <a:r>
              <a:rPr kumimoji="0" sz="1400" b="0" i="0" u="none" strike="noStrike" kern="0" cap="none" spc="-95" normalizeH="0" baseline="0" noProof="0" dirty="0">
                <a:ln>
                  <a:noFill/>
                </a:ln>
                <a:solidFill>
                  <a:srgbClr val="FFFFFF"/>
                </a:solidFill>
                <a:effectLst/>
                <a:uLnTx/>
                <a:uFillTx/>
                <a:latin typeface="Verdana"/>
                <a:cs typeface="Verdana"/>
              </a:rPr>
              <a:t> </a:t>
            </a:r>
            <a:r>
              <a:rPr kumimoji="0" sz="1400" b="0" i="0" u="none" strike="noStrike" kern="0" cap="none" spc="0" normalizeH="0" baseline="0" noProof="0" dirty="0">
                <a:ln>
                  <a:noFill/>
                </a:ln>
                <a:solidFill>
                  <a:srgbClr val="FFFFFF"/>
                </a:solidFill>
                <a:effectLst/>
                <a:uLnTx/>
                <a:uFillTx/>
                <a:latin typeface="Verdana"/>
                <a:cs typeface="Verdana"/>
              </a:rPr>
              <a:t>de</a:t>
            </a:r>
            <a:r>
              <a:rPr kumimoji="0" sz="1400" b="0" i="0" u="none" strike="noStrike" kern="0" cap="none" spc="-85" normalizeH="0" baseline="0" noProof="0" dirty="0">
                <a:ln>
                  <a:noFill/>
                </a:ln>
                <a:solidFill>
                  <a:srgbClr val="FFFFFF"/>
                </a:solidFill>
                <a:effectLst/>
                <a:uLnTx/>
                <a:uFillTx/>
                <a:latin typeface="Verdana"/>
                <a:cs typeface="Verdana"/>
              </a:rPr>
              <a:t> </a:t>
            </a:r>
            <a:r>
              <a:rPr kumimoji="0" sz="1400" b="0" i="0" u="none" strike="noStrike" kern="0" cap="none" spc="-10" normalizeH="0" baseline="0" noProof="0" dirty="0">
                <a:ln>
                  <a:noFill/>
                </a:ln>
                <a:solidFill>
                  <a:srgbClr val="FFFFFF"/>
                </a:solidFill>
                <a:effectLst/>
                <a:uLnTx/>
                <a:uFillTx/>
                <a:latin typeface="Verdana"/>
                <a:cs typeface="Verdana"/>
              </a:rPr>
              <a:t>pensión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40005" marR="0" lvl="0" indent="0" defTabSz="914400" eaLnBrk="1" fontAlgn="auto" latinLnBrk="0" hangingPunct="1">
              <a:lnSpc>
                <a:spcPts val="1675"/>
              </a:lnSpc>
              <a:spcBef>
                <a:spcPts val="0"/>
              </a:spcBef>
              <a:spcAft>
                <a:spcPts val="0"/>
              </a:spcAft>
              <a:buClrTx/>
              <a:buSzTx/>
              <a:buFontTx/>
              <a:buNone/>
              <a:tabLst/>
              <a:defRPr/>
            </a:pPr>
            <a:r>
              <a:rPr kumimoji="0" sz="1400" b="1" i="0" u="none" strike="noStrike" kern="0" cap="none" spc="-70" normalizeH="0" baseline="0" noProof="0" dirty="0">
                <a:ln>
                  <a:noFill/>
                </a:ln>
                <a:solidFill>
                  <a:srgbClr val="FFFFFF"/>
                </a:solidFill>
                <a:effectLst/>
                <a:uLnTx/>
                <a:uFillTx/>
                <a:latin typeface="Verdana"/>
                <a:cs typeface="Verdana"/>
              </a:rPr>
              <a:t>Vejez</a:t>
            </a:r>
            <a:r>
              <a:rPr kumimoji="0" sz="1400" b="1" i="0" u="none" strike="noStrike" kern="0" cap="none" spc="-80" normalizeH="0" baseline="0" noProof="0" dirty="0">
                <a:ln>
                  <a:noFill/>
                </a:ln>
                <a:solidFill>
                  <a:srgbClr val="FFFFFF"/>
                </a:solidFill>
                <a:effectLst/>
                <a:uLnTx/>
                <a:uFillTx/>
                <a:latin typeface="Verdana"/>
                <a:cs typeface="Verdana"/>
              </a:rPr>
              <a:t> </a:t>
            </a:r>
            <a:r>
              <a:rPr kumimoji="0" sz="1400" b="0" i="0" u="none" strike="noStrike" kern="0" cap="none" spc="-95" normalizeH="0" baseline="0" noProof="0" dirty="0">
                <a:ln>
                  <a:noFill/>
                </a:ln>
                <a:solidFill>
                  <a:srgbClr val="FFFFFF"/>
                </a:solidFill>
                <a:effectLst/>
                <a:uLnTx/>
                <a:uFillTx/>
                <a:latin typeface="Verdana"/>
                <a:cs typeface="Verdana"/>
              </a:rPr>
              <a:t>(67</a:t>
            </a:r>
            <a:r>
              <a:rPr kumimoji="0" sz="1400" b="0" i="0" u="none" strike="noStrike" kern="0" cap="none" spc="-150" normalizeH="0" baseline="0" noProof="0" dirty="0">
                <a:ln>
                  <a:noFill/>
                </a:ln>
                <a:solidFill>
                  <a:srgbClr val="FFFFFF"/>
                </a:solidFill>
                <a:effectLst/>
                <a:uLnTx/>
                <a:uFillTx/>
                <a:latin typeface="Verdana"/>
                <a:cs typeface="Verdana"/>
              </a:rPr>
              <a:t> </a:t>
            </a:r>
            <a:r>
              <a:rPr kumimoji="0" sz="1400" b="0" i="0" u="none" strike="noStrike" kern="0" cap="none" spc="-10" normalizeH="0" baseline="0" noProof="0" dirty="0">
                <a:ln>
                  <a:noFill/>
                </a:ln>
                <a:solidFill>
                  <a:srgbClr val="FFFFFF"/>
                </a:solidFill>
                <a:effectLst/>
                <a:uLnTx/>
                <a:uFillTx/>
                <a:latin typeface="Verdana"/>
                <a:cs typeface="Verdana"/>
              </a:rPr>
              <a:t>años)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1" name="object 41"/>
          <p:cNvSpPr txBox="1"/>
          <p:nvPr/>
        </p:nvSpPr>
        <p:spPr>
          <a:xfrm>
            <a:off x="10045445" y="2115057"/>
            <a:ext cx="884555" cy="451484"/>
          </a:xfrm>
          <a:prstGeom prst="rect">
            <a:avLst/>
          </a:prstGeom>
        </p:spPr>
        <p:txBody>
          <a:bodyPr vert="horz" wrap="square" lIns="0" tIns="13335" rIns="0" bIns="0" rtlCol="0">
            <a:spAutoFit/>
          </a:bodyPr>
          <a:lstStyle/>
          <a:p>
            <a:pPr marL="1905" marR="0" lvl="0" indent="0" algn="ctr" defTabSz="914400" eaLnBrk="1" fontAlgn="auto" latinLnBrk="0" hangingPunct="1">
              <a:lnSpc>
                <a:spcPts val="1675"/>
              </a:lnSpc>
              <a:spcBef>
                <a:spcPts val="105"/>
              </a:spcBef>
              <a:spcAft>
                <a:spcPts val="0"/>
              </a:spcAft>
              <a:buClrTx/>
              <a:buSzTx/>
              <a:buFontTx/>
              <a:buNone/>
              <a:tabLst/>
              <a:defRPr/>
            </a:pPr>
            <a:r>
              <a:rPr kumimoji="0" sz="1400" b="0" i="0" u="none" strike="noStrike" kern="0" cap="none" spc="40" normalizeH="0" baseline="0" noProof="0" dirty="0">
                <a:ln>
                  <a:noFill/>
                </a:ln>
                <a:solidFill>
                  <a:srgbClr val="FFFFFF"/>
                </a:solidFill>
                <a:effectLst/>
                <a:uLnTx/>
                <a:uFillTx/>
                <a:latin typeface="Verdana"/>
                <a:cs typeface="Verdana"/>
              </a:rPr>
              <a:t>OOAD</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ts val="1675"/>
              </a:lnSpc>
              <a:spcBef>
                <a:spcPts val="0"/>
              </a:spcBef>
              <a:spcAft>
                <a:spcPts val="0"/>
              </a:spcAft>
              <a:buClrTx/>
              <a:buSzTx/>
              <a:buFontTx/>
              <a:buNone/>
              <a:tabLst/>
              <a:defRPr/>
            </a:pPr>
            <a:r>
              <a:rPr kumimoji="0" sz="1400" b="1" i="0" u="none" strike="noStrike" kern="0" cap="none" spc="-60" normalizeH="0" baseline="0" noProof="0" dirty="0">
                <a:ln>
                  <a:noFill/>
                </a:ln>
                <a:solidFill>
                  <a:srgbClr val="FFFFFF"/>
                </a:solidFill>
                <a:effectLst/>
                <a:uLnTx/>
                <a:uFillTx/>
                <a:latin typeface="Verdana"/>
                <a:cs typeface="Verdana"/>
              </a:rPr>
              <a:t>DF-</a:t>
            </a:r>
            <a:r>
              <a:rPr kumimoji="0" sz="1400" b="1" i="0" u="none" strike="noStrike" kern="0" cap="none" spc="-25" normalizeH="0" baseline="0" noProof="0" dirty="0">
                <a:ln>
                  <a:noFill/>
                </a:ln>
                <a:solidFill>
                  <a:srgbClr val="FFFFFF"/>
                </a:solidFill>
                <a:effectLst/>
                <a:uLnTx/>
                <a:uFillTx/>
                <a:latin typeface="Verdana"/>
                <a:cs typeface="Verdana"/>
              </a:rPr>
              <a:t>Norte</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2" name="object 42"/>
          <p:cNvSpPr txBox="1"/>
          <p:nvPr/>
        </p:nvSpPr>
        <p:spPr>
          <a:xfrm>
            <a:off x="7329931" y="4182871"/>
            <a:ext cx="1701800" cy="451484"/>
          </a:xfrm>
          <a:prstGeom prst="rect">
            <a:avLst/>
          </a:prstGeom>
        </p:spPr>
        <p:txBody>
          <a:bodyPr vert="horz" wrap="square" lIns="0" tIns="12700" rIns="0" bIns="0" rtlCol="0">
            <a:spAutoFit/>
          </a:bodyPr>
          <a:lstStyle/>
          <a:p>
            <a:pPr marL="0" marR="0" lvl="0" indent="0" algn="ctr" defTabSz="914400" eaLnBrk="1" fontAlgn="auto" latinLnBrk="0" hangingPunct="1">
              <a:lnSpc>
                <a:spcPts val="1675"/>
              </a:lnSpc>
              <a:spcBef>
                <a:spcPts val="100"/>
              </a:spcBef>
              <a:spcAft>
                <a:spcPts val="0"/>
              </a:spcAft>
              <a:buClrTx/>
              <a:buSzTx/>
              <a:buFontTx/>
              <a:buNone/>
              <a:tabLst/>
              <a:defRPr/>
            </a:pPr>
            <a:r>
              <a:rPr kumimoji="0" sz="1400" b="0" i="0" u="none" strike="noStrike" kern="0" cap="none" spc="-20" normalizeH="0" baseline="0" noProof="0" dirty="0">
                <a:ln>
                  <a:noFill/>
                </a:ln>
                <a:solidFill>
                  <a:srgbClr val="FFFFFF"/>
                </a:solidFill>
                <a:effectLst/>
                <a:uLnTx/>
                <a:uFillTx/>
                <a:latin typeface="Verdana"/>
                <a:cs typeface="Verdana"/>
              </a:rPr>
              <a:t>Giro</a:t>
            </a:r>
            <a:r>
              <a:rPr kumimoji="0" sz="1400" b="0" i="0" u="none" strike="noStrike" kern="0" cap="none" spc="-85" normalizeH="0" baseline="0" noProof="0" dirty="0">
                <a:ln>
                  <a:noFill/>
                </a:ln>
                <a:solidFill>
                  <a:srgbClr val="FFFFFF"/>
                </a:solidFill>
                <a:effectLst/>
                <a:uLnTx/>
                <a:uFillTx/>
                <a:latin typeface="Verdana"/>
                <a:cs typeface="Verdana"/>
              </a:rPr>
              <a:t> </a:t>
            </a:r>
            <a:r>
              <a:rPr kumimoji="0" sz="1400" b="0" i="0" u="none" strike="noStrike" kern="0" cap="none" spc="0" normalizeH="0" baseline="0" noProof="0" dirty="0">
                <a:ln>
                  <a:noFill/>
                </a:ln>
                <a:solidFill>
                  <a:srgbClr val="FFFFFF"/>
                </a:solidFill>
                <a:effectLst/>
                <a:uLnTx/>
                <a:uFillTx/>
                <a:latin typeface="Verdana"/>
                <a:cs typeface="Verdana"/>
              </a:rPr>
              <a:t>de</a:t>
            </a:r>
            <a:r>
              <a:rPr kumimoji="0" sz="1400" b="0" i="0" u="none" strike="noStrike" kern="0" cap="none" spc="-95" normalizeH="0" baseline="0" noProof="0" dirty="0">
                <a:ln>
                  <a:noFill/>
                </a:ln>
                <a:solidFill>
                  <a:srgbClr val="FFFFFF"/>
                </a:solidFill>
                <a:effectLst/>
                <a:uLnTx/>
                <a:uFillTx/>
                <a:latin typeface="Verdana"/>
                <a:cs typeface="Verdana"/>
              </a:rPr>
              <a:t> </a:t>
            </a:r>
            <a:r>
              <a:rPr kumimoji="0" sz="1400" b="0" i="0" u="none" strike="noStrike" kern="0" cap="none" spc="-25" normalizeH="0" baseline="0" noProof="0" dirty="0">
                <a:ln>
                  <a:noFill/>
                </a:ln>
                <a:solidFill>
                  <a:srgbClr val="FFFFFF"/>
                </a:solidFill>
                <a:effectLst/>
                <a:uLnTx/>
                <a:uFillTx/>
                <a:latin typeface="Verdana"/>
                <a:cs typeface="Verdana"/>
              </a:rPr>
              <a:t>la</a:t>
            </a:r>
            <a:r>
              <a:rPr kumimoji="0" sz="1400" b="0" i="0" u="none" strike="noStrike" kern="0" cap="none" spc="-95" normalizeH="0" baseline="0" noProof="0" dirty="0">
                <a:ln>
                  <a:noFill/>
                </a:ln>
                <a:solidFill>
                  <a:srgbClr val="FFFFFF"/>
                </a:solidFill>
                <a:effectLst/>
                <a:uLnTx/>
                <a:uFillTx/>
                <a:latin typeface="Verdana"/>
                <a:cs typeface="Verdana"/>
              </a:rPr>
              <a:t> </a:t>
            </a:r>
            <a:r>
              <a:rPr kumimoji="0" sz="1400" b="0" i="0" u="none" strike="noStrike" kern="0" cap="none" spc="-10" normalizeH="0" baseline="0" noProof="0" dirty="0">
                <a:ln>
                  <a:noFill/>
                </a:ln>
                <a:solidFill>
                  <a:srgbClr val="FFFFFF"/>
                </a:solidFill>
                <a:effectLst/>
                <a:uLnTx/>
                <a:uFillTx/>
                <a:latin typeface="Verdana"/>
                <a:cs typeface="Verdana"/>
              </a:rPr>
              <a:t>empresa</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635" marR="0" lvl="0" indent="0" algn="ctr" defTabSz="914400" eaLnBrk="1" fontAlgn="auto" latinLnBrk="0" hangingPunct="1">
              <a:lnSpc>
                <a:spcPts val="1675"/>
              </a:lnSpc>
              <a:spcBef>
                <a:spcPts val="0"/>
              </a:spcBef>
              <a:spcAft>
                <a:spcPts val="0"/>
              </a:spcAft>
              <a:buClrTx/>
              <a:buSzTx/>
              <a:buFontTx/>
              <a:buNone/>
              <a:tabLst/>
              <a:defRPr/>
            </a:pPr>
            <a:r>
              <a:rPr kumimoji="0" sz="1400" b="1" i="0" u="none" strike="noStrike" kern="0" cap="none" spc="-10" normalizeH="0" baseline="0" noProof="0" dirty="0">
                <a:ln>
                  <a:noFill/>
                </a:ln>
                <a:solidFill>
                  <a:srgbClr val="FFFFFF"/>
                </a:solidFill>
                <a:effectLst/>
                <a:uLnTx/>
                <a:uFillTx/>
                <a:latin typeface="Verdana"/>
                <a:cs typeface="Verdana"/>
              </a:rPr>
              <a:t>Transporte*</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3" name="object 43"/>
          <p:cNvSpPr txBox="1"/>
          <p:nvPr/>
        </p:nvSpPr>
        <p:spPr>
          <a:xfrm>
            <a:off x="9816465" y="3454146"/>
            <a:ext cx="1331595" cy="452755"/>
          </a:xfrm>
          <a:prstGeom prst="rect">
            <a:avLst/>
          </a:prstGeom>
        </p:spPr>
        <p:txBody>
          <a:bodyPr vert="horz" wrap="square" lIns="0" tIns="13335" rIns="0" bIns="0" rtlCol="0">
            <a:spAutoFit/>
          </a:bodyPr>
          <a:lstStyle/>
          <a:p>
            <a:pPr marL="0" marR="0" lvl="0" indent="0" algn="ctr"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0" normalizeH="0" baseline="0" noProof="0" dirty="0">
                <a:ln>
                  <a:noFill/>
                </a:ln>
                <a:solidFill>
                  <a:srgbClr val="FFFFFF"/>
                </a:solidFill>
                <a:effectLst/>
                <a:uLnTx/>
                <a:uFillTx/>
                <a:latin typeface="Verdana"/>
                <a:cs typeface="Verdana"/>
              </a:rPr>
              <a:t>$7,449.40</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4" name="object 44"/>
          <p:cNvSpPr txBox="1"/>
          <p:nvPr/>
        </p:nvSpPr>
        <p:spPr>
          <a:xfrm>
            <a:off x="7756652" y="2777489"/>
            <a:ext cx="850265" cy="451484"/>
          </a:xfrm>
          <a:prstGeom prst="rect">
            <a:avLst/>
          </a:prstGeom>
        </p:spPr>
        <p:txBody>
          <a:bodyPr vert="horz" wrap="square" lIns="0" tIns="13335" rIns="0" bIns="0" rtlCol="0">
            <a:spAutoFit/>
          </a:bodyPr>
          <a:lstStyle/>
          <a:p>
            <a:pPr marL="0" marR="0" lvl="0" indent="0" algn="ctr" defTabSz="914400" eaLnBrk="1" fontAlgn="auto" latinLnBrk="0" hangingPunct="1">
              <a:lnSpc>
                <a:spcPts val="1675"/>
              </a:lnSpc>
              <a:spcBef>
                <a:spcPts val="10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Semanas</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ts val="1675"/>
              </a:lnSpc>
              <a:spcBef>
                <a:spcPts val="0"/>
              </a:spcBef>
              <a:spcAft>
                <a:spcPts val="0"/>
              </a:spcAft>
              <a:buClrTx/>
              <a:buSzTx/>
              <a:buFontTx/>
              <a:buNone/>
              <a:tabLst/>
              <a:defRPr/>
            </a:pPr>
            <a:r>
              <a:rPr kumimoji="0" sz="1400" b="1" i="0" u="none" strike="noStrike" kern="0" cap="none" spc="-50" normalizeH="0" baseline="0" noProof="0" dirty="0">
                <a:ln>
                  <a:noFill/>
                </a:ln>
                <a:solidFill>
                  <a:srgbClr val="FFFFFF"/>
                </a:solidFill>
                <a:effectLst/>
                <a:uLnTx/>
                <a:uFillTx/>
                <a:latin typeface="Verdana"/>
                <a:cs typeface="Verdana"/>
              </a:rPr>
              <a:t>1,018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5" name="object 45"/>
          <p:cNvSpPr txBox="1"/>
          <p:nvPr/>
        </p:nvSpPr>
        <p:spPr>
          <a:xfrm>
            <a:off x="10008489" y="2777489"/>
            <a:ext cx="984885" cy="452755"/>
          </a:xfrm>
          <a:prstGeom prst="rect">
            <a:avLst/>
          </a:prstGeom>
        </p:spPr>
        <p:txBody>
          <a:bodyPr vert="horz" wrap="square" lIns="0" tIns="13335" rIns="0" bIns="0" rtlCol="0">
            <a:spAutoFit/>
          </a:bodyPr>
          <a:lstStyle/>
          <a:p>
            <a:pPr marL="0" marR="41910" lvl="0" indent="0" algn="ctr"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Salario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35" normalizeH="0" baseline="0" noProof="0" dirty="0">
                <a:ln>
                  <a:noFill/>
                </a:ln>
                <a:solidFill>
                  <a:srgbClr val="FFFFFF"/>
                </a:solidFill>
                <a:effectLst/>
                <a:uLnTx/>
                <a:uFillTx/>
                <a:latin typeface="Verdana"/>
                <a:cs typeface="Verdana"/>
              </a:rPr>
              <a:t>$13,077.88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6" name="object 46"/>
          <p:cNvSpPr txBox="1"/>
          <p:nvPr/>
        </p:nvSpPr>
        <p:spPr>
          <a:xfrm>
            <a:off x="9997820" y="4074921"/>
            <a:ext cx="969644" cy="665480"/>
          </a:xfrm>
          <a:prstGeom prst="rect">
            <a:avLst/>
          </a:prstGeom>
        </p:spPr>
        <p:txBody>
          <a:bodyPr vert="horz" wrap="square" lIns="0" tIns="12700" rIns="0" bIns="0" rtlCol="0">
            <a:spAutoFit/>
          </a:bodyPr>
          <a:lstStyle/>
          <a:p>
            <a:pPr marL="12700" marR="5080" lvl="0" indent="-1270" algn="ctr"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Afore </a:t>
            </a:r>
            <a:r>
              <a:rPr kumimoji="0" sz="1400" b="1" i="0" u="none" strike="noStrike" kern="0" cap="none" spc="-55" normalizeH="0" baseline="0" noProof="0" dirty="0">
                <a:ln>
                  <a:noFill/>
                </a:ln>
                <a:solidFill>
                  <a:srgbClr val="FFFFFF"/>
                </a:solidFill>
                <a:effectLst/>
                <a:uLnTx/>
                <a:uFillTx/>
                <a:latin typeface="Verdana"/>
                <a:cs typeface="Verdana"/>
              </a:rPr>
              <a:t>Afore</a:t>
            </a:r>
            <a:r>
              <a:rPr kumimoji="0" sz="1400" b="1" i="0" u="none" strike="noStrike" kern="0" cap="none" spc="-80" normalizeH="0" baseline="0" noProof="0" dirty="0">
                <a:ln>
                  <a:noFill/>
                </a:ln>
                <a:solidFill>
                  <a:srgbClr val="FFFFFF"/>
                </a:solidFill>
                <a:effectLst/>
                <a:uLnTx/>
                <a:uFillTx/>
                <a:latin typeface="Verdana"/>
                <a:cs typeface="Verdana"/>
              </a:rPr>
              <a:t> </a:t>
            </a:r>
            <a:r>
              <a:rPr kumimoji="0" sz="1400" b="1" i="0" u="none" strike="noStrike" kern="0" cap="none" spc="-150" normalizeH="0" baseline="0" noProof="0" dirty="0">
                <a:ln>
                  <a:noFill/>
                </a:ln>
                <a:solidFill>
                  <a:srgbClr val="FFFFFF"/>
                </a:solidFill>
                <a:effectLst/>
                <a:uLnTx/>
                <a:uFillTx/>
                <a:latin typeface="Verdana"/>
                <a:cs typeface="Verdana"/>
              </a:rPr>
              <a:t>XXI- </a:t>
            </a:r>
            <a:r>
              <a:rPr kumimoji="0" sz="1400" b="1" i="0" u="none" strike="noStrike" kern="0" cap="none" spc="-10" normalizeH="0" baseline="0" noProof="0" dirty="0">
                <a:ln>
                  <a:noFill/>
                </a:ln>
                <a:solidFill>
                  <a:srgbClr val="FFFFFF"/>
                </a:solidFill>
                <a:effectLst/>
                <a:uLnTx/>
                <a:uFillTx/>
                <a:latin typeface="Verdana"/>
                <a:cs typeface="Verdana"/>
              </a:rPr>
              <a:t>Banorte</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7" name="object 47"/>
          <p:cNvSpPr txBox="1"/>
          <p:nvPr/>
        </p:nvSpPr>
        <p:spPr>
          <a:xfrm>
            <a:off x="7742046" y="3454146"/>
            <a:ext cx="915669" cy="452755"/>
          </a:xfrm>
          <a:prstGeom prst="rect">
            <a:avLst/>
          </a:prstGeom>
        </p:spPr>
        <p:txBody>
          <a:bodyPr vert="horz" wrap="square" lIns="0" tIns="13335" rIns="0" bIns="0" rtlCol="0">
            <a:spAutoFit/>
          </a:bodyPr>
          <a:lstStyle/>
          <a:p>
            <a:pPr marL="71755"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Pensión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10" normalizeH="0" baseline="0" noProof="0" dirty="0">
                <a:ln>
                  <a:noFill/>
                </a:ln>
                <a:solidFill>
                  <a:srgbClr val="FFFFFF"/>
                </a:solidFill>
                <a:effectLst/>
                <a:uLnTx/>
                <a:uFillTx/>
                <a:latin typeface="Verdana"/>
                <a:cs typeface="Verdana"/>
              </a:rPr>
              <a:t>$5,628.48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8" name="object 48"/>
          <p:cNvSpPr txBox="1"/>
          <p:nvPr/>
        </p:nvSpPr>
        <p:spPr>
          <a:xfrm>
            <a:off x="7454265" y="1149172"/>
            <a:ext cx="2828925" cy="240029"/>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114" normalizeH="0" baseline="0" noProof="0" dirty="0">
                <a:ln>
                  <a:noFill/>
                </a:ln>
                <a:solidFill>
                  <a:srgbClr val="F1F1F1"/>
                </a:solidFill>
                <a:effectLst/>
                <a:uLnTx/>
                <a:uFillTx/>
                <a:latin typeface="Verdana"/>
                <a:cs typeface="Verdana"/>
              </a:rPr>
              <a:t>Sr.</a:t>
            </a:r>
            <a:r>
              <a:rPr kumimoji="0" sz="1400" b="1" i="0" u="none" strike="noStrike" kern="0" cap="none" spc="-85" normalizeH="0" baseline="0" noProof="0" dirty="0">
                <a:ln>
                  <a:noFill/>
                </a:ln>
                <a:solidFill>
                  <a:srgbClr val="F1F1F1"/>
                </a:solidFill>
                <a:effectLst/>
                <a:uLnTx/>
                <a:uFillTx/>
                <a:latin typeface="Verdana"/>
                <a:cs typeface="Verdana"/>
              </a:rPr>
              <a:t> </a:t>
            </a:r>
            <a:r>
              <a:rPr kumimoji="0" sz="1400" b="1" i="0" u="none" strike="noStrike" kern="0" cap="none" spc="-55" normalizeH="0" baseline="0" noProof="0" dirty="0">
                <a:ln>
                  <a:noFill/>
                </a:ln>
                <a:solidFill>
                  <a:srgbClr val="F1F1F1"/>
                </a:solidFill>
                <a:effectLst/>
                <a:uLnTx/>
                <a:uFillTx/>
                <a:latin typeface="Verdana"/>
                <a:cs typeface="Verdana"/>
              </a:rPr>
              <a:t>Raymundo</a:t>
            </a:r>
            <a:r>
              <a:rPr kumimoji="0" sz="1400" b="1" i="0" u="none" strike="noStrike" kern="0" cap="none" spc="-95" normalizeH="0" baseline="0" noProof="0" dirty="0">
                <a:ln>
                  <a:noFill/>
                </a:ln>
                <a:solidFill>
                  <a:srgbClr val="F1F1F1"/>
                </a:solidFill>
                <a:effectLst/>
                <a:uLnTx/>
                <a:uFillTx/>
                <a:latin typeface="Verdana"/>
                <a:cs typeface="Verdana"/>
              </a:rPr>
              <a:t> </a:t>
            </a:r>
            <a:r>
              <a:rPr kumimoji="0" sz="1400" b="1" i="0" u="none" strike="noStrike" kern="0" cap="none" spc="-65" normalizeH="0" baseline="0" noProof="0" dirty="0">
                <a:ln>
                  <a:noFill/>
                </a:ln>
                <a:solidFill>
                  <a:srgbClr val="F1F1F1"/>
                </a:solidFill>
                <a:effectLst/>
                <a:uLnTx/>
                <a:uFillTx/>
                <a:latin typeface="Verdana"/>
                <a:cs typeface="Verdana"/>
              </a:rPr>
              <a:t>Vallejo</a:t>
            </a:r>
            <a:r>
              <a:rPr kumimoji="0" sz="1400" b="1" i="0" u="none" strike="noStrike" kern="0" cap="none" spc="-55" normalizeH="0" baseline="0" noProof="0" dirty="0">
                <a:ln>
                  <a:noFill/>
                </a:ln>
                <a:solidFill>
                  <a:srgbClr val="F1F1F1"/>
                </a:solidFill>
                <a:effectLst/>
                <a:uLnTx/>
                <a:uFillTx/>
                <a:latin typeface="Verdana"/>
                <a:cs typeface="Verdana"/>
              </a:rPr>
              <a:t> </a:t>
            </a:r>
            <a:r>
              <a:rPr kumimoji="0" sz="1400" b="1" i="0" u="none" strike="noStrike" kern="0" cap="none" spc="-45" normalizeH="0" baseline="0" noProof="0" dirty="0">
                <a:ln>
                  <a:noFill/>
                </a:ln>
                <a:solidFill>
                  <a:srgbClr val="F1F1F1"/>
                </a:solidFill>
                <a:effectLst/>
                <a:uLnTx/>
                <a:uFillTx/>
                <a:latin typeface="Verdana"/>
                <a:cs typeface="Verdana"/>
              </a:rPr>
              <a:t>Ramírez</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9" name="object 49"/>
          <p:cNvSpPr txBox="1"/>
          <p:nvPr/>
        </p:nvSpPr>
        <p:spPr>
          <a:xfrm>
            <a:off x="6563614" y="5257291"/>
            <a:ext cx="1318895"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35" normalizeH="0" baseline="0" noProof="0" dirty="0">
                <a:ln>
                  <a:noFill/>
                </a:ln>
                <a:solidFill>
                  <a:srgbClr val="FFFFFF"/>
                </a:solidFill>
                <a:effectLst/>
                <a:uLnTx/>
                <a:uFillTx/>
                <a:latin typeface="Verdana"/>
                <a:cs typeface="Verdana"/>
              </a:rPr>
              <a:t>*Corredor</a:t>
            </a:r>
            <a:r>
              <a:rPr kumimoji="0" sz="900" b="0" i="0" u="none" strike="noStrike" kern="0" cap="none" spc="5" normalizeH="0" baseline="0" noProof="0" dirty="0">
                <a:ln>
                  <a:noFill/>
                </a:ln>
                <a:solidFill>
                  <a:srgbClr val="FFFFFF"/>
                </a:solidFill>
                <a:effectLst/>
                <a:uLnTx/>
                <a:uFillTx/>
                <a:latin typeface="Verdana"/>
                <a:cs typeface="Verdana"/>
              </a:rPr>
              <a:t> </a:t>
            </a:r>
            <a:r>
              <a:rPr kumimoji="0" sz="900" b="0" i="0" u="none" strike="noStrike" kern="0" cap="none" spc="-10" normalizeH="0" baseline="0" noProof="0" dirty="0">
                <a:ln>
                  <a:noFill/>
                </a:ln>
                <a:solidFill>
                  <a:srgbClr val="FFFFFF"/>
                </a:solidFill>
                <a:effectLst/>
                <a:uLnTx/>
                <a:uFillTx/>
                <a:latin typeface="Verdana"/>
                <a:cs typeface="Verdana"/>
              </a:rPr>
              <a:t>Insurgentes.</a:t>
            </a:r>
            <a:endParaRPr kumimoji="0" sz="900" b="0" i="0" u="none" strike="noStrike" kern="0" cap="none" spc="0" normalizeH="0" baseline="0" noProof="0">
              <a:ln>
                <a:noFill/>
              </a:ln>
              <a:solidFill>
                <a:sysClr val="windowText" lastClr="000000"/>
              </a:solidFill>
              <a:effectLst/>
              <a:uLnTx/>
              <a:uFillTx/>
              <a:latin typeface="Verdana"/>
              <a:cs typeface="Verdana"/>
            </a:endParaRPr>
          </a:p>
        </p:txBody>
      </p:sp>
      <p:sp>
        <p:nvSpPr>
          <p:cNvPr id="50" name="object 50"/>
          <p:cNvSpPr txBox="1"/>
          <p:nvPr/>
        </p:nvSpPr>
        <p:spPr>
          <a:xfrm>
            <a:off x="3794759" y="5818632"/>
            <a:ext cx="1734820" cy="737870"/>
          </a:xfrm>
          <a:prstGeom prst="rect">
            <a:avLst/>
          </a:prstGeom>
          <a:solidFill>
            <a:srgbClr val="005C4B"/>
          </a:solidFill>
        </p:spPr>
        <p:txBody>
          <a:bodyPr vert="horz" wrap="square" lIns="0" tIns="37465" rIns="0" bIns="0" rtlCol="0">
            <a:spAutoFit/>
          </a:bodyPr>
          <a:lstStyle/>
          <a:p>
            <a:pPr marL="317500" marR="0" lvl="0" indent="0" defTabSz="914400" eaLnBrk="1" fontAlgn="auto" latinLnBrk="0" hangingPunct="1">
              <a:lnSpc>
                <a:spcPct val="100000"/>
              </a:lnSpc>
              <a:spcBef>
                <a:spcPts val="295"/>
              </a:spcBef>
              <a:spcAft>
                <a:spcPts val="0"/>
              </a:spcAft>
              <a:buClrTx/>
              <a:buSzTx/>
              <a:buFontTx/>
              <a:buNone/>
              <a:tabLst/>
              <a:defRPr/>
            </a:pPr>
            <a:r>
              <a:rPr kumimoji="0" sz="1400" b="0" i="0" u="none" strike="noStrike" kern="0" cap="none" spc="0" normalizeH="0" baseline="0" noProof="0" dirty="0">
                <a:ln>
                  <a:noFill/>
                </a:ln>
                <a:solidFill>
                  <a:srgbClr val="FFFFFF"/>
                </a:solidFill>
                <a:effectLst/>
                <a:uLnTx/>
                <a:uFillTx/>
                <a:latin typeface="Verdana"/>
                <a:cs typeface="Verdana"/>
              </a:rPr>
              <a:t>Pensión</a:t>
            </a:r>
            <a:r>
              <a:rPr kumimoji="0" sz="1400" b="0" i="0" u="none" strike="noStrike" kern="0" cap="none" spc="100" normalizeH="0" baseline="0" noProof="0" dirty="0">
                <a:ln>
                  <a:noFill/>
                </a:ln>
                <a:solidFill>
                  <a:srgbClr val="FFFFFF"/>
                </a:solidFill>
                <a:effectLst/>
                <a:uLnTx/>
                <a:uFillTx/>
                <a:latin typeface="Verdana"/>
                <a:cs typeface="Verdana"/>
              </a:rPr>
              <a:t> </a:t>
            </a:r>
            <a:r>
              <a:rPr kumimoji="0" sz="1400" b="0" i="0" u="none" strike="noStrike" kern="0" cap="none" spc="-25" normalizeH="0" baseline="0" noProof="0" dirty="0">
                <a:ln>
                  <a:noFill/>
                </a:ln>
                <a:solidFill>
                  <a:srgbClr val="FFFFFF"/>
                </a:solidFill>
                <a:effectLst/>
                <a:uLnTx/>
                <a:uFillTx/>
                <a:latin typeface="Verdana"/>
                <a:cs typeface="Verdana"/>
              </a:rPr>
              <a:t>con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213360" marR="0" lvl="0" indent="0" defTabSz="914400" eaLnBrk="1" fontAlgn="auto" latinLnBrk="0" hangingPunct="1">
              <a:lnSpc>
                <a:spcPct val="100000"/>
              </a:lnSpc>
              <a:spcBef>
                <a:spcPts val="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419734"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70" normalizeH="0" baseline="0" noProof="0" dirty="0">
                <a:ln>
                  <a:noFill/>
                </a:ln>
                <a:solidFill>
                  <a:srgbClr val="FFFFFF"/>
                </a:solidFill>
                <a:effectLst/>
                <a:uLnTx/>
                <a:uFillTx/>
                <a:latin typeface="Verdana"/>
                <a:cs typeface="Verdana"/>
              </a:rPr>
              <a:t>$12,289.78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51" name="object 51"/>
          <p:cNvSpPr txBox="1"/>
          <p:nvPr/>
        </p:nvSpPr>
        <p:spPr>
          <a:xfrm>
            <a:off x="1501139" y="5818632"/>
            <a:ext cx="1903730" cy="737870"/>
          </a:xfrm>
          <a:prstGeom prst="rect">
            <a:avLst/>
          </a:prstGeom>
          <a:solidFill>
            <a:srgbClr val="9D2348"/>
          </a:solidFill>
        </p:spPr>
        <p:txBody>
          <a:bodyPr vert="horz" wrap="square" lIns="0" tIns="37465" rIns="0" bIns="0" rtlCol="0">
            <a:spAutoFit/>
          </a:bodyPr>
          <a:lstStyle/>
          <a:p>
            <a:pPr marL="0" marR="0" lvl="0" indent="0" algn="ctr" defTabSz="914400" eaLnBrk="1" fontAlgn="auto" latinLnBrk="0" hangingPunct="1">
              <a:lnSpc>
                <a:spcPct val="100000"/>
              </a:lnSpc>
              <a:spcBef>
                <a:spcPts val="295"/>
              </a:spcBef>
              <a:spcAft>
                <a:spcPts val="0"/>
              </a:spcAft>
              <a:buClrTx/>
              <a:buSzTx/>
              <a:buFontTx/>
              <a:buNone/>
              <a:tabLst/>
              <a:defRPr/>
            </a:pPr>
            <a:r>
              <a:rPr kumimoji="0" sz="1400" b="0" i="0" u="none" strike="noStrike" kern="0" cap="none" spc="0" normalizeH="0" baseline="0" noProof="0" dirty="0">
                <a:ln>
                  <a:noFill/>
                </a:ln>
                <a:solidFill>
                  <a:srgbClr val="FFFFFF"/>
                </a:solidFill>
                <a:effectLst/>
                <a:uLnTx/>
                <a:uFillTx/>
                <a:latin typeface="Verdana"/>
                <a:cs typeface="Verdana"/>
              </a:rPr>
              <a:t>Pensión</a:t>
            </a:r>
            <a:r>
              <a:rPr kumimoji="0" sz="1400" b="0" i="0" u="none" strike="noStrike" kern="0" cap="none" spc="100" normalizeH="0" baseline="0" noProof="0" dirty="0">
                <a:ln>
                  <a:noFill/>
                </a:ln>
                <a:solidFill>
                  <a:srgbClr val="FFFFFF"/>
                </a:solidFill>
                <a:effectLst/>
                <a:uLnTx/>
                <a:uFillTx/>
                <a:latin typeface="Verdana"/>
                <a:cs typeface="Verdana"/>
              </a:rPr>
              <a:t> </a:t>
            </a:r>
            <a:r>
              <a:rPr kumimoji="0" sz="1400" b="0" i="0" u="none" strike="noStrike" kern="0" cap="none" spc="-25" normalizeH="0" baseline="0" noProof="0" dirty="0">
                <a:ln>
                  <a:noFill/>
                </a:ln>
                <a:solidFill>
                  <a:srgbClr val="FFFFFF"/>
                </a:solidFill>
                <a:effectLst/>
                <a:uLnTx/>
                <a:uFillTx/>
                <a:latin typeface="Verdana"/>
                <a:cs typeface="Verdana"/>
              </a:rPr>
              <a:t>sin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ct val="100000"/>
              </a:lnSpc>
              <a:spcBef>
                <a:spcPts val="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52705" marR="0" lvl="0" indent="0" algn="ctr" defTabSz="914400" eaLnBrk="1" fontAlgn="auto" latinLnBrk="0" hangingPunct="1">
              <a:lnSpc>
                <a:spcPct val="100000"/>
              </a:lnSpc>
              <a:spcBef>
                <a:spcPts val="0"/>
              </a:spcBef>
              <a:spcAft>
                <a:spcPts val="0"/>
              </a:spcAft>
              <a:buClrTx/>
              <a:buSzTx/>
              <a:buFontTx/>
              <a:buNone/>
              <a:tabLst/>
              <a:defRPr/>
            </a:pPr>
            <a:r>
              <a:rPr kumimoji="0" sz="1400" b="1" i="0" u="none" strike="noStrike" kern="0" cap="none" spc="-50" normalizeH="0" baseline="0" noProof="0" dirty="0">
                <a:ln>
                  <a:noFill/>
                </a:ln>
                <a:solidFill>
                  <a:srgbClr val="FFFFFF"/>
                </a:solidFill>
                <a:effectLst/>
                <a:uLnTx/>
                <a:uFillTx/>
                <a:latin typeface="Verdana"/>
                <a:cs typeface="Verdana"/>
              </a:rPr>
              <a:t>$7,489.21</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52" name="object 52"/>
          <p:cNvSpPr txBox="1"/>
          <p:nvPr/>
        </p:nvSpPr>
        <p:spPr>
          <a:xfrm>
            <a:off x="9345168" y="5818632"/>
            <a:ext cx="1734820" cy="737870"/>
          </a:xfrm>
          <a:prstGeom prst="rect">
            <a:avLst/>
          </a:prstGeom>
          <a:solidFill>
            <a:srgbClr val="005C4B"/>
          </a:solidFill>
        </p:spPr>
        <p:txBody>
          <a:bodyPr vert="horz" wrap="square" lIns="0" tIns="37465" rIns="0" bIns="0" rtlCol="0">
            <a:spAutoFit/>
          </a:bodyPr>
          <a:lstStyle/>
          <a:p>
            <a:pPr marL="318135" marR="0" lvl="0" indent="0" defTabSz="914400" eaLnBrk="1" fontAlgn="auto" latinLnBrk="0" hangingPunct="1">
              <a:lnSpc>
                <a:spcPct val="100000"/>
              </a:lnSpc>
              <a:spcBef>
                <a:spcPts val="295"/>
              </a:spcBef>
              <a:spcAft>
                <a:spcPts val="0"/>
              </a:spcAft>
              <a:buClrTx/>
              <a:buSzTx/>
              <a:buFontTx/>
              <a:buNone/>
              <a:tabLst/>
              <a:defRPr/>
            </a:pPr>
            <a:r>
              <a:rPr kumimoji="0" sz="1400" b="0" i="0" u="none" strike="noStrike" kern="0" cap="none" spc="0" normalizeH="0" baseline="0" noProof="0" dirty="0">
                <a:ln>
                  <a:noFill/>
                </a:ln>
                <a:solidFill>
                  <a:srgbClr val="FFFFFF"/>
                </a:solidFill>
                <a:effectLst/>
                <a:uLnTx/>
                <a:uFillTx/>
                <a:latin typeface="Verdana"/>
                <a:cs typeface="Verdana"/>
              </a:rPr>
              <a:t>Pensión</a:t>
            </a:r>
            <a:r>
              <a:rPr kumimoji="0" sz="1400" b="0" i="0" u="none" strike="noStrike" kern="0" cap="none" spc="100" normalizeH="0" baseline="0" noProof="0" dirty="0">
                <a:ln>
                  <a:noFill/>
                </a:ln>
                <a:solidFill>
                  <a:srgbClr val="FFFFFF"/>
                </a:solidFill>
                <a:effectLst/>
                <a:uLnTx/>
                <a:uFillTx/>
                <a:latin typeface="Verdana"/>
                <a:cs typeface="Verdana"/>
              </a:rPr>
              <a:t> </a:t>
            </a:r>
            <a:r>
              <a:rPr kumimoji="0" sz="1400" b="0" i="0" u="none" strike="noStrike" kern="0" cap="none" spc="-25" normalizeH="0" baseline="0" noProof="0" dirty="0">
                <a:ln>
                  <a:noFill/>
                </a:ln>
                <a:solidFill>
                  <a:srgbClr val="FFFFFF"/>
                </a:solidFill>
                <a:effectLst/>
                <a:uLnTx/>
                <a:uFillTx/>
                <a:latin typeface="Verdana"/>
                <a:cs typeface="Verdana"/>
              </a:rPr>
              <a:t>con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213995" marR="0" lvl="0" indent="0" defTabSz="914400" eaLnBrk="1" fontAlgn="auto" latinLnBrk="0" hangingPunct="1">
              <a:lnSpc>
                <a:spcPct val="100000"/>
              </a:lnSpc>
              <a:spcBef>
                <a:spcPts val="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41402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60" normalizeH="0" baseline="0" noProof="0" dirty="0">
                <a:ln>
                  <a:noFill/>
                </a:ln>
                <a:solidFill>
                  <a:srgbClr val="FFFFFF"/>
                </a:solidFill>
                <a:effectLst/>
                <a:uLnTx/>
                <a:uFillTx/>
                <a:latin typeface="Verdana"/>
                <a:cs typeface="Verdana"/>
              </a:rPr>
              <a:t>$13,077.88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53" name="object 53"/>
          <p:cNvSpPr txBox="1"/>
          <p:nvPr/>
        </p:nvSpPr>
        <p:spPr>
          <a:xfrm>
            <a:off x="7051547" y="5818632"/>
            <a:ext cx="1903730" cy="737870"/>
          </a:xfrm>
          <a:prstGeom prst="rect">
            <a:avLst/>
          </a:prstGeom>
          <a:solidFill>
            <a:srgbClr val="9D2348"/>
          </a:solidFill>
        </p:spPr>
        <p:txBody>
          <a:bodyPr vert="horz" wrap="square" lIns="0" tIns="37465" rIns="0" bIns="0" rtlCol="0">
            <a:spAutoFit/>
          </a:bodyPr>
          <a:lstStyle/>
          <a:p>
            <a:pPr marL="635" marR="0" lvl="0" indent="0" algn="ctr" defTabSz="914400" eaLnBrk="1" fontAlgn="auto" latinLnBrk="0" hangingPunct="1">
              <a:lnSpc>
                <a:spcPct val="100000"/>
              </a:lnSpc>
              <a:spcBef>
                <a:spcPts val="295"/>
              </a:spcBef>
              <a:spcAft>
                <a:spcPts val="0"/>
              </a:spcAft>
              <a:buClrTx/>
              <a:buSzTx/>
              <a:buFontTx/>
              <a:buNone/>
              <a:tabLst/>
              <a:defRPr/>
            </a:pPr>
            <a:r>
              <a:rPr kumimoji="0" sz="1400" b="0" i="0" u="none" strike="noStrike" kern="0" cap="none" spc="0" normalizeH="0" baseline="0" noProof="0" dirty="0">
                <a:ln>
                  <a:noFill/>
                </a:ln>
                <a:solidFill>
                  <a:srgbClr val="FFFFFF"/>
                </a:solidFill>
                <a:effectLst/>
                <a:uLnTx/>
                <a:uFillTx/>
                <a:latin typeface="Verdana"/>
                <a:cs typeface="Verdana"/>
              </a:rPr>
              <a:t>Pensión</a:t>
            </a:r>
            <a:r>
              <a:rPr kumimoji="0" sz="1400" b="0" i="0" u="none" strike="noStrike" kern="0" cap="none" spc="100" normalizeH="0" baseline="0" noProof="0" dirty="0">
                <a:ln>
                  <a:noFill/>
                </a:ln>
                <a:solidFill>
                  <a:srgbClr val="FFFFFF"/>
                </a:solidFill>
                <a:effectLst/>
                <a:uLnTx/>
                <a:uFillTx/>
                <a:latin typeface="Verdana"/>
                <a:cs typeface="Verdana"/>
              </a:rPr>
              <a:t> </a:t>
            </a:r>
            <a:r>
              <a:rPr kumimoji="0" sz="1400" b="0" i="0" u="none" strike="noStrike" kern="0" cap="none" spc="-25" normalizeH="0" baseline="0" noProof="0" dirty="0">
                <a:ln>
                  <a:noFill/>
                </a:ln>
                <a:solidFill>
                  <a:srgbClr val="FFFFFF"/>
                </a:solidFill>
                <a:effectLst/>
                <a:uLnTx/>
                <a:uFillTx/>
                <a:latin typeface="Verdana"/>
                <a:cs typeface="Verdana"/>
              </a:rPr>
              <a:t>sin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0" lvl="0" indent="0" algn="ctr" defTabSz="914400" eaLnBrk="1" fontAlgn="auto" latinLnBrk="0" hangingPunct="1">
              <a:lnSpc>
                <a:spcPct val="100000"/>
              </a:lnSpc>
              <a:spcBef>
                <a:spcPts val="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50165" marR="0" lvl="0" indent="0" algn="ctr"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0" normalizeH="0" baseline="0" noProof="0" dirty="0">
                <a:ln>
                  <a:noFill/>
                </a:ln>
                <a:solidFill>
                  <a:srgbClr val="FFFFFF"/>
                </a:solidFill>
                <a:effectLst/>
                <a:uLnTx/>
                <a:uFillTx/>
                <a:latin typeface="Verdana"/>
                <a:cs typeface="Verdana"/>
              </a:rPr>
              <a:t>$5,628.48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54" name="object 54"/>
          <p:cNvSpPr txBox="1"/>
          <p:nvPr/>
        </p:nvSpPr>
        <p:spPr>
          <a:xfrm>
            <a:off x="423163" y="730757"/>
            <a:ext cx="1175385"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ysClr val="windowText" lastClr="000000"/>
                </a:solidFill>
                <a:effectLst/>
                <a:uLnTx/>
                <a:uFillTx/>
                <a:latin typeface="Verdana"/>
                <a:cs typeface="Verdana"/>
              </a:rPr>
              <a:t>Beneficiarios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7060691" y="0"/>
              <a:ext cx="5131308" cy="6731502"/>
            </a:xfrm>
            <a:prstGeom prst="rect">
              <a:avLst/>
            </a:prstGeom>
          </p:spPr>
        </p:pic>
        <p:pic>
          <p:nvPicPr>
            <p:cNvPr id="4" name="object 4"/>
            <p:cNvPicPr/>
            <p:nvPr/>
          </p:nvPicPr>
          <p:blipFill>
            <a:blip r:embed="rId3" cstate="print"/>
            <a:stretch>
              <a:fillRect/>
            </a:stretch>
          </p:blipFill>
          <p:spPr>
            <a:xfrm>
              <a:off x="2554223" y="62484"/>
              <a:ext cx="8718804" cy="6669024"/>
            </a:xfrm>
            <a:prstGeom prst="rect">
              <a:avLst/>
            </a:prstGeom>
          </p:spPr>
        </p:pic>
      </p:grpSp>
      <p:sp>
        <p:nvSpPr>
          <p:cNvPr id="5" name="object 5"/>
          <p:cNvSpPr txBox="1"/>
          <p:nvPr/>
        </p:nvSpPr>
        <p:spPr>
          <a:xfrm>
            <a:off x="377748" y="4665979"/>
            <a:ext cx="5163820" cy="3308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tab pos="870585" algn="l"/>
                <a:tab pos="2161540" algn="l"/>
                <a:tab pos="2658110" algn="l"/>
                <a:tab pos="4755515" algn="l"/>
              </a:tabLst>
              <a:defRPr/>
            </a:pPr>
            <a:r>
              <a:rPr kumimoji="0" sz="2000" b="0" i="0" u="none" strike="noStrike" kern="0" cap="none" spc="-20" normalizeH="0" baseline="0" noProof="0" dirty="0">
                <a:ln>
                  <a:noFill/>
                </a:ln>
                <a:solidFill>
                  <a:srgbClr val="514850"/>
                </a:solidFill>
                <a:effectLst/>
                <a:uLnTx/>
                <a:uFillTx/>
                <a:latin typeface="Verdana"/>
                <a:cs typeface="Verdana"/>
              </a:rPr>
              <a:t>Para</a:t>
            </a:r>
            <a:r>
              <a:rPr kumimoji="0" sz="2000" b="0" i="0" u="none" strike="noStrike" kern="0" cap="none" spc="0" normalizeH="0" baseline="0" noProof="0" dirty="0">
                <a:ln>
                  <a:noFill/>
                </a:ln>
                <a:solidFill>
                  <a:srgbClr val="514850"/>
                </a:solidFill>
                <a:effectLst/>
                <a:uLnTx/>
                <a:uFillTx/>
                <a:latin typeface="Verdana"/>
                <a:cs typeface="Verdana"/>
              </a:rPr>
              <a:t>	</a:t>
            </a:r>
            <a:r>
              <a:rPr kumimoji="0" sz="2000" b="0" i="0" u="none" strike="noStrike" kern="0" cap="none" spc="-10" normalizeH="0" baseline="0" noProof="0" dirty="0">
                <a:ln>
                  <a:noFill/>
                </a:ln>
                <a:solidFill>
                  <a:srgbClr val="514850"/>
                </a:solidFill>
                <a:effectLst/>
                <a:uLnTx/>
                <a:uFillTx/>
                <a:latin typeface="Verdana"/>
                <a:cs typeface="Verdana"/>
              </a:rPr>
              <a:t>obtener</a:t>
            </a:r>
            <a:r>
              <a:rPr kumimoji="0" sz="2000" b="0" i="0" u="none" strike="noStrike" kern="0" cap="none" spc="0" normalizeH="0" baseline="0" noProof="0" dirty="0">
                <a:ln>
                  <a:noFill/>
                </a:ln>
                <a:solidFill>
                  <a:srgbClr val="514850"/>
                </a:solidFill>
                <a:effectLst/>
                <a:uLnTx/>
                <a:uFillTx/>
                <a:latin typeface="Verdana"/>
                <a:cs typeface="Verdana"/>
              </a:rPr>
              <a:t>	</a:t>
            </a:r>
            <a:r>
              <a:rPr kumimoji="0" sz="2000" b="0" i="0" u="none" strike="noStrike" kern="0" cap="none" spc="-25" normalizeH="0" baseline="0" noProof="0" dirty="0">
                <a:ln>
                  <a:noFill/>
                </a:ln>
                <a:solidFill>
                  <a:srgbClr val="514850"/>
                </a:solidFill>
                <a:effectLst/>
                <a:uLnTx/>
                <a:uFillTx/>
                <a:latin typeface="Verdana"/>
                <a:cs typeface="Verdana"/>
              </a:rPr>
              <a:t>el</a:t>
            </a:r>
            <a:r>
              <a:rPr kumimoji="0" sz="2000" b="0" i="0" u="none" strike="noStrike" kern="0" cap="none" spc="0" normalizeH="0" baseline="0" noProof="0" dirty="0">
                <a:ln>
                  <a:noFill/>
                </a:ln>
                <a:solidFill>
                  <a:srgbClr val="514850"/>
                </a:solidFill>
                <a:effectLst/>
                <a:uLnTx/>
                <a:uFillTx/>
                <a:latin typeface="Verdana"/>
                <a:cs typeface="Verdana"/>
              </a:rPr>
              <a:t>	</a:t>
            </a:r>
            <a:r>
              <a:rPr kumimoji="0" sz="2000" b="0" i="0" u="none" strike="noStrike" kern="0" cap="none" spc="55" normalizeH="0" baseline="0" noProof="0" dirty="0">
                <a:ln>
                  <a:noFill/>
                </a:ln>
                <a:solidFill>
                  <a:srgbClr val="514850"/>
                </a:solidFill>
                <a:effectLst/>
                <a:uLnTx/>
                <a:uFillTx/>
                <a:latin typeface="Verdana"/>
                <a:cs typeface="Verdana"/>
              </a:rPr>
              <a:t>complemento</a:t>
            </a:r>
            <a:r>
              <a:rPr kumimoji="0" sz="2000" b="0" i="0" u="none" strike="noStrike" kern="0" cap="none" spc="0" normalizeH="0" baseline="0" noProof="0" dirty="0">
                <a:ln>
                  <a:noFill/>
                </a:ln>
                <a:solidFill>
                  <a:srgbClr val="514850"/>
                </a:solidFill>
                <a:effectLst/>
                <a:uLnTx/>
                <a:uFillTx/>
                <a:latin typeface="Verdana"/>
                <a:cs typeface="Verdana"/>
              </a:rPr>
              <a:t>	</a:t>
            </a:r>
            <a:r>
              <a:rPr kumimoji="0" sz="2000" b="0" i="0" u="none" strike="noStrike" kern="0" cap="none" spc="-25" normalizeH="0" baseline="0" noProof="0" dirty="0">
                <a:ln>
                  <a:noFill/>
                </a:ln>
                <a:solidFill>
                  <a:srgbClr val="514850"/>
                </a:solidFill>
                <a:effectLst/>
                <a:uLnTx/>
                <a:uFillTx/>
                <a:latin typeface="Verdana"/>
                <a:cs typeface="Verdana"/>
              </a:rPr>
              <a:t>del</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6" name="object 6"/>
          <p:cNvSpPr txBox="1"/>
          <p:nvPr/>
        </p:nvSpPr>
        <p:spPr>
          <a:xfrm>
            <a:off x="5790057" y="4665979"/>
            <a:ext cx="1447165" cy="3308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tab pos="1108710" algn="l"/>
              </a:tabLst>
              <a:defRPr/>
            </a:pPr>
            <a:r>
              <a:rPr kumimoji="0" sz="2000" b="0" i="0" u="none" strike="noStrike" kern="0" cap="none" spc="60" normalizeH="0" baseline="0" noProof="0" dirty="0">
                <a:ln>
                  <a:noFill/>
                </a:ln>
                <a:solidFill>
                  <a:srgbClr val="514850"/>
                </a:solidFill>
                <a:effectLst/>
                <a:uLnTx/>
                <a:uFillTx/>
                <a:latin typeface="Verdana"/>
                <a:cs typeface="Verdana"/>
              </a:rPr>
              <a:t>Fondo</a:t>
            </a:r>
            <a:r>
              <a:rPr kumimoji="0" sz="2000" b="0" i="0" u="none" strike="noStrike" kern="0" cap="none" spc="0" normalizeH="0" baseline="0" noProof="0" dirty="0">
                <a:ln>
                  <a:noFill/>
                </a:ln>
                <a:solidFill>
                  <a:srgbClr val="514850"/>
                </a:solidFill>
                <a:effectLst/>
                <a:uLnTx/>
                <a:uFillTx/>
                <a:latin typeface="Verdana"/>
                <a:cs typeface="Verdana"/>
              </a:rPr>
              <a:t>	</a:t>
            </a:r>
            <a:r>
              <a:rPr kumimoji="0" sz="2000" b="0" i="0" u="none" strike="noStrike" kern="0" cap="none" spc="20" normalizeH="0" baseline="0" noProof="0" dirty="0">
                <a:ln>
                  <a:noFill/>
                </a:ln>
                <a:solidFill>
                  <a:srgbClr val="514850"/>
                </a:solidFill>
                <a:effectLst/>
                <a:uLnTx/>
                <a:uFillTx/>
                <a:latin typeface="Verdana"/>
                <a:cs typeface="Verdana"/>
              </a:rPr>
              <a:t>de</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7" name="object 7"/>
          <p:cNvSpPr txBox="1"/>
          <p:nvPr/>
        </p:nvSpPr>
        <p:spPr>
          <a:xfrm>
            <a:off x="377748" y="4970779"/>
            <a:ext cx="6859905" cy="941069"/>
          </a:xfrm>
          <a:prstGeom prst="rect">
            <a:avLst/>
          </a:prstGeom>
        </p:spPr>
        <p:txBody>
          <a:bodyPr vert="horz" wrap="square" lIns="0" tIns="12700" rIns="0" bIns="0" rtlCol="0">
            <a:spAutoFit/>
          </a:bodyPr>
          <a:lstStyle/>
          <a:p>
            <a:pPr marL="12700" marR="5080" lvl="0" indent="0" algn="just" defTabSz="914400" eaLnBrk="1" fontAlgn="auto" latinLnBrk="0" hangingPunct="1">
              <a:lnSpc>
                <a:spcPct val="100000"/>
              </a:lnSpc>
              <a:spcBef>
                <a:spcPts val="100"/>
              </a:spcBef>
              <a:spcAft>
                <a:spcPts val="0"/>
              </a:spcAft>
              <a:buClrTx/>
              <a:buSzTx/>
              <a:buFontTx/>
              <a:buNone/>
              <a:tabLst/>
              <a:defRPr/>
            </a:pPr>
            <a:r>
              <a:rPr kumimoji="0" sz="2000" b="0" i="0" u="none" strike="noStrike" kern="0" cap="none" spc="0" normalizeH="0" baseline="0" noProof="0" dirty="0">
                <a:ln>
                  <a:noFill/>
                </a:ln>
                <a:solidFill>
                  <a:srgbClr val="514850"/>
                </a:solidFill>
                <a:effectLst/>
                <a:uLnTx/>
                <a:uFillTx/>
                <a:latin typeface="Verdana"/>
                <a:cs typeface="Verdana"/>
              </a:rPr>
              <a:t>Pensiones</a:t>
            </a:r>
            <a:r>
              <a:rPr kumimoji="0" sz="2000" b="0" i="0" u="none" strike="noStrike" kern="0" cap="none" spc="45"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para</a:t>
            </a:r>
            <a:r>
              <a:rPr kumimoji="0" sz="2000" b="0" i="0" u="none" strike="noStrike" kern="0" cap="none" spc="45"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el</a:t>
            </a:r>
            <a:r>
              <a:rPr kumimoji="0" sz="2000" b="0" i="0" u="none" strike="noStrike" kern="0" cap="none" spc="55"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Bienestar</a:t>
            </a:r>
            <a:r>
              <a:rPr kumimoji="0" sz="2000" b="0" i="0" u="none" strike="noStrike" kern="0" cap="none" spc="50" normalizeH="0" baseline="0" noProof="0" dirty="0">
                <a:ln>
                  <a:noFill/>
                </a:ln>
                <a:solidFill>
                  <a:srgbClr val="514850"/>
                </a:solidFill>
                <a:effectLst/>
                <a:uLnTx/>
                <a:uFillTx/>
                <a:latin typeface="Verdana"/>
                <a:cs typeface="Verdana"/>
              </a:rPr>
              <a:t>  </a:t>
            </a:r>
            <a:r>
              <a:rPr kumimoji="0" sz="2000" b="1" i="0" u="none" strike="noStrike" kern="0" cap="none" spc="0" normalizeH="0" baseline="0" noProof="0" dirty="0">
                <a:ln>
                  <a:noFill/>
                </a:ln>
                <a:solidFill>
                  <a:srgbClr val="514850"/>
                </a:solidFill>
                <a:effectLst/>
                <a:uLnTx/>
                <a:uFillTx/>
                <a:latin typeface="Verdana"/>
                <a:cs typeface="Verdana"/>
              </a:rPr>
              <a:t>no</a:t>
            </a:r>
            <a:r>
              <a:rPr kumimoji="0" sz="2000" b="1" i="0" u="none" strike="noStrike" kern="0" cap="none" spc="70" normalizeH="0" baseline="0" noProof="0" dirty="0">
                <a:ln>
                  <a:noFill/>
                </a:ln>
                <a:solidFill>
                  <a:srgbClr val="514850"/>
                </a:solidFill>
                <a:effectLst/>
                <a:uLnTx/>
                <a:uFillTx/>
                <a:latin typeface="Verdana"/>
                <a:cs typeface="Verdana"/>
              </a:rPr>
              <a:t>  </a:t>
            </a:r>
            <a:r>
              <a:rPr kumimoji="0" sz="2000" b="1" i="0" u="none" strike="noStrike" kern="0" cap="none" spc="0" normalizeH="0" baseline="0" noProof="0" dirty="0">
                <a:ln>
                  <a:noFill/>
                </a:ln>
                <a:solidFill>
                  <a:srgbClr val="514850"/>
                </a:solidFill>
                <a:effectLst/>
                <a:uLnTx/>
                <a:uFillTx/>
                <a:latin typeface="Verdana"/>
                <a:cs typeface="Verdana"/>
              </a:rPr>
              <a:t>se</a:t>
            </a:r>
            <a:r>
              <a:rPr kumimoji="0" sz="2000" b="1" i="0" u="none" strike="noStrike" kern="0" cap="none" spc="60" normalizeH="0" baseline="0" noProof="0" dirty="0">
                <a:ln>
                  <a:noFill/>
                </a:ln>
                <a:solidFill>
                  <a:srgbClr val="514850"/>
                </a:solidFill>
                <a:effectLst/>
                <a:uLnTx/>
                <a:uFillTx/>
                <a:latin typeface="Verdana"/>
                <a:cs typeface="Verdana"/>
              </a:rPr>
              <a:t>  </a:t>
            </a:r>
            <a:r>
              <a:rPr kumimoji="0" sz="2000" b="1" i="0" u="none" strike="noStrike" kern="0" cap="none" spc="0" normalizeH="0" baseline="0" noProof="0" dirty="0">
                <a:ln>
                  <a:noFill/>
                </a:ln>
                <a:solidFill>
                  <a:srgbClr val="514850"/>
                </a:solidFill>
                <a:effectLst/>
                <a:uLnTx/>
                <a:uFillTx/>
                <a:latin typeface="Verdana"/>
                <a:cs typeface="Verdana"/>
              </a:rPr>
              <a:t>requiere</a:t>
            </a:r>
            <a:r>
              <a:rPr kumimoji="0" sz="2000" b="1" i="0" u="none" strike="noStrike" kern="0" cap="none" spc="70" normalizeH="0" baseline="0" noProof="0" dirty="0">
                <a:ln>
                  <a:noFill/>
                </a:ln>
                <a:solidFill>
                  <a:srgbClr val="514850"/>
                </a:solidFill>
                <a:effectLst/>
                <a:uLnTx/>
                <a:uFillTx/>
                <a:latin typeface="Verdana"/>
                <a:cs typeface="Verdana"/>
              </a:rPr>
              <a:t>  </a:t>
            </a:r>
            <a:r>
              <a:rPr kumimoji="0" sz="2000" b="1" i="0" u="none" strike="noStrike" kern="0" cap="none" spc="-25" normalizeH="0" baseline="0" noProof="0" dirty="0">
                <a:ln>
                  <a:noFill/>
                </a:ln>
                <a:solidFill>
                  <a:srgbClr val="514850"/>
                </a:solidFill>
                <a:effectLst/>
                <a:uLnTx/>
                <a:uFillTx/>
                <a:latin typeface="Verdana"/>
                <a:cs typeface="Verdana"/>
              </a:rPr>
              <a:t>de ningún</a:t>
            </a:r>
            <a:r>
              <a:rPr kumimoji="0" sz="2000" b="1" i="0" u="none" strike="noStrike" kern="0" cap="none" spc="15" normalizeH="0" baseline="0" noProof="0" dirty="0">
                <a:ln>
                  <a:noFill/>
                </a:ln>
                <a:solidFill>
                  <a:srgbClr val="514850"/>
                </a:solidFill>
                <a:effectLst/>
                <a:uLnTx/>
                <a:uFillTx/>
                <a:latin typeface="Verdana"/>
                <a:cs typeface="Verdana"/>
              </a:rPr>
              <a:t> </a:t>
            </a:r>
            <a:r>
              <a:rPr kumimoji="0" sz="2000" b="1" i="0" u="none" strike="noStrike" kern="0" cap="none" spc="-50" normalizeH="0" baseline="0" noProof="0" dirty="0">
                <a:ln>
                  <a:noFill/>
                </a:ln>
                <a:solidFill>
                  <a:srgbClr val="514850"/>
                </a:solidFill>
                <a:effectLst/>
                <a:uLnTx/>
                <a:uFillTx/>
                <a:latin typeface="Verdana"/>
                <a:cs typeface="Verdana"/>
              </a:rPr>
              <a:t>otro</a:t>
            </a:r>
            <a:r>
              <a:rPr kumimoji="0" sz="2000" b="1" i="0" u="none" strike="noStrike" kern="0" cap="none" spc="10" normalizeH="0" baseline="0" noProof="0" dirty="0">
                <a:ln>
                  <a:noFill/>
                </a:ln>
                <a:solidFill>
                  <a:srgbClr val="514850"/>
                </a:solidFill>
                <a:effectLst/>
                <a:uLnTx/>
                <a:uFillTx/>
                <a:latin typeface="Verdana"/>
                <a:cs typeface="Verdana"/>
              </a:rPr>
              <a:t> </a:t>
            </a:r>
            <a:r>
              <a:rPr kumimoji="0" sz="2000" b="1" i="0" u="none" strike="noStrike" kern="0" cap="none" spc="-60" normalizeH="0" baseline="0" noProof="0" dirty="0">
                <a:ln>
                  <a:noFill/>
                </a:ln>
                <a:solidFill>
                  <a:srgbClr val="514850"/>
                </a:solidFill>
                <a:effectLst/>
                <a:uLnTx/>
                <a:uFillTx/>
                <a:latin typeface="Verdana"/>
                <a:cs typeface="Verdana"/>
              </a:rPr>
              <a:t>trámite</a:t>
            </a:r>
            <a:r>
              <a:rPr kumimoji="0" sz="2000" b="1" i="0" u="none" strike="noStrike" kern="0" cap="none" spc="10"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adicional</a:t>
            </a:r>
            <a:r>
              <a:rPr kumimoji="0" sz="2000" b="0" i="0" u="none" strike="noStrike" kern="0" cap="none" spc="-20"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a aquel</a:t>
            </a:r>
            <a:r>
              <a:rPr kumimoji="0" sz="2000" b="0" i="0" u="none" strike="noStrike" kern="0" cap="none" spc="-5" normalizeH="0" baseline="0" noProof="0" dirty="0">
                <a:ln>
                  <a:noFill/>
                </a:ln>
                <a:solidFill>
                  <a:srgbClr val="514850"/>
                </a:solidFill>
                <a:effectLst/>
                <a:uLnTx/>
                <a:uFillTx/>
                <a:latin typeface="Verdana"/>
                <a:cs typeface="Verdana"/>
              </a:rPr>
              <a:t> </a:t>
            </a:r>
            <a:r>
              <a:rPr kumimoji="0" sz="2000" b="0" i="0" u="none" strike="noStrike" kern="0" cap="none" spc="55" normalizeH="0" baseline="0" noProof="0" dirty="0">
                <a:ln>
                  <a:noFill/>
                </a:ln>
                <a:solidFill>
                  <a:srgbClr val="514850"/>
                </a:solidFill>
                <a:effectLst/>
                <a:uLnTx/>
                <a:uFillTx/>
                <a:latin typeface="Verdana"/>
                <a:cs typeface="Verdana"/>
              </a:rPr>
              <a:t>que</a:t>
            </a:r>
            <a:r>
              <a:rPr kumimoji="0" sz="2000" b="0" i="0" u="none" strike="noStrike" kern="0" cap="none" spc="-10"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se</a:t>
            </a:r>
            <a:r>
              <a:rPr kumimoji="0" sz="2000" b="0" i="0" u="none" strike="noStrike" kern="0" cap="none" spc="-5" normalizeH="0" baseline="0" noProof="0" dirty="0">
                <a:ln>
                  <a:noFill/>
                </a:ln>
                <a:solidFill>
                  <a:srgbClr val="514850"/>
                </a:solidFill>
                <a:effectLst/>
                <a:uLnTx/>
                <a:uFillTx/>
                <a:latin typeface="Verdana"/>
                <a:cs typeface="Verdana"/>
              </a:rPr>
              <a:t> </a:t>
            </a:r>
            <a:r>
              <a:rPr kumimoji="0" sz="2000" b="0" i="0" u="none" strike="noStrike" kern="0" cap="none" spc="-10" normalizeH="0" baseline="0" noProof="0" dirty="0">
                <a:ln>
                  <a:noFill/>
                </a:ln>
                <a:solidFill>
                  <a:srgbClr val="514850"/>
                </a:solidFill>
                <a:effectLst/>
                <a:uLnTx/>
                <a:uFillTx/>
                <a:latin typeface="Verdana"/>
                <a:cs typeface="Verdana"/>
              </a:rPr>
              <a:t>realiza </a:t>
            </a:r>
            <a:r>
              <a:rPr kumimoji="0" sz="2000" b="0" i="0" u="none" strike="noStrike" kern="0" cap="none" spc="0" normalizeH="0" baseline="0" noProof="0" dirty="0">
                <a:ln>
                  <a:noFill/>
                </a:ln>
                <a:solidFill>
                  <a:srgbClr val="514850"/>
                </a:solidFill>
                <a:effectLst/>
                <a:uLnTx/>
                <a:uFillTx/>
                <a:latin typeface="Verdana"/>
                <a:cs typeface="Verdana"/>
              </a:rPr>
              <a:t>para</a:t>
            </a:r>
            <a:r>
              <a:rPr kumimoji="0" sz="2000" b="0" i="0" u="none" strike="noStrike" kern="0" cap="none" spc="-110"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obtener</a:t>
            </a:r>
            <a:r>
              <a:rPr kumimoji="0" sz="2000" b="0" i="0" u="none" strike="noStrike" kern="0" cap="none" spc="-120" normalizeH="0" baseline="0" noProof="0" dirty="0">
                <a:ln>
                  <a:noFill/>
                </a:ln>
                <a:solidFill>
                  <a:srgbClr val="514850"/>
                </a:solidFill>
                <a:effectLst/>
                <a:uLnTx/>
                <a:uFillTx/>
                <a:latin typeface="Verdana"/>
                <a:cs typeface="Verdana"/>
              </a:rPr>
              <a:t> </a:t>
            </a:r>
            <a:r>
              <a:rPr kumimoji="0" sz="2000" b="0" i="0" u="none" strike="noStrike" kern="0" cap="none" spc="-25" normalizeH="0" baseline="0" noProof="0" dirty="0">
                <a:ln>
                  <a:noFill/>
                </a:ln>
                <a:solidFill>
                  <a:srgbClr val="514850"/>
                </a:solidFill>
                <a:effectLst/>
                <a:uLnTx/>
                <a:uFillTx/>
                <a:latin typeface="Verdana"/>
                <a:cs typeface="Verdana"/>
              </a:rPr>
              <a:t>la</a:t>
            </a:r>
            <a:r>
              <a:rPr kumimoji="0" sz="2000" b="0" i="0" u="none" strike="noStrike" kern="0" cap="none" spc="-75"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pensión</a:t>
            </a:r>
            <a:r>
              <a:rPr kumimoji="0" sz="2000" b="0" i="0" u="none" strike="noStrike" kern="0" cap="none" spc="-130" normalizeH="0" baseline="0" noProof="0" dirty="0">
                <a:ln>
                  <a:noFill/>
                </a:ln>
                <a:solidFill>
                  <a:srgbClr val="514850"/>
                </a:solidFill>
                <a:effectLst/>
                <a:uLnTx/>
                <a:uFillTx/>
                <a:latin typeface="Verdana"/>
                <a:cs typeface="Verdana"/>
              </a:rPr>
              <a:t> </a:t>
            </a:r>
            <a:r>
              <a:rPr kumimoji="0" sz="2000" b="0" i="0" u="none" strike="noStrike" kern="0" cap="none" spc="55" normalizeH="0" baseline="0" noProof="0" dirty="0">
                <a:ln>
                  <a:noFill/>
                </a:ln>
                <a:solidFill>
                  <a:srgbClr val="514850"/>
                </a:solidFill>
                <a:effectLst/>
                <a:uLnTx/>
                <a:uFillTx/>
                <a:latin typeface="Verdana"/>
                <a:cs typeface="Verdana"/>
              </a:rPr>
              <a:t>de</a:t>
            </a:r>
            <a:r>
              <a:rPr kumimoji="0" sz="2000" b="0" i="0" u="none" strike="noStrike" kern="0" cap="none" spc="-85" normalizeH="0" baseline="0" noProof="0" dirty="0">
                <a:ln>
                  <a:noFill/>
                </a:ln>
                <a:solidFill>
                  <a:srgbClr val="514850"/>
                </a:solidFill>
                <a:effectLst/>
                <a:uLnTx/>
                <a:uFillTx/>
                <a:latin typeface="Verdana"/>
                <a:cs typeface="Verdana"/>
              </a:rPr>
              <a:t> </a:t>
            </a:r>
            <a:r>
              <a:rPr kumimoji="0" sz="2000" b="0" i="0" u="none" strike="noStrike" kern="0" cap="none" spc="-10" normalizeH="0" baseline="0" noProof="0" dirty="0">
                <a:ln>
                  <a:noFill/>
                </a:ln>
                <a:solidFill>
                  <a:srgbClr val="514850"/>
                </a:solidFill>
                <a:effectLst/>
                <a:uLnTx/>
                <a:uFillTx/>
                <a:latin typeface="Verdana"/>
                <a:cs typeface="Verdana"/>
              </a:rPr>
              <a:t>vejez.</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grpSp>
        <p:nvGrpSpPr>
          <p:cNvPr id="8" name="object 8"/>
          <p:cNvGrpSpPr/>
          <p:nvPr/>
        </p:nvGrpSpPr>
        <p:grpSpPr>
          <a:xfrm>
            <a:off x="0" y="0"/>
            <a:ext cx="12192000" cy="3959860"/>
            <a:chOff x="0" y="0"/>
            <a:chExt cx="12192000" cy="3959860"/>
          </a:xfrm>
        </p:grpSpPr>
        <p:pic>
          <p:nvPicPr>
            <p:cNvPr id="9" name="object 9"/>
            <p:cNvPicPr/>
            <p:nvPr/>
          </p:nvPicPr>
          <p:blipFill>
            <a:blip r:embed="rId4" cstate="print"/>
            <a:stretch>
              <a:fillRect/>
            </a:stretch>
          </p:blipFill>
          <p:spPr>
            <a:xfrm>
              <a:off x="298703" y="3560064"/>
              <a:ext cx="5887207" cy="399287"/>
            </a:xfrm>
            <a:prstGeom prst="rect">
              <a:avLst/>
            </a:prstGeom>
          </p:spPr>
        </p:pic>
        <p:pic>
          <p:nvPicPr>
            <p:cNvPr id="10" name="object 10"/>
            <p:cNvPicPr/>
            <p:nvPr/>
          </p:nvPicPr>
          <p:blipFill>
            <a:blip r:embed="rId5" cstate="print"/>
            <a:stretch>
              <a:fillRect/>
            </a:stretch>
          </p:blipFill>
          <p:spPr>
            <a:xfrm>
              <a:off x="0" y="0"/>
              <a:ext cx="12191999" cy="955548"/>
            </a:xfrm>
            <a:prstGeom prst="rect">
              <a:avLst/>
            </a:prstGeom>
          </p:spPr>
        </p:pic>
      </p:grpSp>
      <p:sp>
        <p:nvSpPr>
          <p:cNvPr id="11" name="object 11"/>
          <p:cNvSpPr txBox="1">
            <a:spLocks noGrp="1"/>
          </p:cNvSpPr>
          <p:nvPr>
            <p:ph type="title"/>
          </p:nvPr>
        </p:nvSpPr>
        <p:spPr>
          <a:xfrm>
            <a:off x="4295013" y="15620"/>
            <a:ext cx="3470910" cy="422275"/>
          </a:xfrm>
          <a:prstGeom prst="rect">
            <a:avLst/>
          </a:prstGeom>
        </p:spPr>
        <p:txBody>
          <a:bodyPr vert="horz" wrap="square" lIns="0" tIns="12700" rIns="0" bIns="0" rtlCol="0">
            <a:spAutoFit/>
          </a:bodyPr>
          <a:lstStyle/>
          <a:p>
            <a:pPr marL="12700">
              <a:lnSpc>
                <a:spcPct val="100000"/>
              </a:lnSpc>
              <a:spcBef>
                <a:spcPts val="100"/>
              </a:spcBef>
            </a:pPr>
            <a:r>
              <a:rPr sz="2600" spc="-130" dirty="0"/>
              <a:t>VENTANILLA</a:t>
            </a:r>
            <a:r>
              <a:rPr sz="2600" spc="-160" dirty="0"/>
              <a:t> </a:t>
            </a:r>
            <a:r>
              <a:rPr sz="2600" spc="-125" dirty="0"/>
              <a:t>ÚNICA</a:t>
            </a:r>
            <a:endParaRPr sz="2600"/>
          </a:p>
        </p:txBody>
      </p:sp>
      <p:sp>
        <p:nvSpPr>
          <p:cNvPr id="12" name="object 12"/>
          <p:cNvSpPr txBox="1"/>
          <p:nvPr/>
        </p:nvSpPr>
        <p:spPr>
          <a:xfrm>
            <a:off x="377748" y="371932"/>
            <a:ext cx="9871710" cy="4015104"/>
          </a:xfrm>
          <a:prstGeom prst="rect">
            <a:avLst/>
          </a:prstGeom>
        </p:spPr>
        <p:txBody>
          <a:bodyPr vert="horz" wrap="square" lIns="0" tIns="13335" rIns="0" bIns="0" rtlCol="0">
            <a:spAutoFit/>
          </a:bodyPr>
          <a:lstStyle/>
          <a:p>
            <a:pPr marL="1455420" marR="0" lvl="0" indent="0" defTabSz="914400" eaLnBrk="1" fontAlgn="auto" latinLnBrk="0" hangingPunct="1">
              <a:lnSpc>
                <a:spcPct val="100000"/>
              </a:lnSpc>
              <a:spcBef>
                <a:spcPts val="105"/>
              </a:spcBef>
              <a:spcAft>
                <a:spcPts val="0"/>
              </a:spcAft>
              <a:buClrTx/>
              <a:buSzTx/>
              <a:buFontTx/>
              <a:buNone/>
              <a:tabLst/>
              <a:defRPr/>
            </a:pPr>
            <a:r>
              <a:rPr kumimoji="0" sz="2600" b="1" i="0" u="none" strike="noStrike" kern="0" cap="none" spc="-50" normalizeH="0" baseline="0" noProof="0" dirty="0">
                <a:ln>
                  <a:noFill/>
                </a:ln>
                <a:solidFill>
                  <a:srgbClr val="DEC8A1"/>
                </a:solidFill>
                <a:effectLst/>
                <a:uLnTx/>
                <a:uFillTx/>
                <a:latin typeface="Verdana"/>
                <a:cs typeface="Verdana"/>
              </a:rPr>
              <a:t>DEL</a:t>
            </a:r>
            <a:r>
              <a:rPr kumimoji="0" sz="2600" b="1" i="0" u="none" strike="noStrike" kern="0" cap="none" spc="-130" normalizeH="0" baseline="0" noProof="0" dirty="0">
                <a:ln>
                  <a:noFill/>
                </a:ln>
                <a:solidFill>
                  <a:srgbClr val="DEC8A1"/>
                </a:solidFill>
                <a:effectLst/>
                <a:uLnTx/>
                <a:uFillTx/>
                <a:latin typeface="Verdana"/>
                <a:cs typeface="Verdana"/>
              </a:rPr>
              <a:t> </a:t>
            </a:r>
            <a:r>
              <a:rPr kumimoji="0" sz="2600" b="1" i="0" u="none" strike="noStrike" kern="0" cap="none" spc="-40" normalizeH="0" baseline="0" noProof="0" dirty="0">
                <a:ln>
                  <a:noFill/>
                </a:ln>
                <a:solidFill>
                  <a:srgbClr val="DEC8A1"/>
                </a:solidFill>
                <a:effectLst/>
                <a:uLnTx/>
                <a:uFillTx/>
                <a:latin typeface="Verdana"/>
                <a:cs typeface="Verdana"/>
              </a:rPr>
              <a:t>FONDODE</a:t>
            </a:r>
            <a:r>
              <a:rPr kumimoji="0" sz="2600" b="1" i="0" u="none" strike="noStrike" kern="0" cap="none" spc="-135" normalizeH="0" baseline="0" noProof="0" dirty="0">
                <a:ln>
                  <a:noFill/>
                </a:ln>
                <a:solidFill>
                  <a:srgbClr val="DEC8A1"/>
                </a:solidFill>
                <a:effectLst/>
                <a:uLnTx/>
                <a:uFillTx/>
                <a:latin typeface="Verdana"/>
                <a:cs typeface="Verdana"/>
              </a:rPr>
              <a:t> </a:t>
            </a:r>
            <a:r>
              <a:rPr kumimoji="0" sz="2600" b="1" i="0" u="none" strike="noStrike" kern="0" cap="none" spc="-150" normalizeH="0" baseline="0" noProof="0" dirty="0">
                <a:ln>
                  <a:noFill/>
                </a:ln>
                <a:solidFill>
                  <a:srgbClr val="DEC8A1"/>
                </a:solidFill>
                <a:effectLst/>
                <a:uLnTx/>
                <a:uFillTx/>
                <a:latin typeface="Verdana"/>
                <a:cs typeface="Verdana"/>
              </a:rPr>
              <a:t>PENSIONES</a:t>
            </a:r>
            <a:r>
              <a:rPr kumimoji="0" sz="2600" b="1" i="0" u="none" strike="noStrike" kern="0" cap="none" spc="-140" normalizeH="0" baseline="0" noProof="0" dirty="0">
                <a:ln>
                  <a:noFill/>
                </a:ln>
                <a:solidFill>
                  <a:srgbClr val="DEC8A1"/>
                </a:solidFill>
                <a:effectLst/>
                <a:uLnTx/>
                <a:uFillTx/>
                <a:latin typeface="Verdana"/>
                <a:cs typeface="Verdana"/>
              </a:rPr>
              <a:t> </a:t>
            </a:r>
            <a:r>
              <a:rPr kumimoji="0" sz="2600" b="1" i="0" u="none" strike="noStrike" kern="0" cap="none" spc="-45" normalizeH="0" baseline="0" noProof="0" dirty="0">
                <a:ln>
                  <a:noFill/>
                </a:ln>
                <a:solidFill>
                  <a:srgbClr val="DEC8A1"/>
                </a:solidFill>
                <a:effectLst/>
                <a:uLnTx/>
                <a:uFillTx/>
                <a:latin typeface="Verdana"/>
                <a:cs typeface="Verdana"/>
              </a:rPr>
              <a:t>PARA</a:t>
            </a:r>
            <a:r>
              <a:rPr kumimoji="0" sz="2600" b="1" i="0" u="none" strike="noStrike" kern="0" cap="none" spc="-155" normalizeH="0" baseline="0" noProof="0" dirty="0">
                <a:ln>
                  <a:noFill/>
                </a:ln>
                <a:solidFill>
                  <a:srgbClr val="DEC8A1"/>
                </a:solidFill>
                <a:effectLst/>
                <a:uLnTx/>
                <a:uFillTx/>
                <a:latin typeface="Verdana"/>
                <a:cs typeface="Verdana"/>
              </a:rPr>
              <a:t> </a:t>
            </a:r>
            <a:r>
              <a:rPr kumimoji="0" sz="2600" b="1" i="0" u="none" strike="noStrike" kern="0" cap="none" spc="-70" normalizeH="0" baseline="0" noProof="0" dirty="0">
                <a:ln>
                  <a:noFill/>
                </a:ln>
                <a:solidFill>
                  <a:srgbClr val="DEC8A1"/>
                </a:solidFill>
                <a:effectLst/>
                <a:uLnTx/>
                <a:uFillTx/>
                <a:latin typeface="Verdana"/>
                <a:cs typeface="Verdana"/>
              </a:rPr>
              <a:t>EL</a:t>
            </a:r>
            <a:r>
              <a:rPr kumimoji="0" sz="2600" b="1" i="0" u="none" strike="noStrike" kern="0" cap="none" spc="-140" normalizeH="0" baseline="0" noProof="0" dirty="0">
                <a:ln>
                  <a:noFill/>
                </a:ln>
                <a:solidFill>
                  <a:srgbClr val="DEC8A1"/>
                </a:solidFill>
                <a:effectLst/>
                <a:uLnTx/>
                <a:uFillTx/>
                <a:latin typeface="Verdana"/>
                <a:cs typeface="Verdana"/>
              </a:rPr>
              <a:t> </a:t>
            </a:r>
            <a:r>
              <a:rPr kumimoji="0" sz="2600" b="1" i="0" u="none" strike="noStrike" kern="0" cap="none" spc="-100" normalizeH="0" baseline="0" noProof="0" dirty="0">
                <a:ln>
                  <a:noFill/>
                </a:ln>
                <a:solidFill>
                  <a:srgbClr val="DEC8A1"/>
                </a:solidFill>
                <a:effectLst/>
                <a:uLnTx/>
                <a:uFillTx/>
                <a:latin typeface="Verdana"/>
                <a:cs typeface="Verdana"/>
              </a:rPr>
              <a:t>BIENESTAR</a:t>
            </a:r>
            <a:endParaRPr kumimoji="0" sz="2600" b="0" i="0" u="none" strike="noStrike" kern="0" cap="none" spc="0" normalizeH="0" baseline="0" noProof="0">
              <a:ln>
                <a:noFill/>
              </a:ln>
              <a:solidFill>
                <a:sysClr val="windowText" lastClr="000000"/>
              </a:solidFill>
              <a:effectLst/>
              <a:uLnTx/>
              <a:uFillTx/>
              <a:latin typeface="Verdana"/>
              <a:cs typeface="Verdana"/>
            </a:endParaRPr>
          </a:p>
          <a:p>
            <a:pPr marL="0" marR="0" lvl="0" indent="0" defTabSz="914400" eaLnBrk="1" fontAlgn="auto" latinLnBrk="0" hangingPunct="1">
              <a:lnSpc>
                <a:spcPct val="100000"/>
              </a:lnSpc>
              <a:spcBef>
                <a:spcPts val="1125"/>
              </a:spcBef>
              <a:spcAft>
                <a:spcPts val="0"/>
              </a:spcAft>
              <a:buClrTx/>
              <a:buSzTx/>
              <a:buFontTx/>
              <a:buNone/>
              <a:tabLst/>
              <a:defRPr/>
            </a:pPr>
            <a:endParaRPr kumimoji="0" sz="2600" b="0" i="0" u="none" strike="noStrike" kern="0" cap="none" spc="0" normalizeH="0" baseline="0" noProof="0">
              <a:ln>
                <a:noFill/>
              </a:ln>
              <a:solidFill>
                <a:sysClr val="windowText" lastClr="000000"/>
              </a:solidFill>
              <a:effectLst/>
              <a:uLnTx/>
              <a:uFillTx/>
              <a:latin typeface="Verdana"/>
              <a:cs typeface="Verdana"/>
            </a:endParaRPr>
          </a:p>
          <a:p>
            <a:pPr marL="12700" marR="3016250" lvl="0" indent="0" algn="just" defTabSz="914400" eaLnBrk="1" fontAlgn="auto" latinLnBrk="0" hangingPunct="1">
              <a:lnSpc>
                <a:spcPct val="100000"/>
              </a:lnSpc>
              <a:spcBef>
                <a:spcPts val="0"/>
              </a:spcBef>
              <a:spcAft>
                <a:spcPts val="0"/>
              </a:spcAft>
              <a:buClrTx/>
              <a:buSzTx/>
              <a:buFontTx/>
              <a:buNone/>
              <a:tabLst/>
              <a:defRPr/>
            </a:pPr>
            <a:r>
              <a:rPr kumimoji="0" sz="2000" b="1" i="0" u="none" strike="noStrike" kern="0" cap="none" spc="0" normalizeH="0" baseline="0" noProof="0" dirty="0">
                <a:ln>
                  <a:noFill/>
                </a:ln>
                <a:solidFill>
                  <a:srgbClr val="514850"/>
                </a:solidFill>
                <a:effectLst/>
                <a:uLnTx/>
                <a:uFillTx/>
                <a:latin typeface="Verdana"/>
                <a:cs typeface="Verdana"/>
              </a:rPr>
              <a:t>El</a:t>
            </a:r>
            <a:r>
              <a:rPr kumimoji="0" sz="2000" b="1" i="0" u="none" strike="noStrike" kern="0" cap="none" spc="-175" normalizeH="0" baseline="0" noProof="0" dirty="0">
                <a:ln>
                  <a:noFill/>
                </a:ln>
                <a:solidFill>
                  <a:srgbClr val="514850"/>
                </a:solidFill>
                <a:effectLst/>
                <a:uLnTx/>
                <a:uFillTx/>
                <a:latin typeface="Verdana"/>
                <a:cs typeface="Verdana"/>
              </a:rPr>
              <a:t> </a:t>
            </a:r>
            <a:r>
              <a:rPr kumimoji="0" sz="2000" b="1" i="0" u="none" strike="noStrike" kern="0" cap="none" spc="-204" normalizeH="0" baseline="0" noProof="0" dirty="0">
                <a:ln>
                  <a:noFill/>
                </a:ln>
                <a:solidFill>
                  <a:srgbClr val="514850"/>
                </a:solidFill>
                <a:effectLst/>
                <a:uLnTx/>
                <a:uFillTx/>
                <a:latin typeface="Verdana"/>
                <a:cs typeface="Verdana"/>
              </a:rPr>
              <a:t>ISSSTE</a:t>
            </a:r>
            <a:r>
              <a:rPr kumimoji="0" sz="2000" b="1" i="0" u="none" strike="noStrike" kern="0" cap="none" spc="35" normalizeH="0" baseline="0" noProof="0" dirty="0">
                <a:ln>
                  <a:noFill/>
                </a:ln>
                <a:solidFill>
                  <a:srgbClr val="514850"/>
                </a:solidFill>
                <a:effectLst/>
                <a:uLnTx/>
                <a:uFillTx/>
                <a:latin typeface="Verdana"/>
                <a:cs typeface="Verdana"/>
              </a:rPr>
              <a:t> </a:t>
            </a:r>
            <a:r>
              <a:rPr kumimoji="0" sz="2000" b="1" i="0" u="none" strike="noStrike" kern="0" cap="none" spc="-55" normalizeH="0" baseline="0" noProof="0" dirty="0">
                <a:ln>
                  <a:noFill/>
                </a:ln>
                <a:solidFill>
                  <a:srgbClr val="514850"/>
                </a:solidFill>
                <a:effectLst/>
                <a:uLnTx/>
                <a:uFillTx/>
                <a:latin typeface="Verdana"/>
                <a:cs typeface="Verdana"/>
              </a:rPr>
              <a:t>cuenta</a:t>
            </a:r>
            <a:r>
              <a:rPr kumimoji="0" sz="2000" b="1" i="0" u="none" strike="noStrike" kern="0" cap="none" spc="-120" normalizeH="0" baseline="0" noProof="0" dirty="0">
                <a:ln>
                  <a:noFill/>
                </a:ln>
                <a:solidFill>
                  <a:srgbClr val="514850"/>
                </a:solidFill>
                <a:effectLst/>
                <a:uLnTx/>
                <a:uFillTx/>
                <a:latin typeface="Verdana"/>
                <a:cs typeface="Verdana"/>
              </a:rPr>
              <a:t> </a:t>
            </a:r>
            <a:r>
              <a:rPr kumimoji="0" sz="2000" b="1" i="0" u="none" strike="noStrike" kern="0" cap="none" spc="0" normalizeH="0" baseline="0" noProof="0" dirty="0">
                <a:ln>
                  <a:noFill/>
                </a:ln>
                <a:solidFill>
                  <a:srgbClr val="514850"/>
                </a:solidFill>
                <a:effectLst/>
                <a:uLnTx/>
                <a:uFillTx/>
                <a:latin typeface="Verdana"/>
                <a:cs typeface="Verdana"/>
              </a:rPr>
              <a:t>con</a:t>
            </a:r>
            <a:r>
              <a:rPr kumimoji="0" sz="2000" b="1" i="0" u="none" strike="noStrike" kern="0" cap="none" spc="-145" normalizeH="0" baseline="0" noProof="0" dirty="0">
                <a:ln>
                  <a:noFill/>
                </a:ln>
                <a:solidFill>
                  <a:srgbClr val="514850"/>
                </a:solidFill>
                <a:effectLst/>
                <a:uLnTx/>
                <a:uFillTx/>
                <a:latin typeface="Verdana"/>
                <a:cs typeface="Verdana"/>
              </a:rPr>
              <a:t> </a:t>
            </a:r>
            <a:r>
              <a:rPr kumimoji="0" sz="2000" b="1" i="0" u="none" strike="noStrike" kern="0" cap="none" spc="-370" normalizeH="0" baseline="0" noProof="0" dirty="0">
                <a:ln>
                  <a:noFill/>
                </a:ln>
                <a:solidFill>
                  <a:srgbClr val="514850"/>
                </a:solidFill>
                <a:effectLst/>
                <a:uLnTx/>
                <a:uFillTx/>
                <a:latin typeface="Verdana"/>
                <a:cs typeface="Verdana"/>
              </a:rPr>
              <a:t>35</a:t>
            </a:r>
            <a:r>
              <a:rPr kumimoji="0" sz="2000" b="1" i="0" u="none" strike="noStrike" kern="0" cap="none" spc="200" normalizeH="0" baseline="0" noProof="0" dirty="0">
                <a:ln>
                  <a:noFill/>
                </a:ln>
                <a:solidFill>
                  <a:srgbClr val="514850"/>
                </a:solidFill>
                <a:effectLst/>
                <a:uLnTx/>
                <a:uFillTx/>
                <a:latin typeface="Verdana"/>
                <a:cs typeface="Verdana"/>
              </a:rPr>
              <a:t> </a:t>
            </a:r>
            <a:r>
              <a:rPr kumimoji="0" sz="2000" b="1" i="0" u="none" strike="noStrike" kern="0" cap="none" spc="-105" normalizeH="0" baseline="0" noProof="0" dirty="0">
                <a:ln>
                  <a:noFill/>
                </a:ln>
                <a:solidFill>
                  <a:srgbClr val="514850"/>
                </a:solidFill>
                <a:effectLst/>
                <a:uLnTx/>
                <a:uFillTx/>
                <a:latin typeface="Verdana"/>
                <a:cs typeface="Verdana"/>
              </a:rPr>
              <a:t>Ventanillas</a:t>
            </a:r>
            <a:r>
              <a:rPr kumimoji="0" sz="2000" b="1" i="0" u="none" strike="noStrike" kern="0" cap="none" spc="-45" normalizeH="0" baseline="0" noProof="0" dirty="0">
                <a:ln>
                  <a:noFill/>
                </a:ln>
                <a:solidFill>
                  <a:srgbClr val="514850"/>
                </a:solidFill>
                <a:effectLst/>
                <a:uLnTx/>
                <a:uFillTx/>
                <a:latin typeface="Verdana"/>
                <a:cs typeface="Verdana"/>
              </a:rPr>
              <a:t> </a:t>
            </a:r>
            <a:r>
              <a:rPr kumimoji="0" sz="2000" b="1" i="0" u="none" strike="noStrike" kern="0" cap="none" spc="0" normalizeH="0" baseline="0" noProof="0" dirty="0">
                <a:ln>
                  <a:noFill/>
                </a:ln>
                <a:solidFill>
                  <a:srgbClr val="514850"/>
                </a:solidFill>
                <a:effectLst/>
                <a:uLnTx/>
                <a:uFillTx/>
                <a:latin typeface="Verdana"/>
                <a:cs typeface="Verdana"/>
              </a:rPr>
              <a:t>de</a:t>
            </a:r>
            <a:r>
              <a:rPr kumimoji="0" sz="2000" b="1" i="0" u="none" strike="noStrike" kern="0" cap="none" spc="-35" normalizeH="0" baseline="0" noProof="0" dirty="0">
                <a:ln>
                  <a:noFill/>
                </a:ln>
                <a:solidFill>
                  <a:srgbClr val="514850"/>
                </a:solidFill>
                <a:effectLst/>
                <a:uLnTx/>
                <a:uFillTx/>
                <a:latin typeface="Verdana"/>
                <a:cs typeface="Verdana"/>
              </a:rPr>
              <a:t> </a:t>
            </a:r>
            <a:r>
              <a:rPr kumimoji="0" sz="2000" b="1" i="0" u="none" strike="noStrike" kern="0" cap="none" spc="-60" normalizeH="0" baseline="0" noProof="0" dirty="0">
                <a:ln>
                  <a:noFill/>
                </a:ln>
                <a:solidFill>
                  <a:srgbClr val="514850"/>
                </a:solidFill>
                <a:effectLst/>
                <a:uLnTx/>
                <a:uFillTx/>
                <a:latin typeface="Verdana"/>
                <a:cs typeface="Verdana"/>
              </a:rPr>
              <a:t>Atención</a:t>
            </a:r>
            <a:r>
              <a:rPr kumimoji="0" sz="2000" b="1" i="0" u="none" strike="noStrike" kern="0" cap="none" spc="-35" normalizeH="0" baseline="0" noProof="0" dirty="0">
                <a:ln>
                  <a:noFill/>
                </a:ln>
                <a:solidFill>
                  <a:srgbClr val="514850"/>
                </a:solidFill>
                <a:effectLst/>
                <a:uLnTx/>
                <a:uFillTx/>
                <a:latin typeface="Verdana"/>
                <a:cs typeface="Verdana"/>
              </a:rPr>
              <a:t> </a:t>
            </a:r>
            <a:r>
              <a:rPr kumimoji="0" sz="2000" b="0" i="0" u="none" strike="noStrike" kern="0" cap="none" spc="-35" normalizeH="0" baseline="0" noProof="0" dirty="0">
                <a:ln>
                  <a:noFill/>
                </a:ln>
                <a:solidFill>
                  <a:srgbClr val="514850"/>
                </a:solidFill>
                <a:effectLst/>
                <a:uLnTx/>
                <a:uFillTx/>
                <a:latin typeface="Verdana"/>
                <a:cs typeface="Verdana"/>
              </a:rPr>
              <a:t>en </a:t>
            </a:r>
            <a:r>
              <a:rPr kumimoji="0" sz="2000" b="0" i="0" u="none" strike="noStrike" kern="0" cap="none" spc="0" normalizeH="0" baseline="0" noProof="0" dirty="0">
                <a:ln>
                  <a:noFill/>
                </a:ln>
                <a:solidFill>
                  <a:srgbClr val="514850"/>
                </a:solidFill>
                <a:effectLst/>
                <a:uLnTx/>
                <a:uFillTx/>
                <a:latin typeface="Verdana"/>
                <a:cs typeface="Verdana"/>
              </a:rPr>
              <a:t>las</a:t>
            </a:r>
            <a:r>
              <a:rPr kumimoji="0" sz="2000" b="0" i="0" u="none" strike="noStrike" kern="0" cap="none" spc="-20"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Oficinas</a:t>
            </a:r>
            <a:r>
              <a:rPr kumimoji="0" sz="2000" b="0" i="0" u="none" strike="noStrike" kern="0" cap="none" spc="-20" normalizeH="0" baseline="0" noProof="0" dirty="0">
                <a:ln>
                  <a:noFill/>
                </a:ln>
                <a:solidFill>
                  <a:srgbClr val="514850"/>
                </a:solidFill>
                <a:effectLst/>
                <a:uLnTx/>
                <a:uFillTx/>
                <a:latin typeface="Verdana"/>
                <a:cs typeface="Verdana"/>
              </a:rPr>
              <a:t> </a:t>
            </a:r>
            <a:r>
              <a:rPr kumimoji="0" sz="2000" b="0" i="0" u="none" strike="noStrike" kern="0" cap="none" spc="55" normalizeH="0" baseline="0" noProof="0" dirty="0">
                <a:ln>
                  <a:noFill/>
                </a:ln>
                <a:solidFill>
                  <a:srgbClr val="514850"/>
                </a:solidFill>
                <a:effectLst/>
                <a:uLnTx/>
                <a:uFillTx/>
                <a:latin typeface="Verdana"/>
                <a:cs typeface="Verdana"/>
              </a:rPr>
              <a:t>de</a:t>
            </a:r>
            <a:r>
              <a:rPr kumimoji="0" sz="2000" b="0" i="0" u="none" strike="noStrike" kern="0" cap="none" spc="0" normalizeH="0" baseline="0" noProof="0" dirty="0">
                <a:ln>
                  <a:noFill/>
                </a:ln>
                <a:solidFill>
                  <a:srgbClr val="514850"/>
                </a:solidFill>
                <a:effectLst/>
                <a:uLnTx/>
                <a:uFillTx/>
                <a:latin typeface="Verdana"/>
                <a:cs typeface="Verdana"/>
              </a:rPr>
              <a:t> Representación</a:t>
            </a:r>
            <a:r>
              <a:rPr kumimoji="0" sz="2000" b="0" i="0" u="none" strike="noStrike" kern="0" cap="none" spc="-5"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Estatal</a:t>
            </a:r>
            <a:r>
              <a:rPr kumimoji="0" sz="2000" b="0" i="0" u="none" strike="noStrike" kern="0" cap="none" spc="-10"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y</a:t>
            </a:r>
            <a:r>
              <a:rPr kumimoji="0" sz="2000" b="0" i="0" u="none" strike="noStrike" kern="0" cap="none" spc="-10"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Regional,</a:t>
            </a:r>
            <a:r>
              <a:rPr kumimoji="0" sz="2000" b="0" i="0" u="none" strike="noStrike" kern="0" cap="none" spc="-15" normalizeH="0" baseline="0" noProof="0" dirty="0">
                <a:ln>
                  <a:noFill/>
                </a:ln>
                <a:solidFill>
                  <a:srgbClr val="514850"/>
                </a:solidFill>
                <a:effectLst/>
                <a:uLnTx/>
                <a:uFillTx/>
                <a:latin typeface="Verdana"/>
                <a:cs typeface="Verdana"/>
              </a:rPr>
              <a:t> </a:t>
            </a:r>
            <a:r>
              <a:rPr kumimoji="0" sz="2000" b="0" i="0" u="none" strike="noStrike" kern="0" cap="none" spc="-25" normalizeH="0" baseline="0" noProof="0" dirty="0">
                <a:ln>
                  <a:noFill/>
                </a:ln>
                <a:solidFill>
                  <a:srgbClr val="514850"/>
                </a:solidFill>
                <a:effectLst/>
                <a:uLnTx/>
                <a:uFillTx/>
                <a:latin typeface="Verdana"/>
                <a:cs typeface="Verdana"/>
              </a:rPr>
              <a:t>así </a:t>
            </a:r>
            <a:r>
              <a:rPr kumimoji="0" sz="2000" b="0" i="0" u="none" strike="noStrike" kern="0" cap="none" spc="80" normalizeH="0" baseline="0" noProof="0" dirty="0">
                <a:ln>
                  <a:noFill/>
                </a:ln>
                <a:solidFill>
                  <a:srgbClr val="514850"/>
                </a:solidFill>
                <a:effectLst/>
                <a:uLnTx/>
                <a:uFillTx/>
                <a:latin typeface="Verdana"/>
                <a:cs typeface="Verdana"/>
              </a:rPr>
              <a:t>como</a:t>
            </a:r>
            <a:r>
              <a:rPr kumimoji="0" sz="2000" b="0" i="0" u="none" strike="noStrike" kern="0" cap="none" spc="125" normalizeH="0" baseline="0" noProof="0" dirty="0">
                <a:ln>
                  <a:noFill/>
                </a:ln>
                <a:solidFill>
                  <a:srgbClr val="514850"/>
                </a:solidFill>
                <a:effectLst/>
                <a:uLnTx/>
                <a:uFillTx/>
                <a:latin typeface="Verdana"/>
                <a:cs typeface="Verdana"/>
              </a:rPr>
              <a:t> </a:t>
            </a:r>
            <a:r>
              <a:rPr kumimoji="0" sz="2000" b="1" i="0" u="none" strike="noStrike" kern="0" cap="none" spc="0" normalizeH="0" baseline="0" noProof="0" dirty="0">
                <a:ln>
                  <a:noFill/>
                </a:ln>
                <a:solidFill>
                  <a:srgbClr val="514850"/>
                </a:solidFill>
                <a:effectLst/>
                <a:uLnTx/>
                <a:uFillTx/>
                <a:latin typeface="Verdana"/>
                <a:cs typeface="Verdana"/>
              </a:rPr>
              <a:t>una</a:t>
            </a:r>
            <a:r>
              <a:rPr kumimoji="0" sz="2000" b="1" i="0" u="none" strike="noStrike" kern="0" cap="none" spc="135" normalizeH="0" baseline="0" noProof="0" dirty="0">
                <a:ln>
                  <a:noFill/>
                </a:ln>
                <a:solidFill>
                  <a:srgbClr val="514850"/>
                </a:solidFill>
                <a:effectLst/>
                <a:uLnTx/>
                <a:uFillTx/>
                <a:latin typeface="Verdana"/>
                <a:cs typeface="Verdana"/>
              </a:rPr>
              <a:t> </a:t>
            </a:r>
            <a:r>
              <a:rPr kumimoji="0" sz="2000" b="1" i="0" u="none" strike="noStrike" kern="0" cap="none" spc="-55" normalizeH="0" baseline="0" noProof="0" dirty="0">
                <a:ln>
                  <a:noFill/>
                </a:ln>
                <a:solidFill>
                  <a:srgbClr val="514850"/>
                </a:solidFill>
                <a:effectLst/>
                <a:uLnTx/>
                <a:uFillTx/>
                <a:latin typeface="Verdana"/>
                <a:cs typeface="Verdana"/>
              </a:rPr>
              <a:t>Ventanilla</a:t>
            </a:r>
            <a:r>
              <a:rPr kumimoji="0" sz="2000" b="1" i="0" u="none" strike="noStrike" kern="0" cap="none" spc="150" normalizeH="0" baseline="0" noProof="0" dirty="0">
                <a:ln>
                  <a:noFill/>
                </a:ln>
                <a:solidFill>
                  <a:srgbClr val="514850"/>
                </a:solidFill>
                <a:effectLst/>
                <a:uLnTx/>
                <a:uFillTx/>
                <a:latin typeface="Verdana"/>
                <a:cs typeface="Verdana"/>
              </a:rPr>
              <a:t> </a:t>
            </a:r>
            <a:r>
              <a:rPr kumimoji="0" sz="2000" b="1" i="0" u="none" strike="noStrike" kern="0" cap="none" spc="0" normalizeH="0" baseline="0" noProof="0" dirty="0">
                <a:ln>
                  <a:noFill/>
                </a:ln>
                <a:solidFill>
                  <a:srgbClr val="514850"/>
                </a:solidFill>
                <a:effectLst/>
                <a:uLnTx/>
                <a:uFillTx/>
                <a:latin typeface="Verdana"/>
                <a:cs typeface="Verdana"/>
              </a:rPr>
              <a:t>de</a:t>
            </a:r>
            <a:r>
              <a:rPr kumimoji="0" sz="2000" b="1" i="0" u="none" strike="noStrike" kern="0" cap="none" spc="150" normalizeH="0" baseline="0" noProof="0" dirty="0">
                <a:ln>
                  <a:noFill/>
                </a:ln>
                <a:solidFill>
                  <a:srgbClr val="514850"/>
                </a:solidFill>
                <a:effectLst/>
                <a:uLnTx/>
                <a:uFillTx/>
                <a:latin typeface="Verdana"/>
                <a:cs typeface="Verdana"/>
              </a:rPr>
              <a:t> </a:t>
            </a:r>
            <a:r>
              <a:rPr kumimoji="0" sz="2000" b="1" i="0" u="none" strike="noStrike" kern="0" cap="none" spc="-85" normalizeH="0" baseline="0" noProof="0" dirty="0">
                <a:ln>
                  <a:noFill/>
                </a:ln>
                <a:solidFill>
                  <a:srgbClr val="514850"/>
                </a:solidFill>
                <a:effectLst/>
                <a:uLnTx/>
                <a:uFillTx/>
                <a:latin typeface="Verdana"/>
                <a:cs typeface="Verdana"/>
              </a:rPr>
              <a:t>Información</a:t>
            </a:r>
            <a:r>
              <a:rPr kumimoji="0" sz="2000" b="1" i="0" u="none" strike="noStrike" kern="0" cap="none" spc="145"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en</a:t>
            </a:r>
            <a:r>
              <a:rPr kumimoji="0" sz="2000" b="0" i="0" u="none" strike="noStrike" kern="0" cap="none" spc="130"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el</a:t>
            </a:r>
            <a:r>
              <a:rPr kumimoji="0" sz="2000" b="0" i="0" u="none" strike="noStrike" kern="0" cap="none" spc="114" normalizeH="0" baseline="0" noProof="0" dirty="0">
                <a:ln>
                  <a:noFill/>
                </a:ln>
                <a:solidFill>
                  <a:srgbClr val="514850"/>
                </a:solidFill>
                <a:effectLst/>
                <a:uLnTx/>
                <a:uFillTx/>
                <a:latin typeface="Verdana"/>
                <a:cs typeface="Verdana"/>
              </a:rPr>
              <a:t> </a:t>
            </a:r>
            <a:r>
              <a:rPr kumimoji="0" sz="2000" b="0" i="0" u="none" strike="noStrike" kern="0" cap="none" spc="-10" normalizeH="0" baseline="0" noProof="0" dirty="0">
                <a:ln>
                  <a:noFill/>
                </a:ln>
                <a:solidFill>
                  <a:srgbClr val="514850"/>
                </a:solidFill>
                <a:effectLst/>
                <a:uLnTx/>
                <a:uFillTx/>
                <a:latin typeface="Verdana"/>
                <a:cs typeface="Verdana"/>
              </a:rPr>
              <a:t>edificio sede.</a:t>
            </a:r>
            <a:endParaRPr kumimoji="0" sz="2000" b="0" i="0" u="none" strike="noStrike" kern="0" cap="none" spc="0" normalizeH="0" baseline="0" noProof="0">
              <a:ln>
                <a:noFill/>
              </a:ln>
              <a:solidFill>
                <a:sysClr val="windowText" lastClr="000000"/>
              </a:solidFill>
              <a:effectLst/>
              <a:uLnTx/>
              <a:uFillTx/>
              <a:latin typeface="Verdana"/>
              <a:cs typeface="Verdana"/>
            </a:endParaRPr>
          </a:p>
          <a:p>
            <a:pPr marL="12700" marR="3806190" lvl="0" indent="0" defTabSz="914400" eaLnBrk="1" fontAlgn="auto" latinLnBrk="0" hangingPunct="1">
              <a:lnSpc>
                <a:spcPct val="100000"/>
              </a:lnSpc>
              <a:spcBef>
                <a:spcPts val="2400"/>
              </a:spcBef>
              <a:spcAft>
                <a:spcPts val="0"/>
              </a:spcAft>
              <a:buClrTx/>
              <a:buSzTx/>
              <a:buFontTx/>
              <a:buNone/>
              <a:tabLst/>
              <a:defRPr/>
            </a:pPr>
            <a:r>
              <a:rPr kumimoji="0" sz="2000" b="0" i="0" u="none" strike="noStrike" kern="0" cap="none" spc="55" normalizeH="0" baseline="0" noProof="0" dirty="0">
                <a:ln>
                  <a:noFill/>
                </a:ln>
                <a:solidFill>
                  <a:srgbClr val="514850"/>
                </a:solidFill>
                <a:effectLst/>
                <a:uLnTx/>
                <a:uFillTx/>
                <a:latin typeface="Verdana"/>
                <a:cs typeface="Verdana"/>
              </a:rPr>
              <a:t>Puedes</a:t>
            </a:r>
            <a:r>
              <a:rPr kumimoji="0" sz="2000" b="0" i="0" u="none" strike="noStrike" kern="0" cap="none" spc="-85"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consultar</a:t>
            </a:r>
            <a:r>
              <a:rPr kumimoji="0" sz="2000" b="0" i="0" u="none" strike="noStrike" kern="0" cap="none" spc="-110" normalizeH="0" baseline="0" noProof="0" dirty="0">
                <a:ln>
                  <a:noFill/>
                </a:ln>
                <a:solidFill>
                  <a:srgbClr val="514850"/>
                </a:solidFill>
                <a:effectLst/>
                <a:uLnTx/>
                <a:uFillTx/>
                <a:latin typeface="Verdana"/>
                <a:cs typeface="Verdana"/>
              </a:rPr>
              <a:t> </a:t>
            </a:r>
            <a:r>
              <a:rPr kumimoji="0" sz="2000" b="0" i="0" u="none" strike="noStrike" kern="0" cap="none" spc="-25" normalizeH="0" baseline="0" noProof="0" dirty="0">
                <a:ln>
                  <a:noFill/>
                </a:ln>
                <a:solidFill>
                  <a:srgbClr val="514850"/>
                </a:solidFill>
                <a:effectLst/>
                <a:uLnTx/>
                <a:uFillTx/>
                <a:latin typeface="Verdana"/>
                <a:cs typeface="Verdana"/>
              </a:rPr>
              <a:t>la</a:t>
            </a:r>
            <a:r>
              <a:rPr kumimoji="0" sz="2000" b="0" i="0" u="none" strike="noStrike" kern="0" cap="none" spc="-90"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ubicación</a:t>
            </a:r>
            <a:r>
              <a:rPr kumimoji="0" sz="2000" b="0" i="0" u="none" strike="noStrike" kern="0" cap="none" spc="-110" normalizeH="0" baseline="0" noProof="0" dirty="0">
                <a:ln>
                  <a:noFill/>
                </a:ln>
                <a:solidFill>
                  <a:srgbClr val="514850"/>
                </a:solidFill>
                <a:effectLst/>
                <a:uLnTx/>
                <a:uFillTx/>
                <a:latin typeface="Verdana"/>
                <a:cs typeface="Verdana"/>
              </a:rPr>
              <a:t> </a:t>
            </a:r>
            <a:r>
              <a:rPr kumimoji="0" sz="2000" b="0" i="0" u="none" strike="noStrike" kern="0" cap="none" spc="60" normalizeH="0" baseline="0" noProof="0" dirty="0">
                <a:ln>
                  <a:noFill/>
                </a:ln>
                <a:solidFill>
                  <a:srgbClr val="514850"/>
                </a:solidFill>
                <a:effectLst/>
                <a:uLnTx/>
                <a:uFillTx/>
                <a:latin typeface="Verdana"/>
                <a:cs typeface="Verdana"/>
              </a:rPr>
              <a:t>de</a:t>
            </a:r>
            <a:r>
              <a:rPr kumimoji="0" sz="2000" b="0" i="0" u="none" strike="noStrike" kern="0" cap="none" spc="-80" normalizeH="0" baseline="0" noProof="0" dirty="0">
                <a:ln>
                  <a:noFill/>
                </a:ln>
                <a:solidFill>
                  <a:srgbClr val="514850"/>
                </a:solidFill>
                <a:effectLst/>
                <a:uLnTx/>
                <a:uFillTx/>
                <a:latin typeface="Verdana"/>
                <a:cs typeface="Verdana"/>
              </a:rPr>
              <a:t> </a:t>
            </a:r>
            <a:r>
              <a:rPr kumimoji="0" sz="2000" b="0" i="0" u="none" strike="noStrike" kern="0" cap="none" spc="-40" normalizeH="0" baseline="0" noProof="0" dirty="0">
                <a:ln>
                  <a:noFill/>
                </a:ln>
                <a:solidFill>
                  <a:srgbClr val="514850"/>
                </a:solidFill>
                <a:effectLst/>
                <a:uLnTx/>
                <a:uFillTx/>
                <a:latin typeface="Verdana"/>
                <a:cs typeface="Verdana"/>
              </a:rPr>
              <a:t>las</a:t>
            </a:r>
            <a:r>
              <a:rPr kumimoji="0" sz="2000" b="0" i="0" u="none" strike="noStrike" kern="0" cap="none" spc="-85" normalizeH="0" baseline="0" noProof="0" dirty="0">
                <a:ln>
                  <a:noFill/>
                </a:ln>
                <a:solidFill>
                  <a:srgbClr val="514850"/>
                </a:solidFill>
                <a:effectLst/>
                <a:uLnTx/>
                <a:uFillTx/>
                <a:latin typeface="Verdana"/>
                <a:cs typeface="Verdana"/>
              </a:rPr>
              <a:t> </a:t>
            </a:r>
            <a:r>
              <a:rPr kumimoji="0" sz="2000" b="0" i="0" u="none" strike="noStrike" kern="0" cap="none" spc="-10" normalizeH="0" baseline="0" noProof="0" dirty="0">
                <a:ln>
                  <a:noFill/>
                </a:ln>
                <a:solidFill>
                  <a:srgbClr val="514850"/>
                </a:solidFill>
                <a:effectLst/>
                <a:uLnTx/>
                <a:uFillTx/>
                <a:latin typeface="Verdana"/>
                <a:cs typeface="Verdana"/>
              </a:rPr>
              <a:t>ventanillas </a:t>
            </a:r>
            <a:r>
              <a:rPr kumimoji="0" sz="2000" b="0" i="0" u="none" strike="noStrike" kern="0" cap="none" spc="0" normalizeH="0" baseline="0" noProof="0" dirty="0">
                <a:ln>
                  <a:noFill/>
                </a:ln>
                <a:solidFill>
                  <a:srgbClr val="514850"/>
                </a:solidFill>
                <a:effectLst/>
                <a:uLnTx/>
                <a:uFillTx/>
                <a:latin typeface="Verdana"/>
                <a:cs typeface="Verdana"/>
              </a:rPr>
              <a:t>únicas</a:t>
            </a:r>
            <a:r>
              <a:rPr kumimoji="0" sz="2000" b="0" i="0" u="none" strike="noStrike" kern="0" cap="none" spc="-105" normalizeH="0" baseline="0" noProof="0" dirty="0">
                <a:ln>
                  <a:noFill/>
                </a:ln>
                <a:solidFill>
                  <a:srgbClr val="514850"/>
                </a:solidFill>
                <a:effectLst/>
                <a:uLnTx/>
                <a:uFillTx/>
                <a:latin typeface="Verdana"/>
                <a:cs typeface="Verdana"/>
              </a:rPr>
              <a:t> </a:t>
            </a:r>
            <a:r>
              <a:rPr kumimoji="0" sz="2000" b="0" i="0" u="none" strike="noStrike" kern="0" cap="none" spc="60" normalizeH="0" baseline="0" noProof="0" dirty="0">
                <a:ln>
                  <a:noFill/>
                </a:ln>
                <a:solidFill>
                  <a:srgbClr val="514850"/>
                </a:solidFill>
                <a:effectLst/>
                <a:uLnTx/>
                <a:uFillTx/>
                <a:latin typeface="Verdana"/>
                <a:cs typeface="Verdana"/>
              </a:rPr>
              <a:t>de</a:t>
            </a:r>
            <a:r>
              <a:rPr kumimoji="0" sz="2000" b="0" i="0" u="none" strike="noStrike" kern="0" cap="none" spc="-65"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atención</a:t>
            </a:r>
            <a:r>
              <a:rPr kumimoji="0" sz="2000" b="0" i="0" u="none" strike="noStrike" kern="0" cap="none" spc="-114"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en</a:t>
            </a:r>
            <a:r>
              <a:rPr kumimoji="0" sz="2000" b="0" i="0" u="none" strike="noStrike" kern="0" cap="none" spc="-80" normalizeH="0" baseline="0" noProof="0" dirty="0">
                <a:ln>
                  <a:noFill/>
                </a:ln>
                <a:solidFill>
                  <a:srgbClr val="514850"/>
                </a:solidFill>
                <a:effectLst/>
                <a:uLnTx/>
                <a:uFillTx/>
                <a:latin typeface="Verdana"/>
                <a:cs typeface="Verdana"/>
              </a:rPr>
              <a:t> </a:t>
            </a:r>
            <a:r>
              <a:rPr kumimoji="0" sz="2000" b="0" i="0" u="none" strike="noStrike" kern="0" cap="none" spc="-25" normalizeH="0" baseline="0" noProof="0" dirty="0">
                <a:ln>
                  <a:noFill/>
                </a:ln>
                <a:solidFill>
                  <a:srgbClr val="514850"/>
                </a:solidFill>
                <a:effectLst/>
                <a:uLnTx/>
                <a:uFillTx/>
                <a:latin typeface="Verdana"/>
                <a:cs typeface="Verdana"/>
              </a:rPr>
              <a:t>la</a:t>
            </a:r>
            <a:r>
              <a:rPr kumimoji="0" sz="2000" b="0" i="0" u="none" strike="noStrike" kern="0" cap="none" spc="-70" normalizeH="0" baseline="0" noProof="0" dirty="0">
                <a:ln>
                  <a:noFill/>
                </a:ln>
                <a:solidFill>
                  <a:srgbClr val="514850"/>
                </a:solidFill>
                <a:effectLst/>
                <a:uLnTx/>
                <a:uFillTx/>
                <a:latin typeface="Verdana"/>
                <a:cs typeface="Verdana"/>
              </a:rPr>
              <a:t> </a:t>
            </a:r>
            <a:r>
              <a:rPr kumimoji="0" sz="2000" b="0" i="0" u="none" strike="noStrike" kern="0" cap="none" spc="-10" normalizeH="0" baseline="0" noProof="0" dirty="0">
                <a:ln>
                  <a:noFill/>
                </a:ln>
                <a:solidFill>
                  <a:srgbClr val="514850"/>
                </a:solidFill>
                <a:effectLst/>
                <a:uLnTx/>
                <a:uFillTx/>
                <a:latin typeface="Verdana"/>
                <a:cs typeface="Verdana"/>
              </a:rPr>
              <a:t>página:</a:t>
            </a:r>
            <a:endParaRPr kumimoji="0" sz="2000" b="0" i="0" u="none" strike="noStrike" kern="0" cap="none" spc="0" normalizeH="0" baseline="0" noProof="0">
              <a:ln>
                <a:noFill/>
              </a:ln>
              <a:solidFill>
                <a:sysClr val="windowText" lastClr="000000"/>
              </a:solidFill>
              <a:effectLst/>
              <a:uLnTx/>
              <a:uFillTx/>
              <a:latin typeface="Verdana"/>
              <a:cs typeface="Verdana"/>
            </a:endParaRPr>
          </a:p>
          <a:p>
            <a:pPr marL="0" marR="0" lvl="0" indent="0" defTabSz="914400" eaLnBrk="1" fontAlgn="auto" latinLnBrk="0" hangingPunct="1">
              <a:lnSpc>
                <a:spcPct val="100000"/>
              </a:lnSpc>
              <a:spcBef>
                <a:spcPts val="237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2000" b="0" i="0" u="none" strike="noStrike" kern="0" cap="none" spc="0" normalizeH="0" baseline="0" noProof="0" dirty="0">
                <a:ln>
                  <a:noFill/>
                </a:ln>
                <a:solidFill>
                  <a:srgbClr val="514850"/>
                </a:solidFill>
                <a:effectLst/>
                <a:uLnTx/>
                <a:uFillTx/>
                <a:latin typeface="Verdana"/>
                <a:cs typeface="Verdana"/>
              </a:rPr>
              <a:t>en</a:t>
            </a:r>
            <a:r>
              <a:rPr kumimoji="0" sz="2000" b="0" i="0" u="none" strike="noStrike" kern="0" cap="none" spc="-114" normalizeH="0" baseline="0" noProof="0" dirty="0">
                <a:ln>
                  <a:noFill/>
                </a:ln>
                <a:solidFill>
                  <a:srgbClr val="514850"/>
                </a:solidFill>
                <a:effectLst/>
                <a:uLnTx/>
                <a:uFillTx/>
                <a:latin typeface="Verdana"/>
                <a:cs typeface="Verdana"/>
              </a:rPr>
              <a:t> </a:t>
            </a:r>
            <a:r>
              <a:rPr kumimoji="0" sz="2000" b="0" i="0" u="none" strike="noStrike" kern="0" cap="none" spc="-25" normalizeH="0" baseline="0" noProof="0" dirty="0">
                <a:ln>
                  <a:noFill/>
                </a:ln>
                <a:solidFill>
                  <a:srgbClr val="514850"/>
                </a:solidFill>
                <a:effectLst/>
                <a:uLnTx/>
                <a:uFillTx/>
                <a:latin typeface="Verdana"/>
                <a:cs typeface="Verdana"/>
              </a:rPr>
              <a:t>la</a:t>
            </a:r>
            <a:r>
              <a:rPr kumimoji="0" sz="2000" b="0" i="0" u="none" strike="noStrike" kern="0" cap="none" spc="-95" normalizeH="0" baseline="0" noProof="0" dirty="0">
                <a:ln>
                  <a:noFill/>
                </a:ln>
                <a:solidFill>
                  <a:srgbClr val="514850"/>
                </a:solidFill>
                <a:effectLst/>
                <a:uLnTx/>
                <a:uFillTx/>
                <a:latin typeface="Verdana"/>
                <a:cs typeface="Verdana"/>
              </a:rPr>
              <a:t> </a:t>
            </a:r>
            <a:r>
              <a:rPr kumimoji="0" sz="2000" b="0" i="0" u="none" strike="noStrike" kern="0" cap="none" spc="0" normalizeH="0" baseline="0" noProof="0" dirty="0">
                <a:ln>
                  <a:noFill/>
                </a:ln>
                <a:solidFill>
                  <a:srgbClr val="514850"/>
                </a:solidFill>
                <a:effectLst/>
                <a:uLnTx/>
                <a:uFillTx/>
                <a:latin typeface="Verdana"/>
                <a:cs typeface="Verdana"/>
              </a:rPr>
              <a:t>primera</a:t>
            </a:r>
            <a:r>
              <a:rPr kumimoji="0" sz="2000" b="0" i="0" u="none" strike="noStrike" kern="0" cap="none" spc="-140" normalizeH="0" baseline="0" noProof="0" dirty="0">
                <a:ln>
                  <a:noFill/>
                </a:ln>
                <a:solidFill>
                  <a:srgbClr val="514850"/>
                </a:solidFill>
                <a:effectLst/>
                <a:uLnTx/>
                <a:uFillTx/>
                <a:latin typeface="Verdana"/>
                <a:cs typeface="Verdana"/>
              </a:rPr>
              <a:t> </a:t>
            </a:r>
            <a:r>
              <a:rPr kumimoji="0" sz="2000" b="0" i="0" u="none" strike="noStrike" kern="0" cap="none" spc="-40" normalizeH="0" baseline="0" noProof="0" dirty="0">
                <a:ln>
                  <a:noFill/>
                </a:ln>
                <a:solidFill>
                  <a:srgbClr val="514850"/>
                </a:solidFill>
                <a:effectLst/>
                <a:uLnTx/>
                <a:uFillTx/>
                <a:latin typeface="Verdana"/>
                <a:cs typeface="Verdana"/>
              </a:rPr>
              <a:t>sección:</a:t>
            </a:r>
            <a:r>
              <a:rPr kumimoji="0" sz="2000" b="0" i="0" u="none" strike="noStrike" kern="0" cap="none" spc="-130" normalizeH="0" baseline="0" noProof="0" dirty="0">
                <a:ln>
                  <a:noFill/>
                </a:ln>
                <a:solidFill>
                  <a:srgbClr val="514850"/>
                </a:solidFill>
                <a:effectLst/>
                <a:uLnTx/>
                <a:uFillTx/>
                <a:latin typeface="Verdana"/>
                <a:cs typeface="Verdana"/>
              </a:rPr>
              <a:t> </a:t>
            </a:r>
            <a:r>
              <a:rPr kumimoji="0" sz="2000" b="1" i="0" u="none" strike="noStrike" kern="0" cap="none" spc="-100" normalizeH="0" baseline="0" noProof="0" dirty="0">
                <a:ln>
                  <a:noFill/>
                </a:ln>
                <a:solidFill>
                  <a:srgbClr val="514850"/>
                </a:solidFill>
                <a:effectLst/>
                <a:uLnTx/>
                <a:uFillTx/>
                <a:latin typeface="Verdana"/>
                <a:cs typeface="Verdana"/>
              </a:rPr>
              <a:t>Ventanilla</a:t>
            </a:r>
            <a:r>
              <a:rPr kumimoji="0" sz="2000" b="1" i="0" u="none" strike="noStrike" kern="0" cap="none" spc="-50" normalizeH="0" baseline="0" noProof="0" dirty="0">
                <a:ln>
                  <a:noFill/>
                </a:ln>
                <a:solidFill>
                  <a:srgbClr val="514850"/>
                </a:solidFill>
                <a:effectLst/>
                <a:uLnTx/>
                <a:uFillTx/>
                <a:latin typeface="Verdana"/>
                <a:cs typeface="Verdana"/>
              </a:rPr>
              <a:t> </a:t>
            </a:r>
            <a:r>
              <a:rPr kumimoji="0" sz="2000" b="1" i="0" u="none" strike="noStrike" kern="0" cap="none" spc="-10" normalizeH="0" baseline="0" noProof="0" dirty="0">
                <a:ln>
                  <a:noFill/>
                </a:ln>
                <a:solidFill>
                  <a:srgbClr val="514850"/>
                </a:solidFill>
                <a:effectLst/>
                <a:uLnTx/>
                <a:uFillTx/>
                <a:latin typeface="Verdana"/>
                <a:cs typeface="Verdana"/>
              </a:rPr>
              <a:t>Única.</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29739" y="667511"/>
            <a:ext cx="8801100" cy="5853684"/>
          </a:xfrm>
          <a:prstGeom prst="rect">
            <a:avLst/>
          </a:prstGeom>
        </p:spPr>
      </p:pic>
      <p:sp>
        <p:nvSpPr>
          <p:cNvPr id="3" name="object 3"/>
          <p:cNvSpPr txBox="1"/>
          <p:nvPr/>
        </p:nvSpPr>
        <p:spPr>
          <a:xfrm>
            <a:off x="5429250" y="1016965"/>
            <a:ext cx="1334770" cy="15494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0000" b="1" i="0" u="none" strike="noStrike" kern="0" cap="none" spc="-735" normalizeH="0" baseline="0" noProof="0" dirty="0">
                <a:ln>
                  <a:noFill/>
                </a:ln>
                <a:solidFill>
                  <a:srgbClr val="DDC8A2"/>
                </a:solidFill>
                <a:effectLst/>
                <a:uLnTx/>
                <a:uFillTx/>
                <a:latin typeface="Trebuchet MS"/>
                <a:cs typeface="Trebuchet MS"/>
              </a:rPr>
              <a:t>31</a:t>
            </a:r>
            <a:endParaRPr kumimoji="0" sz="10000" b="0" i="0" u="none" strike="noStrike" kern="0" cap="none" spc="0" normalizeH="0" baseline="0" noProof="0">
              <a:ln>
                <a:noFill/>
              </a:ln>
              <a:solidFill>
                <a:sysClr val="windowText" lastClr="000000"/>
              </a:solidFill>
              <a:effectLst/>
              <a:uLnTx/>
              <a:uFillTx/>
              <a:latin typeface="Trebuchet MS"/>
              <a:cs typeface="Trebuchet MS"/>
            </a:endParaRPr>
          </a:p>
        </p:txBody>
      </p:sp>
      <p:sp>
        <p:nvSpPr>
          <p:cNvPr id="4" name="object 4"/>
          <p:cNvSpPr txBox="1"/>
          <p:nvPr/>
        </p:nvSpPr>
        <p:spPr>
          <a:xfrm>
            <a:off x="5734558" y="2369947"/>
            <a:ext cx="877569"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55" normalizeH="0" baseline="0" noProof="0" dirty="0">
                <a:ln>
                  <a:noFill/>
                </a:ln>
                <a:solidFill>
                  <a:srgbClr val="DDC8A2"/>
                </a:solidFill>
                <a:effectLst/>
                <a:uLnTx/>
                <a:uFillTx/>
                <a:latin typeface="Verdana"/>
                <a:cs typeface="Verdana"/>
              </a:rPr>
              <a:t>personas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5" name="object 5"/>
          <p:cNvSpPr txBox="1"/>
          <p:nvPr/>
        </p:nvSpPr>
        <p:spPr>
          <a:xfrm>
            <a:off x="5525770" y="2583307"/>
            <a:ext cx="1292860"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70" normalizeH="0" baseline="0" noProof="0" dirty="0">
                <a:ln>
                  <a:noFill/>
                </a:ln>
                <a:solidFill>
                  <a:srgbClr val="DDC8A2"/>
                </a:solidFill>
                <a:effectLst/>
                <a:uLnTx/>
                <a:uFillTx/>
                <a:latin typeface="Verdana"/>
                <a:cs typeface="Verdana"/>
              </a:rPr>
              <a:t>beneficiadas*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6" name="object 6"/>
          <p:cNvSpPr txBox="1"/>
          <p:nvPr/>
        </p:nvSpPr>
        <p:spPr>
          <a:xfrm>
            <a:off x="2433573" y="2293061"/>
            <a:ext cx="1240155" cy="6350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4000" b="1" i="0" u="none" strike="noStrike" kern="0" cap="none" spc="-400" normalizeH="0" baseline="0" noProof="0" dirty="0">
                <a:ln>
                  <a:noFill/>
                </a:ln>
                <a:solidFill>
                  <a:srgbClr val="DDC8A2"/>
                </a:solidFill>
                <a:effectLst/>
                <a:uLnTx/>
                <a:uFillTx/>
                <a:latin typeface="Verdana"/>
                <a:cs typeface="Verdana"/>
              </a:rPr>
              <a:t>65</a:t>
            </a:r>
            <a:r>
              <a:rPr kumimoji="0" sz="4000" b="1" i="0" u="none" strike="noStrike" kern="0" cap="none" spc="-240" normalizeH="0" baseline="0" noProof="0" dirty="0">
                <a:ln>
                  <a:noFill/>
                </a:ln>
                <a:solidFill>
                  <a:srgbClr val="DDC8A2"/>
                </a:solidFill>
                <a:effectLst/>
                <a:uLnTx/>
                <a:uFillTx/>
                <a:latin typeface="Verdana"/>
                <a:cs typeface="Verdana"/>
              </a:rPr>
              <a:t> </a:t>
            </a:r>
            <a:r>
              <a:rPr kumimoji="0" sz="4000" b="1" i="0" u="none" strike="noStrike" kern="0" cap="none" spc="-1689" normalizeH="0" baseline="0" noProof="0" dirty="0">
                <a:ln>
                  <a:noFill/>
                </a:ln>
                <a:solidFill>
                  <a:srgbClr val="DDC8A2"/>
                </a:solidFill>
                <a:effectLst/>
                <a:uLnTx/>
                <a:uFillTx/>
                <a:latin typeface="Verdana"/>
                <a:cs typeface="Verdana"/>
              </a:rPr>
              <a:t>%</a:t>
            </a:r>
            <a:endParaRPr kumimoji="0" sz="4000" b="0" i="0" u="none" strike="noStrike" kern="0" cap="none" spc="0" normalizeH="0" baseline="0" noProof="0">
              <a:ln>
                <a:noFill/>
              </a:ln>
              <a:solidFill>
                <a:sysClr val="windowText" lastClr="000000"/>
              </a:solidFill>
              <a:effectLst/>
              <a:uLnTx/>
              <a:uFillTx/>
              <a:latin typeface="Verdana"/>
              <a:cs typeface="Verdana"/>
            </a:endParaRPr>
          </a:p>
        </p:txBody>
      </p:sp>
      <p:sp>
        <p:nvSpPr>
          <p:cNvPr id="7" name="object 7"/>
          <p:cNvSpPr txBox="1"/>
          <p:nvPr/>
        </p:nvSpPr>
        <p:spPr>
          <a:xfrm>
            <a:off x="2614041" y="2843530"/>
            <a:ext cx="1123315"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45" normalizeH="0" baseline="0" noProof="0" dirty="0">
                <a:ln>
                  <a:noFill/>
                </a:ln>
                <a:solidFill>
                  <a:srgbClr val="DDC8A2"/>
                </a:solidFill>
                <a:effectLst/>
                <a:uLnTx/>
                <a:uFillTx/>
                <a:latin typeface="Verdana"/>
                <a:cs typeface="Verdana"/>
              </a:rPr>
              <a:t>20</a:t>
            </a:r>
            <a:r>
              <a:rPr kumimoji="0" sz="1400" b="0" i="0" u="none" strike="noStrike" kern="0" cap="none" spc="-114" normalizeH="0" baseline="0" noProof="0" dirty="0">
                <a:ln>
                  <a:noFill/>
                </a:ln>
                <a:solidFill>
                  <a:srgbClr val="DDC8A2"/>
                </a:solidFill>
                <a:effectLst/>
                <a:uLnTx/>
                <a:uFillTx/>
                <a:latin typeface="Verdana"/>
                <a:cs typeface="Verdana"/>
              </a:rPr>
              <a:t> </a:t>
            </a:r>
            <a:r>
              <a:rPr kumimoji="0" sz="1400" b="0" i="0" u="none" strike="noStrike" kern="0" cap="none" spc="-10" normalizeH="0" baseline="0" noProof="0" dirty="0">
                <a:ln>
                  <a:noFill/>
                </a:ln>
                <a:solidFill>
                  <a:srgbClr val="DDC8A2"/>
                </a:solidFill>
                <a:effectLst/>
                <a:uLnTx/>
                <a:uFillTx/>
                <a:latin typeface="Verdana"/>
                <a:cs typeface="Verdana"/>
              </a:rPr>
              <a:t>Hombres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8" name="object 8"/>
          <p:cNvSpPr txBox="1"/>
          <p:nvPr/>
        </p:nvSpPr>
        <p:spPr>
          <a:xfrm>
            <a:off x="3469894" y="3907663"/>
            <a:ext cx="1268095" cy="851535"/>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4000" b="1" i="0" u="none" strike="noStrike" kern="0" cap="none" spc="-484" normalizeH="0" baseline="0" noProof="0" dirty="0">
                <a:ln>
                  <a:noFill/>
                </a:ln>
                <a:solidFill>
                  <a:srgbClr val="DDC8A2"/>
                </a:solidFill>
                <a:effectLst/>
                <a:uLnTx/>
                <a:uFillTx/>
                <a:latin typeface="Verdana"/>
                <a:cs typeface="Verdana"/>
              </a:rPr>
              <a:t>35</a:t>
            </a:r>
            <a:r>
              <a:rPr kumimoji="0" sz="4000" b="1" i="0" u="none" strike="noStrike" kern="0" cap="none" spc="-240" normalizeH="0" baseline="0" noProof="0" dirty="0">
                <a:ln>
                  <a:noFill/>
                </a:ln>
                <a:solidFill>
                  <a:srgbClr val="DDC8A2"/>
                </a:solidFill>
                <a:effectLst/>
                <a:uLnTx/>
                <a:uFillTx/>
                <a:latin typeface="Verdana"/>
                <a:cs typeface="Verdana"/>
              </a:rPr>
              <a:t> </a:t>
            </a:r>
            <a:r>
              <a:rPr kumimoji="0" sz="4000" b="1" i="0" u="none" strike="noStrike" kern="0" cap="none" spc="-1680" normalizeH="0" baseline="0" noProof="0" dirty="0">
                <a:ln>
                  <a:noFill/>
                </a:ln>
                <a:solidFill>
                  <a:srgbClr val="DDC8A2"/>
                </a:solidFill>
                <a:effectLst/>
                <a:uLnTx/>
                <a:uFillTx/>
                <a:latin typeface="Verdana"/>
                <a:cs typeface="Verdana"/>
              </a:rPr>
              <a:t>%</a:t>
            </a:r>
            <a:endParaRPr kumimoji="0" sz="4000" b="0" i="0" u="none" strike="noStrike" kern="0" cap="none" spc="0" normalizeH="0" baseline="0" noProof="0">
              <a:ln>
                <a:noFill/>
              </a:ln>
              <a:solidFill>
                <a:sysClr val="windowText" lastClr="000000"/>
              </a:solidFill>
              <a:effectLst/>
              <a:uLnTx/>
              <a:uFillTx/>
              <a:latin typeface="Verdana"/>
              <a:cs typeface="Verdana"/>
            </a:endParaRPr>
          </a:p>
          <a:p>
            <a:pPr marL="367030" marR="0" lvl="0" indent="0" defTabSz="914400" eaLnBrk="1" fontAlgn="auto" latinLnBrk="0" hangingPunct="1">
              <a:lnSpc>
                <a:spcPct val="100000"/>
              </a:lnSpc>
              <a:spcBef>
                <a:spcPts val="25"/>
              </a:spcBef>
              <a:spcAft>
                <a:spcPts val="0"/>
              </a:spcAft>
              <a:buClrTx/>
              <a:buSzTx/>
              <a:buFontTx/>
              <a:buNone/>
              <a:tabLst/>
              <a:defRPr/>
            </a:pPr>
            <a:r>
              <a:rPr kumimoji="0" sz="1400" b="0" i="0" u="none" strike="noStrike" kern="0" cap="none" spc="-385" normalizeH="0" baseline="0" noProof="0" dirty="0">
                <a:ln>
                  <a:noFill/>
                </a:ln>
                <a:solidFill>
                  <a:srgbClr val="DDC8A2"/>
                </a:solidFill>
                <a:effectLst/>
                <a:uLnTx/>
                <a:uFillTx/>
                <a:latin typeface="Verdana"/>
                <a:cs typeface="Verdana"/>
              </a:rPr>
              <a:t>11</a:t>
            </a:r>
            <a:r>
              <a:rPr kumimoji="0" sz="1400" b="0" i="0" u="none" strike="noStrike" kern="0" cap="none" spc="-135" normalizeH="0" baseline="0" noProof="0" dirty="0">
                <a:ln>
                  <a:noFill/>
                </a:ln>
                <a:solidFill>
                  <a:srgbClr val="DDC8A2"/>
                </a:solidFill>
                <a:effectLst/>
                <a:uLnTx/>
                <a:uFillTx/>
                <a:latin typeface="Verdana"/>
                <a:cs typeface="Verdana"/>
              </a:rPr>
              <a:t> </a:t>
            </a:r>
            <a:r>
              <a:rPr kumimoji="0" sz="1400" b="0" i="0" u="none" strike="noStrike" kern="0" cap="none" spc="-10" normalizeH="0" baseline="0" noProof="0" dirty="0">
                <a:ln>
                  <a:noFill/>
                </a:ln>
                <a:solidFill>
                  <a:srgbClr val="DDC8A2"/>
                </a:solidFill>
                <a:effectLst/>
                <a:uLnTx/>
                <a:uFillTx/>
                <a:latin typeface="Verdana"/>
                <a:cs typeface="Verdana"/>
              </a:rPr>
              <a:t>Mujeres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9" name="object 9"/>
          <p:cNvSpPr txBox="1"/>
          <p:nvPr/>
        </p:nvSpPr>
        <p:spPr>
          <a:xfrm>
            <a:off x="8878569" y="6083604"/>
            <a:ext cx="2873375" cy="391160"/>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305" normalizeH="0" baseline="0" noProof="0" dirty="0">
                <a:ln>
                  <a:noFill/>
                </a:ln>
                <a:solidFill>
                  <a:srgbClr val="514850"/>
                </a:solidFill>
                <a:effectLst/>
                <a:uLnTx/>
                <a:uFillTx/>
                <a:latin typeface="Verdana"/>
                <a:cs typeface="Verdana"/>
              </a:rPr>
              <a:t>*</a:t>
            </a:r>
            <a:r>
              <a:rPr kumimoji="0" sz="1200" b="0" i="0" u="none" strike="noStrike" kern="0" cap="none" spc="-55" normalizeH="0" baseline="0" noProof="0" dirty="0">
                <a:ln>
                  <a:noFill/>
                </a:ln>
                <a:solidFill>
                  <a:srgbClr val="514850"/>
                </a:solidFill>
                <a:effectLst/>
                <a:uLnTx/>
                <a:uFillTx/>
                <a:latin typeface="Verdana"/>
                <a:cs typeface="Verdana"/>
              </a:rPr>
              <a:t> </a:t>
            </a:r>
            <a:r>
              <a:rPr kumimoji="0" sz="1200" b="0" i="0" u="none" strike="noStrike" kern="0" cap="none" spc="0" normalizeH="0" baseline="0" noProof="0" dirty="0">
                <a:ln>
                  <a:noFill/>
                </a:ln>
                <a:solidFill>
                  <a:srgbClr val="514850"/>
                </a:solidFill>
                <a:effectLst/>
                <a:uLnTx/>
                <a:uFillTx/>
                <a:latin typeface="Verdana"/>
                <a:cs typeface="Verdana"/>
              </a:rPr>
              <a:t>Personas</a:t>
            </a:r>
            <a:r>
              <a:rPr kumimoji="0" sz="1200" b="0" i="0" u="none" strike="noStrike" kern="0" cap="none" spc="-75" normalizeH="0" baseline="0" noProof="0" dirty="0">
                <a:ln>
                  <a:noFill/>
                </a:ln>
                <a:solidFill>
                  <a:srgbClr val="514850"/>
                </a:solidFill>
                <a:effectLst/>
                <a:uLnTx/>
                <a:uFillTx/>
                <a:latin typeface="Verdana"/>
                <a:cs typeface="Verdana"/>
              </a:rPr>
              <a:t> </a:t>
            </a:r>
            <a:r>
              <a:rPr kumimoji="0" sz="1200" b="0" i="0" u="none" strike="noStrike" kern="0" cap="none" spc="0" normalizeH="0" baseline="0" noProof="0" dirty="0">
                <a:ln>
                  <a:noFill/>
                </a:ln>
                <a:solidFill>
                  <a:srgbClr val="514850"/>
                </a:solidFill>
                <a:effectLst/>
                <a:uLnTx/>
                <a:uFillTx/>
                <a:latin typeface="Verdana"/>
                <a:cs typeface="Verdana"/>
              </a:rPr>
              <a:t>que</a:t>
            </a:r>
            <a:r>
              <a:rPr kumimoji="0" sz="1200" b="0" i="0" u="none" strike="noStrike" kern="0" cap="none" spc="-55" normalizeH="0" baseline="0" noProof="0" dirty="0">
                <a:ln>
                  <a:noFill/>
                </a:ln>
                <a:solidFill>
                  <a:srgbClr val="514850"/>
                </a:solidFill>
                <a:effectLst/>
                <a:uLnTx/>
                <a:uFillTx/>
                <a:latin typeface="Verdana"/>
                <a:cs typeface="Verdana"/>
              </a:rPr>
              <a:t> </a:t>
            </a:r>
            <a:r>
              <a:rPr kumimoji="0" sz="1200" b="0" i="0" u="none" strike="noStrike" kern="0" cap="none" spc="-10" normalizeH="0" baseline="0" noProof="0" dirty="0">
                <a:ln>
                  <a:noFill/>
                </a:ln>
                <a:solidFill>
                  <a:srgbClr val="514850"/>
                </a:solidFill>
                <a:effectLst/>
                <a:uLnTx/>
                <a:uFillTx/>
                <a:latin typeface="Verdana"/>
                <a:cs typeface="Verdana"/>
              </a:rPr>
              <a:t>registraron</a:t>
            </a:r>
            <a:r>
              <a:rPr kumimoji="0" sz="1200" b="0" i="0" u="none" strike="noStrike" kern="0" cap="none" spc="-85" normalizeH="0" baseline="0" noProof="0" dirty="0">
                <a:ln>
                  <a:noFill/>
                </a:ln>
                <a:solidFill>
                  <a:srgbClr val="514850"/>
                </a:solidFill>
                <a:effectLst/>
                <a:uLnTx/>
                <a:uFillTx/>
                <a:latin typeface="Verdana"/>
                <a:cs typeface="Verdana"/>
              </a:rPr>
              <a:t> </a:t>
            </a:r>
            <a:r>
              <a:rPr kumimoji="0" sz="1200" b="0" i="0" u="none" strike="noStrike" kern="0" cap="none" spc="0" normalizeH="0" baseline="0" noProof="0" dirty="0">
                <a:ln>
                  <a:noFill/>
                </a:ln>
                <a:solidFill>
                  <a:srgbClr val="514850"/>
                </a:solidFill>
                <a:effectLst/>
                <a:uLnTx/>
                <a:uFillTx/>
                <a:latin typeface="Verdana"/>
                <a:cs typeface="Verdana"/>
              </a:rPr>
              <a:t>su</a:t>
            </a:r>
            <a:r>
              <a:rPr kumimoji="0" sz="1200" b="0" i="0" u="none" strike="noStrike" kern="0" cap="none" spc="-55" normalizeH="0" baseline="0" noProof="0" dirty="0">
                <a:ln>
                  <a:noFill/>
                </a:ln>
                <a:solidFill>
                  <a:srgbClr val="514850"/>
                </a:solidFill>
                <a:effectLst/>
                <a:uLnTx/>
                <a:uFillTx/>
                <a:latin typeface="Verdana"/>
                <a:cs typeface="Verdana"/>
              </a:rPr>
              <a:t> </a:t>
            </a:r>
            <a:r>
              <a:rPr kumimoji="0" sz="1200" b="0" i="0" u="none" strike="noStrike" kern="0" cap="none" spc="-10" normalizeH="0" baseline="0" noProof="0" dirty="0">
                <a:ln>
                  <a:noFill/>
                </a:ln>
                <a:solidFill>
                  <a:srgbClr val="514850"/>
                </a:solidFill>
                <a:effectLst/>
                <a:uLnTx/>
                <a:uFillTx/>
                <a:latin typeface="Verdana"/>
                <a:cs typeface="Verdana"/>
              </a:rPr>
              <a:t>trámite </a:t>
            </a:r>
            <a:r>
              <a:rPr kumimoji="0" sz="1200" b="0" i="0" u="none" strike="noStrike" kern="0" cap="none" spc="0" normalizeH="0" baseline="0" noProof="0" dirty="0">
                <a:ln>
                  <a:noFill/>
                </a:ln>
                <a:solidFill>
                  <a:srgbClr val="514850"/>
                </a:solidFill>
                <a:effectLst/>
                <a:uLnTx/>
                <a:uFillTx/>
                <a:latin typeface="Verdana"/>
                <a:cs typeface="Verdana"/>
              </a:rPr>
              <a:t>del</a:t>
            </a:r>
            <a:r>
              <a:rPr kumimoji="0" sz="1200" b="0" i="0" u="none" strike="noStrike" kern="0" cap="none" spc="-70" normalizeH="0" baseline="0" noProof="0" dirty="0">
                <a:ln>
                  <a:noFill/>
                </a:ln>
                <a:solidFill>
                  <a:srgbClr val="514850"/>
                </a:solidFill>
                <a:effectLst/>
                <a:uLnTx/>
                <a:uFillTx/>
                <a:latin typeface="Verdana"/>
                <a:cs typeface="Verdana"/>
              </a:rPr>
              <a:t> </a:t>
            </a:r>
            <a:r>
              <a:rPr kumimoji="0" sz="1200" b="0" i="0" u="none" strike="noStrike" kern="0" cap="none" spc="-90" normalizeH="0" baseline="0" noProof="0" dirty="0">
                <a:ln>
                  <a:noFill/>
                </a:ln>
                <a:solidFill>
                  <a:srgbClr val="514850"/>
                </a:solidFill>
                <a:effectLst/>
                <a:uLnTx/>
                <a:uFillTx/>
                <a:latin typeface="Verdana"/>
                <a:cs typeface="Verdana"/>
              </a:rPr>
              <a:t>2</a:t>
            </a:r>
            <a:r>
              <a:rPr kumimoji="0" sz="1200" b="0" i="0" u="none" strike="noStrike" kern="0" cap="none" spc="-60" normalizeH="0" baseline="0" noProof="0" dirty="0">
                <a:ln>
                  <a:noFill/>
                </a:ln>
                <a:solidFill>
                  <a:srgbClr val="514850"/>
                </a:solidFill>
                <a:effectLst/>
                <a:uLnTx/>
                <a:uFillTx/>
                <a:latin typeface="Verdana"/>
                <a:cs typeface="Verdana"/>
              </a:rPr>
              <a:t> </a:t>
            </a:r>
            <a:r>
              <a:rPr kumimoji="0" sz="1200" b="0" i="0" u="none" strike="noStrike" kern="0" cap="none" spc="0" normalizeH="0" baseline="0" noProof="0" dirty="0">
                <a:ln>
                  <a:noFill/>
                </a:ln>
                <a:solidFill>
                  <a:srgbClr val="514850"/>
                </a:solidFill>
                <a:effectLst/>
                <a:uLnTx/>
                <a:uFillTx/>
                <a:latin typeface="Verdana"/>
                <a:cs typeface="Verdana"/>
              </a:rPr>
              <a:t>de</a:t>
            </a:r>
            <a:r>
              <a:rPr kumimoji="0" sz="1200" b="0" i="0" u="none" strike="noStrike" kern="0" cap="none" spc="-75" normalizeH="0" baseline="0" noProof="0" dirty="0">
                <a:ln>
                  <a:noFill/>
                </a:ln>
                <a:solidFill>
                  <a:srgbClr val="514850"/>
                </a:solidFill>
                <a:effectLst/>
                <a:uLnTx/>
                <a:uFillTx/>
                <a:latin typeface="Verdana"/>
                <a:cs typeface="Verdana"/>
              </a:rPr>
              <a:t> </a:t>
            </a:r>
            <a:r>
              <a:rPr kumimoji="0" sz="1200" b="0" i="0" u="none" strike="noStrike" kern="0" cap="none" spc="0" normalizeH="0" baseline="0" noProof="0" dirty="0">
                <a:ln>
                  <a:noFill/>
                </a:ln>
                <a:solidFill>
                  <a:srgbClr val="514850"/>
                </a:solidFill>
                <a:effectLst/>
                <a:uLnTx/>
                <a:uFillTx/>
                <a:latin typeface="Verdana"/>
                <a:cs typeface="Verdana"/>
              </a:rPr>
              <a:t>mayo</a:t>
            </a:r>
            <a:r>
              <a:rPr kumimoji="0" sz="1200" b="0" i="0" u="none" strike="noStrike" kern="0" cap="none" spc="-65" normalizeH="0" baseline="0" noProof="0" dirty="0">
                <a:ln>
                  <a:noFill/>
                </a:ln>
                <a:solidFill>
                  <a:srgbClr val="514850"/>
                </a:solidFill>
                <a:effectLst/>
                <a:uLnTx/>
                <a:uFillTx/>
                <a:latin typeface="Verdana"/>
                <a:cs typeface="Verdana"/>
              </a:rPr>
              <a:t> </a:t>
            </a:r>
            <a:r>
              <a:rPr kumimoji="0" sz="1200" b="0" i="0" u="none" strike="noStrike" kern="0" cap="none" spc="-20" normalizeH="0" baseline="0" noProof="0" dirty="0">
                <a:ln>
                  <a:noFill/>
                </a:ln>
                <a:solidFill>
                  <a:srgbClr val="514850"/>
                </a:solidFill>
                <a:effectLst/>
                <a:uLnTx/>
                <a:uFillTx/>
                <a:latin typeface="Verdana"/>
                <a:cs typeface="Verdana"/>
              </a:rPr>
              <a:t>al</a:t>
            </a:r>
            <a:r>
              <a:rPr kumimoji="0" sz="1200" b="0" i="0" u="none" strike="noStrike" kern="0" cap="none" spc="-60" normalizeH="0" baseline="0" noProof="0" dirty="0">
                <a:ln>
                  <a:noFill/>
                </a:ln>
                <a:solidFill>
                  <a:srgbClr val="514850"/>
                </a:solidFill>
                <a:effectLst/>
                <a:uLnTx/>
                <a:uFillTx/>
                <a:latin typeface="Verdana"/>
                <a:cs typeface="Verdana"/>
              </a:rPr>
              <a:t> </a:t>
            </a:r>
            <a:r>
              <a:rPr kumimoji="0" sz="1200" b="0" i="0" u="none" strike="noStrike" kern="0" cap="none" spc="-160" normalizeH="0" baseline="0" noProof="0" dirty="0">
                <a:ln>
                  <a:noFill/>
                </a:ln>
                <a:solidFill>
                  <a:srgbClr val="514850"/>
                </a:solidFill>
                <a:effectLst/>
                <a:uLnTx/>
                <a:uFillTx/>
                <a:latin typeface="Verdana"/>
                <a:cs typeface="Verdana"/>
              </a:rPr>
              <a:t>14</a:t>
            </a:r>
            <a:r>
              <a:rPr kumimoji="0" sz="1200" b="0" i="0" u="none" strike="noStrike" kern="0" cap="none" spc="-75" normalizeH="0" baseline="0" noProof="0" dirty="0">
                <a:ln>
                  <a:noFill/>
                </a:ln>
                <a:solidFill>
                  <a:srgbClr val="514850"/>
                </a:solidFill>
                <a:effectLst/>
                <a:uLnTx/>
                <a:uFillTx/>
                <a:latin typeface="Verdana"/>
                <a:cs typeface="Verdana"/>
              </a:rPr>
              <a:t> </a:t>
            </a:r>
            <a:r>
              <a:rPr kumimoji="0" sz="1200" b="0" i="0" u="none" strike="noStrike" kern="0" cap="none" spc="0" normalizeH="0" baseline="0" noProof="0" dirty="0">
                <a:ln>
                  <a:noFill/>
                </a:ln>
                <a:solidFill>
                  <a:srgbClr val="514850"/>
                </a:solidFill>
                <a:effectLst/>
                <a:uLnTx/>
                <a:uFillTx/>
                <a:latin typeface="Verdana"/>
                <a:cs typeface="Verdana"/>
              </a:rPr>
              <a:t>de</a:t>
            </a:r>
            <a:r>
              <a:rPr kumimoji="0" sz="1200" b="0" i="0" u="none" strike="noStrike" kern="0" cap="none" spc="-75" normalizeH="0" baseline="0" noProof="0" dirty="0">
                <a:ln>
                  <a:noFill/>
                </a:ln>
                <a:solidFill>
                  <a:srgbClr val="514850"/>
                </a:solidFill>
                <a:effectLst/>
                <a:uLnTx/>
                <a:uFillTx/>
                <a:latin typeface="Verdana"/>
                <a:cs typeface="Verdana"/>
              </a:rPr>
              <a:t> </a:t>
            </a:r>
            <a:r>
              <a:rPr kumimoji="0" sz="1200" b="0" i="0" u="none" strike="noStrike" kern="0" cap="none" spc="0" normalizeH="0" baseline="0" noProof="0" dirty="0">
                <a:ln>
                  <a:noFill/>
                </a:ln>
                <a:solidFill>
                  <a:srgbClr val="514850"/>
                </a:solidFill>
                <a:effectLst/>
                <a:uLnTx/>
                <a:uFillTx/>
                <a:latin typeface="Verdana"/>
                <a:cs typeface="Verdana"/>
              </a:rPr>
              <a:t>junio</a:t>
            </a:r>
            <a:r>
              <a:rPr kumimoji="0" sz="1200" b="0" i="0" u="none" strike="noStrike" kern="0" cap="none" spc="-60" normalizeH="0" baseline="0" noProof="0" dirty="0">
                <a:ln>
                  <a:noFill/>
                </a:ln>
                <a:solidFill>
                  <a:srgbClr val="514850"/>
                </a:solidFill>
                <a:effectLst/>
                <a:uLnTx/>
                <a:uFillTx/>
                <a:latin typeface="Verdana"/>
                <a:cs typeface="Verdana"/>
              </a:rPr>
              <a:t> </a:t>
            </a:r>
            <a:r>
              <a:rPr kumimoji="0" sz="1200" b="0" i="0" u="none" strike="noStrike" kern="0" cap="none" spc="0" normalizeH="0" baseline="0" noProof="0" dirty="0">
                <a:ln>
                  <a:noFill/>
                </a:ln>
                <a:solidFill>
                  <a:srgbClr val="514850"/>
                </a:solidFill>
                <a:effectLst/>
                <a:uLnTx/>
                <a:uFillTx/>
                <a:latin typeface="Verdana"/>
                <a:cs typeface="Verdana"/>
              </a:rPr>
              <a:t>de</a:t>
            </a:r>
            <a:r>
              <a:rPr kumimoji="0" sz="1200" b="0" i="0" u="none" strike="noStrike" kern="0" cap="none" spc="-70" normalizeH="0" baseline="0" noProof="0" dirty="0">
                <a:ln>
                  <a:noFill/>
                </a:ln>
                <a:solidFill>
                  <a:srgbClr val="514850"/>
                </a:solidFill>
                <a:effectLst/>
                <a:uLnTx/>
                <a:uFillTx/>
                <a:latin typeface="Verdana"/>
                <a:cs typeface="Verdana"/>
              </a:rPr>
              <a:t> </a:t>
            </a:r>
            <a:r>
              <a:rPr kumimoji="0" sz="1200" b="0" i="0" u="none" strike="noStrike" kern="0" cap="none" spc="-10" normalizeH="0" baseline="0" noProof="0" dirty="0">
                <a:ln>
                  <a:noFill/>
                </a:ln>
                <a:solidFill>
                  <a:srgbClr val="514850"/>
                </a:solidFill>
                <a:effectLst/>
                <a:uLnTx/>
                <a:uFillTx/>
                <a:latin typeface="Verdana"/>
                <a:cs typeface="Verdana"/>
              </a:rPr>
              <a:t>2024.</a:t>
            </a:r>
            <a:endParaRPr kumimoji="0" sz="1200" b="0" i="0" u="none" strike="noStrike" kern="0" cap="none" spc="0" normalizeH="0" baseline="0" noProof="0">
              <a:ln>
                <a:noFill/>
              </a:ln>
              <a:solidFill>
                <a:sysClr val="windowText" lastClr="000000"/>
              </a:solidFill>
              <a:effectLst/>
              <a:uLnTx/>
              <a:uFillTx/>
              <a:latin typeface="Verdana"/>
              <a:cs typeface="Verdana"/>
            </a:endParaRPr>
          </a:p>
        </p:txBody>
      </p:sp>
      <p:sp>
        <p:nvSpPr>
          <p:cNvPr id="10" name="object 10"/>
          <p:cNvSpPr txBox="1"/>
          <p:nvPr/>
        </p:nvSpPr>
        <p:spPr>
          <a:xfrm>
            <a:off x="5245100" y="4744592"/>
            <a:ext cx="1771014" cy="6350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4000" b="1" i="0" u="none" strike="noStrike" kern="0" cap="none" spc="-355" normalizeH="0" baseline="0" noProof="0" dirty="0">
                <a:ln>
                  <a:noFill/>
                </a:ln>
                <a:solidFill>
                  <a:srgbClr val="926635"/>
                </a:solidFill>
                <a:effectLst/>
                <a:uLnTx/>
                <a:uFillTx/>
                <a:latin typeface="Verdana"/>
                <a:cs typeface="Verdana"/>
              </a:rPr>
              <a:t>$3,003</a:t>
            </a:r>
            <a:endParaRPr kumimoji="0" sz="4000" b="0" i="0" u="none" strike="noStrike" kern="0" cap="none" spc="0" normalizeH="0" baseline="0" noProof="0">
              <a:ln>
                <a:noFill/>
              </a:ln>
              <a:solidFill>
                <a:sysClr val="windowText" lastClr="000000"/>
              </a:solidFill>
              <a:effectLst/>
              <a:uLnTx/>
              <a:uFillTx/>
              <a:latin typeface="Verdana"/>
              <a:cs typeface="Verdana"/>
            </a:endParaRPr>
          </a:p>
        </p:txBody>
      </p:sp>
      <p:sp>
        <p:nvSpPr>
          <p:cNvPr id="11" name="object 11"/>
          <p:cNvSpPr txBox="1"/>
          <p:nvPr/>
        </p:nvSpPr>
        <p:spPr>
          <a:xfrm>
            <a:off x="7226045" y="3979240"/>
            <a:ext cx="1838325" cy="6350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4000" b="1" i="0" u="none" strike="noStrike" kern="0" cap="none" spc="-630" normalizeH="0" baseline="0" noProof="0" dirty="0">
                <a:ln>
                  <a:noFill/>
                </a:ln>
                <a:solidFill>
                  <a:srgbClr val="926635"/>
                </a:solidFill>
                <a:effectLst/>
                <a:uLnTx/>
                <a:uFillTx/>
                <a:latin typeface="Verdana"/>
                <a:cs typeface="Verdana"/>
              </a:rPr>
              <a:t>$10,371</a:t>
            </a:r>
            <a:endParaRPr kumimoji="0" sz="4000" b="0" i="0" u="none" strike="noStrike" kern="0" cap="none" spc="0" normalizeH="0" baseline="0" noProof="0">
              <a:ln>
                <a:noFill/>
              </a:ln>
              <a:solidFill>
                <a:sysClr val="windowText" lastClr="000000"/>
              </a:solidFill>
              <a:effectLst/>
              <a:uLnTx/>
              <a:uFillTx/>
              <a:latin typeface="Verdana"/>
              <a:cs typeface="Verdana"/>
            </a:endParaRPr>
          </a:p>
        </p:txBody>
      </p:sp>
      <p:sp>
        <p:nvSpPr>
          <p:cNvPr id="12" name="object 12"/>
          <p:cNvSpPr txBox="1"/>
          <p:nvPr/>
        </p:nvSpPr>
        <p:spPr>
          <a:xfrm>
            <a:off x="1009599" y="5629147"/>
            <a:ext cx="2082800" cy="850265"/>
          </a:xfrm>
          <a:prstGeom prst="rect">
            <a:avLst/>
          </a:prstGeom>
        </p:spPr>
        <p:txBody>
          <a:bodyPr vert="horz" wrap="square" lIns="0" tIns="12700" rIns="0" bIns="0" rtlCol="0">
            <a:spAutoFit/>
          </a:bodyPr>
          <a:lstStyle/>
          <a:p>
            <a:pPr marL="0" marR="5080" lvl="0" indent="0" algn="r"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rgbClr val="514850"/>
                </a:solidFill>
                <a:effectLst/>
                <a:uLnTx/>
                <a:uFillTx/>
                <a:latin typeface="Verdana"/>
                <a:cs typeface="Verdana"/>
              </a:rPr>
              <a:t>El</a:t>
            </a:r>
            <a:r>
              <a:rPr kumimoji="0" sz="1800" b="0" i="0" u="none" strike="noStrike" kern="0" cap="none" spc="-120" normalizeH="0" baseline="0" noProof="0" dirty="0">
                <a:ln>
                  <a:noFill/>
                </a:ln>
                <a:solidFill>
                  <a:srgbClr val="514850"/>
                </a:solidFill>
                <a:effectLst/>
                <a:uLnTx/>
                <a:uFillTx/>
                <a:latin typeface="Verdana"/>
                <a:cs typeface="Verdana"/>
              </a:rPr>
              <a:t> </a:t>
            </a:r>
            <a:r>
              <a:rPr kumimoji="0" sz="1800" b="1" i="0" u="none" strike="noStrike" kern="0" cap="none" spc="-10" normalizeH="0" baseline="0" noProof="0" dirty="0">
                <a:ln>
                  <a:noFill/>
                </a:ln>
                <a:solidFill>
                  <a:srgbClr val="514850"/>
                </a:solidFill>
                <a:effectLst/>
                <a:uLnTx/>
                <a:uFillTx/>
                <a:latin typeface="Verdana"/>
                <a:cs typeface="Verdana"/>
              </a:rPr>
              <a:t>promedio</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0" marR="5080" lvl="0" indent="0" algn="r" defTabSz="914400" eaLnBrk="1" fontAlgn="auto" latinLnBrk="0" hangingPunct="1">
              <a:lnSpc>
                <a:spcPct val="100000"/>
              </a:lnSpc>
              <a:spcBef>
                <a:spcPts val="0"/>
              </a:spcBef>
              <a:spcAft>
                <a:spcPts val="0"/>
              </a:spcAft>
              <a:buClrTx/>
              <a:buSzTx/>
              <a:buFontTx/>
              <a:buNone/>
              <a:tabLst/>
              <a:defRPr/>
            </a:pPr>
            <a:r>
              <a:rPr kumimoji="0" sz="1800" b="0" i="0" u="none" strike="noStrike" kern="0" cap="none" spc="0" normalizeH="0" baseline="0" noProof="0" dirty="0">
                <a:ln>
                  <a:noFill/>
                </a:ln>
                <a:solidFill>
                  <a:srgbClr val="514850"/>
                </a:solidFill>
                <a:effectLst/>
                <a:uLnTx/>
                <a:uFillTx/>
                <a:latin typeface="Verdana"/>
                <a:cs typeface="Verdana"/>
              </a:rPr>
              <a:t>del</a:t>
            </a:r>
            <a:r>
              <a:rPr kumimoji="0" sz="1800" b="0" i="0" u="none" strike="noStrike" kern="0" cap="none" spc="-75" normalizeH="0" baseline="0" noProof="0" dirty="0">
                <a:ln>
                  <a:noFill/>
                </a:ln>
                <a:solidFill>
                  <a:srgbClr val="514850"/>
                </a:solidFill>
                <a:effectLst/>
                <a:uLnTx/>
                <a:uFillTx/>
                <a:latin typeface="Verdana"/>
                <a:cs typeface="Verdana"/>
              </a:rPr>
              <a:t> </a:t>
            </a:r>
            <a:r>
              <a:rPr kumimoji="0" sz="1800" b="0" i="0" u="none" strike="noStrike" kern="0" cap="none" spc="40" normalizeH="0" baseline="0" noProof="0" dirty="0">
                <a:ln>
                  <a:noFill/>
                </a:ln>
                <a:solidFill>
                  <a:srgbClr val="514850"/>
                </a:solidFill>
                <a:effectLst/>
                <a:uLnTx/>
                <a:uFillTx/>
                <a:latin typeface="Verdana"/>
                <a:cs typeface="Verdana"/>
              </a:rPr>
              <a:t>complemento</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0" marR="5715" lvl="0" indent="0" algn="r" defTabSz="914400" eaLnBrk="1" fontAlgn="auto" latinLnBrk="0" hangingPunct="1">
              <a:lnSpc>
                <a:spcPct val="100000"/>
              </a:lnSpc>
              <a:spcBef>
                <a:spcPts val="15"/>
              </a:spcBef>
              <a:spcAft>
                <a:spcPts val="0"/>
              </a:spcAft>
              <a:buClrTx/>
              <a:buSzTx/>
              <a:buFontTx/>
              <a:buNone/>
              <a:tabLst/>
              <a:defRPr/>
            </a:pPr>
            <a:r>
              <a:rPr kumimoji="0" sz="1800" b="0" i="0" u="none" strike="noStrike" kern="0" cap="none" spc="0" normalizeH="0" baseline="0" noProof="0" dirty="0">
                <a:ln>
                  <a:noFill/>
                </a:ln>
                <a:solidFill>
                  <a:srgbClr val="514850"/>
                </a:solidFill>
                <a:effectLst/>
                <a:uLnTx/>
                <a:uFillTx/>
                <a:latin typeface="Verdana"/>
                <a:cs typeface="Verdana"/>
              </a:rPr>
              <a:t>de</a:t>
            </a:r>
            <a:r>
              <a:rPr kumimoji="0" sz="1800" b="0" i="0" u="none" strike="noStrike" kern="0" cap="none" spc="-70" normalizeH="0" baseline="0" noProof="0" dirty="0">
                <a:ln>
                  <a:noFill/>
                </a:ln>
                <a:solidFill>
                  <a:srgbClr val="514850"/>
                </a:solidFill>
                <a:effectLst/>
                <a:uLnTx/>
                <a:uFillTx/>
                <a:latin typeface="Verdana"/>
                <a:cs typeface="Verdana"/>
              </a:rPr>
              <a:t> </a:t>
            </a:r>
            <a:r>
              <a:rPr kumimoji="0" sz="1800" b="0" i="0" u="none" strike="noStrike" kern="0" cap="none" spc="-10" normalizeH="0" baseline="0" noProof="0" dirty="0">
                <a:ln>
                  <a:noFill/>
                </a:ln>
                <a:solidFill>
                  <a:srgbClr val="514850"/>
                </a:solidFill>
                <a:effectLst/>
                <a:uLnTx/>
                <a:uFillTx/>
                <a:latin typeface="Verdana"/>
                <a:cs typeface="Verdana"/>
              </a:rPr>
              <a:t>pensión</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sp>
        <p:nvSpPr>
          <p:cNvPr id="13" name="object 13"/>
          <p:cNvSpPr txBox="1"/>
          <p:nvPr/>
        </p:nvSpPr>
        <p:spPr>
          <a:xfrm>
            <a:off x="9615296" y="4781550"/>
            <a:ext cx="1941195" cy="57594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rgbClr val="926635"/>
                </a:solidFill>
                <a:effectLst/>
                <a:uLnTx/>
                <a:uFillTx/>
                <a:latin typeface="Verdana"/>
                <a:cs typeface="Verdana"/>
              </a:rPr>
              <a:t>El</a:t>
            </a:r>
            <a:r>
              <a:rPr kumimoji="0" sz="1800" b="0" i="0" u="none" strike="noStrike" kern="0" cap="none" spc="-120" normalizeH="0" baseline="0" noProof="0" dirty="0">
                <a:ln>
                  <a:noFill/>
                </a:ln>
                <a:solidFill>
                  <a:srgbClr val="926635"/>
                </a:solidFill>
                <a:effectLst/>
                <a:uLnTx/>
                <a:uFillTx/>
                <a:latin typeface="Verdana"/>
                <a:cs typeface="Verdana"/>
              </a:rPr>
              <a:t> </a:t>
            </a:r>
            <a:r>
              <a:rPr kumimoji="0" sz="1800" b="0" i="0" u="none" strike="noStrike" kern="0" cap="none" spc="40" normalizeH="0" baseline="0" noProof="0" dirty="0">
                <a:ln>
                  <a:noFill/>
                </a:ln>
                <a:solidFill>
                  <a:srgbClr val="926635"/>
                </a:solidFill>
                <a:effectLst/>
                <a:uLnTx/>
                <a:uFillTx/>
                <a:latin typeface="Verdana"/>
                <a:cs typeface="Verdana"/>
              </a:rPr>
              <a:t>complemento</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10"/>
              </a:spcBef>
              <a:spcAft>
                <a:spcPts val="0"/>
              </a:spcAft>
              <a:buClrTx/>
              <a:buSzTx/>
              <a:buFontTx/>
              <a:buNone/>
              <a:tabLst/>
              <a:defRPr/>
            </a:pPr>
            <a:r>
              <a:rPr kumimoji="0" sz="1800" b="1" i="0" u="none" strike="noStrike" kern="0" cap="none" spc="-75" normalizeH="0" baseline="0" noProof="0" dirty="0">
                <a:ln>
                  <a:noFill/>
                </a:ln>
                <a:solidFill>
                  <a:srgbClr val="926635"/>
                </a:solidFill>
                <a:effectLst/>
                <a:uLnTx/>
                <a:uFillTx/>
                <a:latin typeface="Verdana"/>
                <a:cs typeface="Verdana"/>
              </a:rPr>
              <a:t>más</a:t>
            </a:r>
            <a:r>
              <a:rPr kumimoji="0" sz="1800" b="1" i="0" u="none" strike="noStrike" kern="0" cap="none" spc="-90" normalizeH="0" baseline="0" noProof="0" dirty="0">
                <a:ln>
                  <a:noFill/>
                </a:ln>
                <a:solidFill>
                  <a:srgbClr val="926635"/>
                </a:solidFill>
                <a:effectLst/>
                <a:uLnTx/>
                <a:uFillTx/>
                <a:latin typeface="Verdana"/>
                <a:cs typeface="Verdana"/>
              </a:rPr>
              <a:t> </a:t>
            </a:r>
            <a:r>
              <a:rPr kumimoji="0" sz="1800" b="1" i="0" u="none" strike="noStrike" kern="0" cap="none" spc="-20" normalizeH="0" baseline="0" noProof="0" dirty="0">
                <a:ln>
                  <a:noFill/>
                </a:ln>
                <a:solidFill>
                  <a:srgbClr val="926635"/>
                </a:solidFill>
                <a:effectLst/>
                <a:uLnTx/>
                <a:uFillTx/>
                <a:latin typeface="Verdana"/>
                <a:cs typeface="Verdana"/>
              </a:rPr>
              <a:t>alto</a:t>
            </a:r>
            <a:endParaRPr kumimoji="0" sz="1800" b="0" i="0" u="none" strike="noStrike" kern="0" cap="none" spc="0" normalizeH="0" baseline="0" noProof="0">
              <a:ln>
                <a:noFill/>
              </a:ln>
              <a:solidFill>
                <a:sysClr val="windowText" lastClr="000000"/>
              </a:solidFill>
              <a:effectLst/>
              <a:uLnTx/>
              <a:uFillTx/>
              <a:latin typeface="Verdana"/>
              <a:cs typeface="Verdana"/>
            </a:endParaRPr>
          </a:p>
        </p:txBody>
      </p:sp>
      <p:grpSp>
        <p:nvGrpSpPr>
          <p:cNvPr id="14" name="object 14"/>
          <p:cNvGrpSpPr/>
          <p:nvPr/>
        </p:nvGrpSpPr>
        <p:grpSpPr>
          <a:xfrm>
            <a:off x="3247644" y="1194816"/>
            <a:ext cx="6335395" cy="5096510"/>
            <a:chOff x="3247644" y="1194816"/>
            <a:chExt cx="6335395" cy="5096510"/>
          </a:xfrm>
        </p:grpSpPr>
        <p:pic>
          <p:nvPicPr>
            <p:cNvPr id="15" name="object 15"/>
            <p:cNvPicPr/>
            <p:nvPr/>
          </p:nvPicPr>
          <p:blipFill>
            <a:blip r:embed="rId3" cstate="print"/>
            <a:stretch>
              <a:fillRect/>
            </a:stretch>
          </p:blipFill>
          <p:spPr>
            <a:xfrm>
              <a:off x="3247644" y="5446775"/>
              <a:ext cx="3078480" cy="844308"/>
            </a:xfrm>
            <a:prstGeom prst="rect">
              <a:avLst/>
            </a:prstGeom>
          </p:spPr>
        </p:pic>
        <p:sp>
          <p:nvSpPr>
            <p:cNvPr id="16" name="object 16"/>
            <p:cNvSpPr/>
            <p:nvPr/>
          </p:nvSpPr>
          <p:spPr>
            <a:xfrm>
              <a:off x="3289554" y="5581650"/>
              <a:ext cx="2944495" cy="648970"/>
            </a:xfrm>
            <a:custGeom>
              <a:avLst/>
              <a:gdLst/>
              <a:ahLst/>
              <a:cxnLst/>
              <a:rect l="l" t="t" r="r" b="b"/>
              <a:pathLst>
                <a:path w="2944495" h="648970">
                  <a:moveTo>
                    <a:pt x="2868272" y="610793"/>
                  </a:moveTo>
                  <a:lnTo>
                    <a:pt x="0" y="610793"/>
                  </a:lnTo>
                  <a:lnTo>
                    <a:pt x="0" y="648893"/>
                  </a:lnTo>
                  <a:lnTo>
                    <a:pt x="2892425" y="648893"/>
                  </a:lnTo>
                  <a:lnTo>
                    <a:pt x="2897251" y="646887"/>
                  </a:lnTo>
                  <a:lnTo>
                    <a:pt x="2900807" y="643305"/>
                  </a:lnTo>
                  <a:lnTo>
                    <a:pt x="2904490" y="639724"/>
                  </a:lnTo>
                  <a:lnTo>
                    <a:pt x="2906395" y="634873"/>
                  </a:lnTo>
                  <a:lnTo>
                    <a:pt x="2906389" y="629869"/>
                  </a:lnTo>
                  <a:lnTo>
                    <a:pt x="2868295" y="629869"/>
                  </a:lnTo>
                  <a:lnTo>
                    <a:pt x="2868272" y="610793"/>
                  </a:lnTo>
                  <a:close/>
                </a:path>
                <a:path w="2944495" h="648970">
                  <a:moveTo>
                    <a:pt x="2905781" y="113565"/>
                  </a:moveTo>
                  <a:lnTo>
                    <a:pt x="2867683" y="114943"/>
                  </a:lnTo>
                  <a:lnTo>
                    <a:pt x="2868295" y="629869"/>
                  </a:lnTo>
                  <a:lnTo>
                    <a:pt x="2887345" y="610793"/>
                  </a:lnTo>
                  <a:lnTo>
                    <a:pt x="2906366" y="610793"/>
                  </a:lnTo>
                  <a:lnTo>
                    <a:pt x="2905781" y="113565"/>
                  </a:lnTo>
                  <a:close/>
                </a:path>
                <a:path w="2944495" h="648970">
                  <a:moveTo>
                    <a:pt x="2906366" y="610793"/>
                  </a:moveTo>
                  <a:lnTo>
                    <a:pt x="2887345" y="610793"/>
                  </a:lnTo>
                  <a:lnTo>
                    <a:pt x="2868295" y="629869"/>
                  </a:lnTo>
                  <a:lnTo>
                    <a:pt x="2906389" y="629869"/>
                  </a:lnTo>
                  <a:lnTo>
                    <a:pt x="2906366" y="610793"/>
                  </a:lnTo>
                  <a:close/>
                </a:path>
                <a:path w="2944495" h="648970">
                  <a:moveTo>
                    <a:pt x="2883281" y="0"/>
                  </a:moveTo>
                  <a:lnTo>
                    <a:pt x="2830322" y="116293"/>
                  </a:lnTo>
                  <a:lnTo>
                    <a:pt x="2867683" y="114943"/>
                  </a:lnTo>
                  <a:lnTo>
                    <a:pt x="2867660" y="95211"/>
                  </a:lnTo>
                  <a:lnTo>
                    <a:pt x="2935214" y="95161"/>
                  </a:lnTo>
                  <a:lnTo>
                    <a:pt x="2883281" y="0"/>
                  </a:lnTo>
                  <a:close/>
                </a:path>
                <a:path w="2944495" h="648970">
                  <a:moveTo>
                    <a:pt x="2905760" y="95161"/>
                  </a:moveTo>
                  <a:lnTo>
                    <a:pt x="2867660" y="95211"/>
                  </a:lnTo>
                  <a:lnTo>
                    <a:pt x="2867683" y="114943"/>
                  </a:lnTo>
                  <a:lnTo>
                    <a:pt x="2905781" y="113565"/>
                  </a:lnTo>
                  <a:lnTo>
                    <a:pt x="2905760" y="95161"/>
                  </a:lnTo>
                  <a:close/>
                </a:path>
                <a:path w="2944495" h="648970">
                  <a:moveTo>
                    <a:pt x="2935214" y="95161"/>
                  </a:moveTo>
                  <a:lnTo>
                    <a:pt x="2905760" y="95161"/>
                  </a:lnTo>
                  <a:lnTo>
                    <a:pt x="2905781" y="113565"/>
                  </a:lnTo>
                  <a:lnTo>
                    <a:pt x="2944495" y="112166"/>
                  </a:lnTo>
                  <a:lnTo>
                    <a:pt x="2935214" y="95161"/>
                  </a:lnTo>
                  <a:close/>
                </a:path>
              </a:pathLst>
            </a:custGeom>
            <a:solidFill>
              <a:srgbClr val="BB935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7" name="object 17"/>
            <p:cNvPicPr/>
            <p:nvPr/>
          </p:nvPicPr>
          <p:blipFill>
            <a:blip r:embed="rId4" cstate="print"/>
            <a:stretch>
              <a:fillRect/>
            </a:stretch>
          </p:blipFill>
          <p:spPr>
            <a:xfrm>
              <a:off x="8051291" y="4565904"/>
              <a:ext cx="1421892" cy="626363"/>
            </a:xfrm>
            <a:prstGeom prst="rect">
              <a:avLst/>
            </a:prstGeom>
          </p:spPr>
        </p:pic>
        <p:sp>
          <p:nvSpPr>
            <p:cNvPr id="18" name="object 18"/>
            <p:cNvSpPr/>
            <p:nvPr/>
          </p:nvSpPr>
          <p:spPr>
            <a:xfrm>
              <a:off x="7149084" y="1194815"/>
              <a:ext cx="2286635" cy="3937000"/>
            </a:xfrm>
            <a:custGeom>
              <a:avLst/>
              <a:gdLst/>
              <a:ahLst/>
              <a:cxnLst/>
              <a:rect l="l" t="t" r="r" b="b"/>
              <a:pathLst>
                <a:path w="2286634" h="3937000">
                  <a:moveTo>
                    <a:pt x="1046988" y="353568"/>
                  </a:moveTo>
                  <a:lnTo>
                    <a:pt x="693420" y="0"/>
                  </a:lnTo>
                  <a:lnTo>
                    <a:pt x="693420" y="176784"/>
                  </a:lnTo>
                  <a:lnTo>
                    <a:pt x="0" y="176784"/>
                  </a:lnTo>
                  <a:lnTo>
                    <a:pt x="0" y="530352"/>
                  </a:lnTo>
                  <a:lnTo>
                    <a:pt x="693420" y="530352"/>
                  </a:lnTo>
                  <a:lnTo>
                    <a:pt x="693420" y="707136"/>
                  </a:lnTo>
                  <a:lnTo>
                    <a:pt x="1046988" y="353568"/>
                  </a:lnTo>
                  <a:close/>
                </a:path>
                <a:path w="2286634" h="3937000">
                  <a:moveTo>
                    <a:pt x="2286508" y="3898392"/>
                  </a:moveTo>
                  <a:lnTo>
                    <a:pt x="1074458" y="3898392"/>
                  </a:lnTo>
                  <a:lnTo>
                    <a:pt x="1075131" y="3620935"/>
                  </a:lnTo>
                  <a:lnTo>
                    <a:pt x="1112520" y="3622421"/>
                  </a:lnTo>
                  <a:lnTo>
                    <a:pt x="1102880" y="3601085"/>
                  </a:lnTo>
                  <a:lnTo>
                    <a:pt x="1059942" y="3505962"/>
                  </a:lnTo>
                  <a:lnTo>
                    <a:pt x="998347" y="3617849"/>
                  </a:lnTo>
                  <a:lnTo>
                    <a:pt x="1037031" y="3619398"/>
                  </a:lnTo>
                  <a:lnTo>
                    <a:pt x="1036320" y="3922395"/>
                  </a:lnTo>
                  <a:lnTo>
                    <a:pt x="1038352" y="3927221"/>
                  </a:lnTo>
                  <a:lnTo>
                    <a:pt x="1041908" y="3930904"/>
                  </a:lnTo>
                  <a:lnTo>
                    <a:pt x="1045464" y="3934460"/>
                  </a:lnTo>
                  <a:lnTo>
                    <a:pt x="1050290" y="3936492"/>
                  </a:lnTo>
                  <a:lnTo>
                    <a:pt x="2286508" y="3936492"/>
                  </a:lnTo>
                  <a:lnTo>
                    <a:pt x="2286508" y="3917442"/>
                  </a:lnTo>
                  <a:lnTo>
                    <a:pt x="2286508" y="3898392"/>
                  </a:lnTo>
                  <a:close/>
                </a:path>
              </a:pathLst>
            </a:custGeom>
            <a:solidFill>
              <a:srgbClr val="BB935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9" name="object 19"/>
            <p:cNvPicPr/>
            <p:nvPr/>
          </p:nvPicPr>
          <p:blipFill>
            <a:blip r:embed="rId5" cstate="print"/>
            <a:stretch>
              <a:fillRect/>
            </a:stretch>
          </p:blipFill>
          <p:spPr>
            <a:xfrm>
              <a:off x="9262872" y="3445764"/>
              <a:ext cx="320040" cy="309372"/>
            </a:xfrm>
            <a:prstGeom prst="rect">
              <a:avLst/>
            </a:prstGeom>
          </p:spPr>
        </p:pic>
      </p:grpSp>
      <p:sp>
        <p:nvSpPr>
          <p:cNvPr id="20" name="object 20"/>
          <p:cNvSpPr txBox="1"/>
          <p:nvPr/>
        </p:nvSpPr>
        <p:spPr>
          <a:xfrm>
            <a:off x="5697728" y="963930"/>
            <a:ext cx="866775"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50" normalizeH="0" baseline="0" noProof="0" dirty="0">
                <a:ln>
                  <a:noFill/>
                </a:ln>
                <a:solidFill>
                  <a:srgbClr val="DDC8A2"/>
                </a:solidFill>
                <a:effectLst/>
                <a:uLnTx/>
                <a:uFillTx/>
                <a:latin typeface="Verdana"/>
                <a:cs typeface="Verdana"/>
              </a:rPr>
              <a:t>Primeras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1" name="object 21"/>
          <p:cNvSpPr txBox="1"/>
          <p:nvPr/>
        </p:nvSpPr>
        <p:spPr>
          <a:xfrm>
            <a:off x="7826756" y="1110233"/>
            <a:ext cx="3522979" cy="1810385"/>
          </a:xfrm>
          <a:prstGeom prst="rect">
            <a:avLst/>
          </a:prstGeom>
        </p:spPr>
        <p:txBody>
          <a:bodyPr vert="horz" wrap="square" lIns="0" tIns="13335" rIns="0" bIns="0" rtlCol="0">
            <a:spAutoFit/>
          </a:bodyPr>
          <a:lstStyle/>
          <a:p>
            <a:pPr marL="560705" marR="0" lvl="0" indent="0" algn="ctr" defTabSz="914400" eaLnBrk="1" fontAlgn="auto" latinLnBrk="0" hangingPunct="1">
              <a:lnSpc>
                <a:spcPct val="100000"/>
              </a:lnSpc>
              <a:spcBef>
                <a:spcPts val="105"/>
              </a:spcBef>
              <a:spcAft>
                <a:spcPts val="0"/>
              </a:spcAft>
              <a:buClrTx/>
              <a:buSzTx/>
              <a:buFontTx/>
              <a:buNone/>
              <a:tabLst/>
              <a:defRPr/>
            </a:pPr>
            <a:r>
              <a:rPr kumimoji="0" sz="5000" b="1" i="0" u="none" strike="noStrike" kern="0" cap="none" spc="-345" normalizeH="0" baseline="0" noProof="0" dirty="0">
                <a:ln>
                  <a:noFill/>
                </a:ln>
                <a:solidFill>
                  <a:srgbClr val="514850"/>
                </a:solidFill>
                <a:effectLst/>
                <a:uLnTx/>
                <a:uFillTx/>
                <a:latin typeface="Verdana"/>
                <a:cs typeface="Verdana"/>
              </a:rPr>
              <a:t>$94,262</a:t>
            </a:r>
            <a:r>
              <a:rPr kumimoji="0" sz="1800" b="1" i="0" u="none" strike="noStrike" kern="0" cap="none" spc="-345" normalizeH="0" baseline="0" noProof="0" dirty="0">
                <a:ln>
                  <a:noFill/>
                </a:ln>
                <a:solidFill>
                  <a:srgbClr val="514850"/>
                </a:solidFill>
                <a:effectLst/>
                <a:uLnTx/>
                <a:uFillTx/>
                <a:latin typeface="Verdana"/>
                <a:cs typeface="Verdana"/>
              </a:rPr>
              <a:t>.48</a:t>
            </a:r>
            <a:endParaRPr kumimoji="0" sz="1800" b="0" i="0" u="none" strike="noStrike" kern="0" cap="none" spc="0" normalizeH="0" baseline="0" noProof="0">
              <a:ln>
                <a:noFill/>
              </a:ln>
              <a:solidFill>
                <a:sysClr val="windowText" lastClr="000000"/>
              </a:solidFill>
              <a:effectLst/>
              <a:uLnTx/>
              <a:uFillTx/>
              <a:latin typeface="Verdana"/>
              <a:cs typeface="Verdana"/>
            </a:endParaRPr>
          </a:p>
          <a:p>
            <a:pPr marL="0" marR="1528445" lvl="0" indent="0" algn="r" defTabSz="914400" eaLnBrk="1" fontAlgn="auto" latinLnBrk="0" hangingPunct="1">
              <a:lnSpc>
                <a:spcPct val="100000"/>
              </a:lnSpc>
              <a:spcBef>
                <a:spcPts val="3005"/>
              </a:spcBef>
              <a:spcAft>
                <a:spcPts val="0"/>
              </a:spcAft>
              <a:buClrTx/>
              <a:buSzTx/>
              <a:buFontTx/>
              <a:buNone/>
              <a:tabLst/>
              <a:defRPr/>
            </a:pPr>
            <a:r>
              <a:rPr kumimoji="0" sz="1400" b="0" i="0" u="none" strike="noStrike" kern="0" cap="none" spc="0" normalizeH="0" baseline="0" noProof="0" dirty="0">
                <a:ln>
                  <a:noFill/>
                </a:ln>
                <a:solidFill>
                  <a:srgbClr val="514850"/>
                </a:solidFill>
                <a:effectLst/>
                <a:uLnTx/>
                <a:uFillTx/>
                <a:latin typeface="Verdana"/>
                <a:cs typeface="Verdana"/>
              </a:rPr>
              <a:t>La</a:t>
            </a:r>
            <a:r>
              <a:rPr kumimoji="0" sz="1400" b="0" i="0" u="none" strike="noStrike" kern="0" cap="none" spc="-135" normalizeH="0" baseline="0" noProof="0" dirty="0">
                <a:ln>
                  <a:noFill/>
                </a:ln>
                <a:solidFill>
                  <a:srgbClr val="514850"/>
                </a:solidFill>
                <a:effectLst/>
                <a:uLnTx/>
                <a:uFillTx/>
                <a:latin typeface="Verdana"/>
                <a:cs typeface="Verdana"/>
              </a:rPr>
              <a:t> </a:t>
            </a:r>
            <a:r>
              <a:rPr kumimoji="0" sz="1400" b="1" i="0" u="none" strike="noStrike" kern="0" cap="none" spc="-70" normalizeH="0" baseline="0" noProof="0" dirty="0">
                <a:ln>
                  <a:noFill/>
                </a:ln>
                <a:solidFill>
                  <a:srgbClr val="514850"/>
                </a:solidFill>
                <a:effectLst/>
                <a:uLnTx/>
                <a:uFillTx/>
                <a:latin typeface="Verdana"/>
                <a:cs typeface="Verdana"/>
              </a:rPr>
              <a:t>tasa</a:t>
            </a:r>
            <a:r>
              <a:rPr kumimoji="0" sz="1400" b="1" i="0" u="none" strike="noStrike" kern="0" cap="none" spc="-95" normalizeH="0" baseline="0" noProof="0" dirty="0">
                <a:ln>
                  <a:noFill/>
                </a:ln>
                <a:solidFill>
                  <a:srgbClr val="514850"/>
                </a:solidFill>
                <a:effectLst/>
                <a:uLnTx/>
                <a:uFillTx/>
                <a:latin typeface="Verdana"/>
                <a:cs typeface="Verdana"/>
              </a:rPr>
              <a:t> </a:t>
            </a:r>
            <a:r>
              <a:rPr kumimoji="0" sz="1400" b="1" i="0" u="none" strike="noStrike" kern="0" cap="none" spc="-10" normalizeH="0" baseline="0" noProof="0" dirty="0">
                <a:ln>
                  <a:noFill/>
                </a:ln>
                <a:solidFill>
                  <a:srgbClr val="514850"/>
                </a:solidFill>
                <a:effectLst/>
                <a:uLnTx/>
                <a:uFillTx/>
                <a:latin typeface="Verdana"/>
                <a:cs typeface="Verdana"/>
              </a:rPr>
              <a:t>de</a:t>
            </a:r>
            <a:r>
              <a:rPr kumimoji="0" sz="1400" b="1" i="0" u="none" strike="noStrike" kern="0" cap="none" spc="-70" normalizeH="0" baseline="0" noProof="0" dirty="0">
                <a:ln>
                  <a:noFill/>
                </a:ln>
                <a:solidFill>
                  <a:srgbClr val="514850"/>
                </a:solidFill>
                <a:effectLst/>
                <a:uLnTx/>
                <a:uFillTx/>
                <a:latin typeface="Verdana"/>
                <a:cs typeface="Verdana"/>
              </a:rPr>
              <a:t> </a:t>
            </a:r>
            <a:r>
              <a:rPr kumimoji="0" sz="1400" b="1" i="0" u="none" strike="noStrike" kern="0" cap="none" spc="-40" normalizeH="0" baseline="0" noProof="0" dirty="0">
                <a:ln>
                  <a:noFill/>
                </a:ln>
                <a:solidFill>
                  <a:srgbClr val="514850"/>
                </a:solidFill>
                <a:effectLst/>
                <a:uLnTx/>
                <a:uFillTx/>
                <a:latin typeface="Verdana"/>
                <a:cs typeface="Verdana"/>
              </a:rPr>
              <a:t>reemplazo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1527175" lvl="0" indent="0" algn="r" defTabSz="914400" eaLnBrk="1" fontAlgn="auto" latinLnBrk="0" hangingPunct="1">
              <a:lnSpc>
                <a:spcPct val="100000"/>
              </a:lnSpc>
              <a:spcBef>
                <a:spcPts val="0"/>
              </a:spcBef>
              <a:spcAft>
                <a:spcPts val="0"/>
              </a:spcAft>
              <a:buClrTx/>
              <a:buSzTx/>
              <a:buFontTx/>
              <a:buNone/>
              <a:tabLst/>
              <a:defRPr/>
            </a:pPr>
            <a:r>
              <a:rPr kumimoji="0" sz="1400" b="0" i="0" u="none" strike="noStrike" kern="0" cap="none" spc="0" normalizeH="0" baseline="0" noProof="0" dirty="0">
                <a:ln>
                  <a:noFill/>
                </a:ln>
                <a:solidFill>
                  <a:srgbClr val="514850"/>
                </a:solidFill>
                <a:effectLst/>
                <a:uLnTx/>
                <a:uFillTx/>
                <a:latin typeface="Verdana"/>
                <a:cs typeface="Verdana"/>
              </a:rPr>
              <a:t>pasó</a:t>
            </a:r>
            <a:r>
              <a:rPr kumimoji="0" sz="1400" b="0" i="0" u="none" strike="noStrike" kern="0" cap="none" spc="-95" normalizeH="0" baseline="0" noProof="0" dirty="0">
                <a:ln>
                  <a:noFill/>
                </a:ln>
                <a:solidFill>
                  <a:srgbClr val="514850"/>
                </a:solidFill>
                <a:effectLst/>
                <a:uLnTx/>
                <a:uFillTx/>
                <a:latin typeface="Verdana"/>
                <a:cs typeface="Verdana"/>
              </a:rPr>
              <a:t> </a:t>
            </a:r>
            <a:r>
              <a:rPr kumimoji="0" sz="1400" b="0" i="0" u="none" strike="noStrike" kern="0" cap="none" spc="0" normalizeH="0" baseline="0" noProof="0" dirty="0">
                <a:ln>
                  <a:noFill/>
                </a:ln>
                <a:solidFill>
                  <a:srgbClr val="514850"/>
                </a:solidFill>
                <a:effectLst/>
                <a:uLnTx/>
                <a:uFillTx/>
                <a:latin typeface="Verdana"/>
                <a:cs typeface="Verdana"/>
              </a:rPr>
              <a:t>del</a:t>
            </a:r>
            <a:r>
              <a:rPr kumimoji="0" sz="1400" b="0" i="0" u="none" strike="noStrike" kern="0" cap="none" spc="-85" normalizeH="0" baseline="0" noProof="0" dirty="0">
                <a:ln>
                  <a:noFill/>
                </a:ln>
                <a:solidFill>
                  <a:srgbClr val="514850"/>
                </a:solidFill>
                <a:effectLst/>
                <a:uLnTx/>
                <a:uFillTx/>
                <a:latin typeface="Verdana"/>
                <a:cs typeface="Verdana"/>
              </a:rPr>
              <a:t> </a:t>
            </a:r>
            <a:r>
              <a:rPr kumimoji="0" sz="1400" b="0" i="0" u="none" strike="noStrike" kern="0" cap="none" spc="-25" normalizeH="0" baseline="0" noProof="0" dirty="0">
                <a:ln>
                  <a:noFill/>
                </a:ln>
                <a:solidFill>
                  <a:srgbClr val="514850"/>
                </a:solidFill>
                <a:effectLst/>
                <a:uLnTx/>
                <a:uFillTx/>
                <a:latin typeface="Verdana"/>
                <a:cs typeface="Verdana"/>
              </a:rPr>
              <a:t>73%</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0" marR="1526540" lvl="0" indent="0" algn="r" defTabSz="914400" eaLnBrk="1" fontAlgn="auto" latinLnBrk="0" hangingPunct="1">
              <a:lnSpc>
                <a:spcPct val="100000"/>
              </a:lnSpc>
              <a:spcBef>
                <a:spcPts val="0"/>
              </a:spcBef>
              <a:spcAft>
                <a:spcPts val="0"/>
              </a:spcAft>
              <a:buClrTx/>
              <a:buSzTx/>
              <a:buFontTx/>
              <a:buNone/>
              <a:tabLst/>
              <a:defRPr/>
            </a:pPr>
            <a:r>
              <a:rPr kumimoji="0" sz="1400" b="0" i="0" u="none" strike="noStrike" kern="0" cap="none" spc="-20" normalizeH="0" baseline="0" noProof="0" dirty="0">
                <a:ln>
                  <a:noFill/>
                </a:ln>
                <a:solidFill>
                  <a:srgbClr val="514850"/>
                </a:solidFill>
                <a:effectLst/>
                <a:uLnTx/>
                <a:uFillTx/>
                <a:latin typeface="Verdana"/>
                <a:cs typeface="Verdana"/>
              </a:rPr>
              <a:t>al</a:t>
            </a:r>
            <a:r>
              <a:rPr kumimoji="0" sz="1400" b="0" i="0" u="none" strike="noStrike" kern="0" cap="none" spc="-125" normalizeH="0" baseline="0" noProof="0" dirty="0">
                <a:ln>
                  <a:noFill/>
                </a:ln>
                <a:solidFill>
                  <a:srgbClr val="514850"/>
                </a:solidFill>
                <a:effectLst/>
                <a:uLnTx/>
                <a:uFillTx/>
                <a:latin typeface="Verdana"/>
                <a:cs typeface="Verdana"/>
              </a:rPr>
              <a:t> </a:t>
            </a:r>
            <a:r>
              <a:rPr kumimoji="0" sz="1400" b="0" i="0" u="none" strike="noStrike" kern="0" cap="none" spc="-25" normalizeH="0" baseline="0" noProof="0" dirty="0">
                <a:ln>
                  <a:noFill/>
                </a:ln>
                <a:solidFill>
                  <a:srgbClr val="514850"/>
                </a:solidFill>
                <a:effectLst/>
                <a:uLnTx/>
                <a:uFillTx/>
                <a:latin typeface="Verdana"/>
                <a:cs typeface="Verdana"/>
              </a:rPr>
              <a:t>98%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grpSp>
        <p:nvGrpSpPr>
          <p:cNvPr id="22" name="object 22"/>
          <p:cNvGrpSpPr/>
          <p:nvPr/>
        </p:nvGrpSpPr>
        <p:grpSpPr>
          <a:xfrm>
            <a:off x="571500" y="376428"/>
            <a:ext cx="3692525" cy="1290955"/>
            <a:chOff x="571500" y="376428"/>
            <a:chExt cx="3692525" cy="1290955"/>
          </a:xfrm>
        </p:grpSpPr>
        <p:sp>
          <p:nvSpPr>
            <p:cNvPr id="23" name="object 23"/>
            <p:cNvSpPr/>
            <p:nvPr/>
          </p:nvSpPr>
          <p:spPr>
            <a:xfrm>
              <a:off x="1001819" y="1175526"/>
              <a:ext cx="371475" cy="121920"/>
            </a:xfrm>
            <a:custGeom>
              <a:avLst/>
              <a:gdLst/>
              <a:ahLst/>
              <a:cxnLst/>
              <a:rect l="l" t="t" r="r" b="b"/>
              <a:pathLst>
                <a:path w="371475" h="121919">
                  <a:moveTo>
                    <a:pt x="341438" y="0"/>
                  </a:moveTo>
                  <a:lnTo>
                    <a:pt x="29517" y="0"/>
                  </a:lnTo>
                  <a:lnTo>
                    <a:pt x="0" y="37736"/>
                  </a:lnTo>
                  <a:lnTo>
                    <a:pt x="0" y="83970"/>
                  </a:lnTo>
                  <a:lnTo>
                    <a:pt x="18117" y="118705"/>
                  </a:lnTo>
                  <a:lnTo>
                    <a:pt x="341438" y="121693"/>
                  </a:lnTo>
                  <a:lnTo>
                    <a:pt x="353022" y="118705"/>
                  </a:lnTo>
                  <a:lnTo>
                    <a:pt x="362518" y="110581"/>
                  </a:lnTo>
                  <a:lnTo>
                    <a:pt x="368941" y="98582"/>
                  </a:lnTo>
                  <a:lnTo>
                    <a:pt x="371301" y="83970"/>
                  </a:lnTo>
                  <a:lnTo>
                    <a:pt x="371301" y="37736"/>
                  </a:lnTo>
                  <a:lnTo>
                    <a:pt x="368941" y="23114"/>
                  </a:lnTo>
                  <a:lnTo>
                    <a:pt x="362518" y="11112"/>
                  </a:lnTo>
                  <a:lnTo>
                    <a:pt x="353022" y="2987"/>
                  </a:lnTo>
                  <a:lnTo>
                    <a:pt x="341438" y="0"/>
                  </a:lnTo>
                  <a:close/>
                </a:path>
              </a:pathLst>
            </a:custGeom>
            <a:solidFill>
              <a:srgbClr val="B69563"/>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p:nvPr/>
          </p:nvSpPr>
          <p:spPr>
            <a:xfrm>
              <a:off x="571500" y="1175525"/>
              <a:ext cx="371475" cy="121920"/>
            </a:xfrm>
            <a:custGeom>
              <a:avLst/>
              <a:gdLst/>
              <a:ahLst/>
              <a:cxnLst/>
              <a:rect l="l" t="t" r="r" b="b"/>
              <a:pathLst>
                <a:path w="371475" h="121919">
                  <a:moveTo>
                    <a:pt x="341434" y="0"/>
                  </a:moveTo>
                  <a:lnTo>
                    <a:pt x="29518" y="0"/>
                  </a:lnTo>
                  <a:lnTo>
                    <a:pt x="0" y="37736"/>
                  </a:lnTo>
                  <a:lnTo>
                    <a:pt x="0" y="83970"/>
                  </a:lnTo>
                  <a:lnTo>
                    <a:pt x="17988" y="118705"/>
                  </a:lnTo>
                  <a:lnTo>
                    <a:pt x="341434" y="121693"/>
                  </a:lnTo>
                  <a:lnTo>
                    <a:pt x="352827" y="118705"/>
                  </a:lnTo>
                  <a:lnTo>
                    <a:pt x="362222" y="110581"/>
                  </a:lnTo>
                  <a:lnTo>
                    <a:pt x="368603" y="98582"/>
                  </a:lnTo>
                  <a:lnTo>
                    <a:pt x="370956" y="83970"/>
                  </a:lnTo>
                  <a:lnTo>
                    <a:pt x="370956" y="37736"/>
                  </a:lnTo>
                  <a:lnTo>
                    <a:pt x="368603" y="23114"/>
                  </a:lnTo>
                  <a:lnTo>
                    <a:pt x="362222" y="11112"/>
                  </a:lnTo>
                  <a:lnTo>
                    <a:pt x="352827" y="2987"/>
                  </a:lnTo>
                  <a:lnTo>
                    <a:pt x="341434" y="0"/>
                  </a:lnTo>
                  <a:close/>
                </a:path>
              </a:pathLst>
            </a:custGeom>
            <a:solidFill>
              <a:srgbClr val="D1C09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 name="object 25"/>
            <p:cNvSpPr/>
            <p:nvPr/>
          </p:nvSpPr>
          <p:spPr>
            <a:xfrm>
              <a:off x="1001819" y="1002976"/>
              <a:ext cx="371475" cy="122555"/>
            </a:xfrm>
            <a:custGeom>
              <a:avLst/>
              <a:gdLst/>
              <a:ahLst/>
              <a:cxnLst/>
              <a:rect l="l" t="t" r="r" b="b"/>
              <a:pathLst>
                <a:path w="371475" h="122555">
                  <a:moveTo>
                    <a:pt x="341438" y="0"/>
                  </a:moveTo>
                  <a:lnTo>
                    <a:pt x="29517" y="0"/>
                  </a:lnTo>
                  <a:lnTo>
                    <a:pt x="0" y="38043"/>
                  </a:lnTo>
                  <a:lnTo>
                    <a:pt x="0" y="84306"/>
                  </a:lnTo>
                  <a:lnTo>
                    <a:pt x="18117" y="119049"/>
                  </a:lnTo>
                  <a:lnTo>
                    <a:pt x="341438" y="122043"/>
                  </a:lnTo>
                  <a:lnTo>
                    <a:pt x="353022" y="119049"/>
                  </a:lnTo>
                  <a:lnTo>
                    <a:pt x="362518" y="110915"/>
                  </a:lnTo>
                  <a:lnTo>
                    <a:pt x="368941" y="98910"/>
                  </a:lnTo>
                  <a:lnTo>
                    <a:pt x="371301" y="84306"/>
                  </a:lnTo>
                  <a:lnTo>
                    <a:pt x="371301" y="38043"/>
                  </a:lnTo>
                  <a:lnTo>
                    <a:pt x="368941" y="23243"/>
                  </a:lnTo>
                  <a:lnTo>
                    <a:pt x="362518" y="11150"/>
                  </a:lnTo>
                  <a:lnTo>
                    <a:pt x="353022" y="2992"/>
                  </a:lnTo>
                  <a:lnTo>
                    <a:pt x="341438" y="0"/>
                  </a:lnTo>
                  <a:close/>
                </a:path>
              </a:pathLst>
            </a:custGeom>
            <a:solidFill>
              <a:srgbClr val="B69563"/>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 name="object 26"/>
            <p:cNvSpPr/>
            <p:nvPr/>
          </p:nvSpPr>
          <p:spPr>
            <a:xfrm>
              <a:off x="1418679" y="376440"/>
              <a:ext cx="409575" cy="921385"/>
            </a:xfrm>
            <a:custGeom>
              <a:avLst/>
              <a:gdLst/>
              <a:ahLst/>
              <a:cxnLst/>
              <a:rect l="l" t="t" r="r" b="b"/>
              <a:pathLst>
                <a:path w="409575" h="921385">
                  <a:moveTo>
                    <a:pt x="386372" y="836828"/>
                  </a:moveTo>
                  <a:lnTo>
                    <a:pt x="384073" y="822210"/>
                  </a:lnTo>
                  <a:lnTo>
                    <a:pt x="377774" y="810209"/>
                  </a:lnTo>
                  <a:lnTo>
                    <a:pt x="368388" y="802081"/>
                  </a:lnTo>
                  <a:lnTo>
                    <a:pt x="356870" y="799096"/>
                  </a:lnTo>
                  <a:lnTo>
                    <a:pt x="44945" y="799096"/>
                  </a:lnTo>
                  <a:lnTo>
                    <a:pt x="33540" y="802081"/>
                  </a:lnTo>
                  <a:lnTo>
                    <a:pt x="24155" y="810209"/>
                  </a:lnTo>
                  <a:lnTo>
                    <a:pt x="17780" y="822210"/>
                  </a:lnTo>
                  <a:lnTo>
                    <a:pt x="15430" y="836828"/>
                  </a:lnTo>
                  <a:lnTo>
                    <a:pt x="15430" y="883056"/>
                  </a:lnTo>
                  <a:lnTo>
                    <a:pt x="17729" y="897674"/>
                  </a:lnTo>
                  <a:lnTo>
                    <a:pt x="24041" y="909675"/>
                  </a:lnTo>
                  <a:lnTo>
                    <a:pt x="33413" y="917803"/>
                  </a:lnTo>
                  <a:lnTo>
                    <a:pt x="44945" y="920788"/>
                  </a:lnTo>
                  <a:lnTo>
                    <a:pt x="356870" y="920788"/>
                  </a:lnTo>
                  <a:lnTo>
                    <a:pt x="368388" y="917803"/>
                  </a:lnTo>
                  <a:lnTo>
                    <a:pt x="377774" y="909675"/>
                  </a:lnTo>
                  <a:lnTo>
                    <a:pt x="384073" y="897674"/>
                  </a:lnTo>
                  <a:lnTo>
                    <a:pt x="386372" y="883056"/>
                  </a:lnTo>
                  <a:lnTo>
                    <a:pt x="386372" y="836828"/>
                  </a:lnTo>
                  <a:close/>
                </a:path>
                <a:path w="409575" h="921385">
                  <a:moveTo>
                    <a:pt x="386372" y="664591"/>
                  </a:moveTo>
                  <a:lnTo>
                    <a:pt x="384073" y="649782"/>
                  </a:lnTo>
                  <a:lnTo>
                    <a:pt x="377774" y="637692"/>
                  </a:lnTo>
                  <a:lnTo>
                    <a:pt x="368388" y="629539"/>
                  </a:lnTo>
                  <a:lnTo>
                    <a:pt x="356870" y="626541"/>
                  </a:lnTo>
                  <a:lnTo>
                    <a:pt x="44945" y="626541"/>
                  </a:lnTo>
                  <a:lnTo>
                    <a:pt x="33540" y="629539"/>
                  </a:lnTo>
                  <a:lnTo>
                    <a:pt x="24155" y="637692"/>
                  </a:lnTo>
                  <a:lnTo>
                    <a:pt x="17780" y="649782"/>
                  </a:lnTo>
                  <a:lnTo>
                    <a:pt x="15430" y="664591"/>
                  </a:lnTo>
                  <a:lnTo>
                    <a:pt x="15430" y="710844"/>
                  </a:lnTo>
                  <a:lnTo>
                    <a:pt x="17729" y="725449"/>
                  </a:lnTo>
                  <a:lnTo>
                    <a:pt x="24041" y="737463"/>
                  </a:lnTo>
                  <a:lnTo>
                    <a:pt x="33413" y="745591"/>
                  </a:lnTo>
                  <a:lnTo>
                    <a:pt x="44945" y="748588"/>
                  </a:lnTo>
                  <a:lnTo>
                    <a:pt x="356870" y="748588"/>
                  </a:lnTo>
                  <a:lnTo>
                    <a:pt x="368388" y="745591"/>
                  </a:lnTo>
                  <a:lnTo>
                    <a:pt x="377774" y="737463"/>
                  </a:lnTo>
                  <a:lnTo>
                    <a:pt x="384073" y="725449"/>
                  </a:lnTo>
                  <a:lnTo>
                    <a:pt x="386372" y="710844"/>
                  </a:lnTo>
                  <a:lnTo>
                    <a:pt x="386372" y="664591"/>
                  </a:lnTo>
                  <a:close/>
                </a:path>
                <a:path w="409575" h="921385">
                  <a:moveTo>
                    <a:pt x="386372" y="492036"/>
                  </a:moveTo>
                  <a:lnTo>
                    <a:pt x="384073" y="477418"/>
                  </a:lnTo>
                  <a:lnTo>
                    <a:pt x="377774" y="465416"/>
                  </a:lnTo>
                  <a:lnTo>
                    <a:pt x="368388" y="457288"/>
                  </a:lnTo>
                  <a:lnTo>
                    <a:pt x="356870" y="454304"/>
                  </a:lnTo>
                  <a:lnTo>
                    <a:pt x="44945" y="454304"/>
                  </a:lnTo>
                  <a:lnTo>
                    <a:pt x="33540" y="457288"/>
                  </a:lnTo>
                  <a:lnTo>
                    <a:pt x="24155" y="465416"/>
                  </a:lnTo>
                  <a:lnTo>
                    <a:pt x="17780" y="477418"/>
                  </a:lnTo>
                  <a:lnTo>
                    <a:pt x="15430" y="492036"/>
                  </a:lnTo>
                  <a:lnTo>
                    <a:pt x="15430" y="538302"/>
                  </a:lnTo>
                  <a:lnTo>
                    <a:pt x="17729" y="552907"/>
                  </a:lnTo>
                  <a:lnTo>
                    <a:pt x="24041" y="564908"/>
                  </a:lnTo>
                  <a:lnTo>
                    <a:pt x="33413" y="573049"/>
                  </a:lnTo>
                  <a:lnTo>
                    <a:pt x="44945" y="576033"/>
                  </a:lnTo>
                  <a:lnTo>
                    <a:pt x="356870" y="576033"/>
                  </a:lnTo>
                  <a:lnTo>
                    <a:pt x="368388" y="573049"/>
                  </a:lnTo>
                  <a:lnTo>
                    <a:pt x="377774" y="564908"/>
                  </a:lnTo>
                  <a:lnTo>
                    <a:pt x="384073" y="552907"/>
                  </a:lnTo>
                  <a:lnTo>
                    <a:pt x="386372" y="538302"/>
                  </a:lnTo>
                  <a:lnTo>
                    <a:pt x="386372" y="492036"/>
                  </a:lnTo>
                  <a:close/>
                </a:path>
                <a:path w="409575" h="921385">
                  <a:moveTo>
                    <a:pt x="409028" y="201726"/>
                  </a:moveTo>
                  <a:lnTo>
                    <a:pt x="404863" y="160350"/>
                  </a:lnTo>
                  <a:lnTo>
                    <a:pt x="392950" y="121881"/>
                  </a:lnTo>
                  <a:lnTo>
                    <a:pt x="374142" y="87172"/>
                  </a:lnTo>
                  <a:lnTo>
                    <a:pt x="349300" y="57035"/>
                  </a:lnTo>
                  <a:lnTo>
                    <a:pt x="319011" y="32080"/>
                  </a:lnTo>
                  <a:lnTo>
                    <a:pt x="284251" y="13296"/>
                  </a:lnTo>
                  <a:lnTo>
                    <a:pt x="245846" y="1460"/>
                  </a:lnTo>
                  <a:lnTo>
                    <a:pt x="231152" y="0"/>
                  </a:lnTo>
                  <a:lnTo>
                    <a:pt x="178054" y="0"/>
                  </a:lnTo>
                  <a:lnTo>
                    <a:pt x="124802" y="13296"/>
                  </a:lnTo>
                  <a:lnTo>
                    <a:pt x="90017" y="32080"/>
                  </a:lnTo>
                  <a:lnTo>
                    <a:pt x="59715" y="57035"/>
                  </a:lnTo>
                  <a:lnTo>
                    <a:pt x="34874" y="87172"/>
                  </a:lnTo>
                  <a:lnTo>
                    <a:pt x="16065" y="121881"/>
                  </a:lnTo>
                  <a:lnTo>
                    <a:pt x="4152" y="160350"/>
                  </a:lnTo>
                  <a:lnTo>
                    <a:pt x="0" y="201726"/>
                  </a:lnTo>
                  <a:lnTo>
                    <a:pt x="4152" y="242912"/>
                  </a:lnTo>
                  <a:lnTo>
                    <a:pt x="16065" y="281305"/>
                  </a:lnTo>
                  <a:lnTo>
                    <a:pt x="34874" y="316064"/>
                  </a:lnTo>
                  <a:lnTo>
                    <a:pt x="59715" y="346379"/>
                  </a:lnTo>
                  <a:lnTo>
                    <a:pt x="90017" y="371208"/>
                  </a:lnTo>
                  <a:lnTo>
                    <a:pt x="124802" y="390017"/>
                  </a:lnTo>
                  <a:lnTo>
                    <a:pt x="163283" y="401942"/>
                  </a:lnTo>
                  <a:lnTo>
                    <a:pt x="204660" y="406107"/>
                  </a:lnTo>
                  <a:lnTo>
                    <a:pt x="245846" y="401942"/>
                  </a:lnTo>
                  <a:lnTo>
                    <a:pt x="284251" y="390017"/>
                  </a:lnTo>
                  <a:lnTo>
                    <a:pt x="319011" y="371208"/>
                  </a:lnTo>
                  <a:lnTo>
                    <a:pt x="349300" y="346379"/>
                  </a:lnTo>
                  <a:lnTo>
                    <a:pt x="374142" y="316064"/>
                  </a:lnTo>
                  <a:lnTo>
                    <a:pt x="392950" y="281305"/>
                  </a:lnTo>
                  <a:lnTo>
                    <a:pt x="404863" y="242912"/>
                  </a:lnTo>
                  <a:lnTo>
                    <a:pt x="409028" y="201726"/>
                  </a:lnTo>
                  <a:close/>
                </a:path>
              </a:pathLst>
            </a:custGeom>
            <a:solidFill>
              <a:srgbClr val="8D2E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 name="object 27"/>
            <p:cNvSpPr/>
            <p:nvPr/>
          </p:nvSpPr>
          <p:spPr>
            <a:xfrm>
              <a:off x="1001819" y="1355285"/>
              <a:ext cx="371475" cy="122555"/>
            </a:xfrm>
            <a:custGeom>
              <a:avLst/>
              <a:gdLst/>
              <a:ahLst/>
              <a:cxnLst/>
              <a:rect l="l" t="t" r="r" b="b"/>
              <a:pathLst>
                <a:path w="371475" h="122555">
                  <a:moveTo>
                    <a:pt x="341438" y="0"/>
                  </a:moveTo>
                  <a:lnTo>
                    <a:pt x="29517" y="0"/>
                  </a:lnTo>
                  <a:lnTo>
                    <a:pt x="0" y="37723"/>
                  </a:lnTo>
                  <a:lnTo>
                    <a:pt x="0" y="84302"/>
                  </a:lnTo>
                  <a:lnTo>
                    <a:pt x="18117" y="119042"/>
                  </a:lnTo>
                  <a:lnTo>
                    <a:pt x="341438" y="122030"/>
                  </a:lnTo>
                  <a:lnTo>
                    <a:pt x="353022" y="119042"/>
                  </a:lnTo>
                  <a:lnTo>
                    <a:pt x="362518" y="110917"/>
                  </a:lnTo>
                  <a:lnTo>
                    <a:pt x="368941" y="98917"/>
                  </a:lnTo>
                  <a:lnTo>
                    <a:pt x="371301" y="84302"/>
                  </a:lnTo>
                  <a:lnTo>
                    <a:pt x="371301" y="37723"/>
                  </a:lnTo>
                  <a:lnTo>
                    <a:pt x="368941" y="23111"/>
                  </a:lnTo>
                  <a:lnTo>
                    <a:pt x="362518" y="11112"/>
                  </a:lnTo>
                  <a:lnTo>
                    <a:pt x="353022" y="2988"/>
                  </a:lnTo>
                  <a:lnTo>
                    <a:pt x="341438" y="0"/>
                  </a:lnTo>
                  <a:close/>
                </a:path>
              </a:pathLst>
            </a:custGeom>
            <a:solidFill>
              <a:srgbClr val="B69563"/>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object 28"/>
            <p:cNvSpPr/>
            <p:nvPr/>
          </p:nvSpPr>
          <p:spPr>
            <a:xfrm>
              <a:off x="571500" y="1355285"/>
              <a:ext cx="371475" cy="122555"/>
            </a:xfrm>
            <a:custGeom>
              <a:avLst/>
              <a:gdLst/>
              <a:ahLst/>
              <a:cxnLst/>
              <a:rect l="l" t="t" r="r" b="b"/>
              <a:pathLst>
                <a:path w="371475" h="122555">
                  <a:moveTo>
                    <a:pt x="341434" y="0"/>
                  </a:moveTo>
                  <a:lnTo>
                    <a:pt x="29518" y="0"/>
                  </a:lnTo>
                  <a:lnTo>
                    <a:pt x="0" y="37723"/>
                  </a:lnTo>
                  <a:lnTo>
                    <a:pt x="0" y="84302"/>
                  </a:lnTo>
                  <a:lnTo>
                    <a:pt x="17988" y="119042"/>
                  </a:lnTo>
                  <a:lnTo>
                    <a:pt x="341434" y="122030"/>
                  </a:lnTo>
                  <a:lnTo>
                    <a:pt x="352827" y="119042"/>
                  </a:lnTo>
                  <a:lnTo>
                    <a:pt x="362222" y="110917"/>
                  </a:lnTo>
                  <a:lnTo>
                    <a:pt x="368603" y="98917"/>
                  </a:lnTo>
                  <a:lnTo>
                    <a:pt x="370956" y="84302"/>
                  </a:lnTo>
                  <a:lnTo>
                    <a:pt x="370956" y="37723"/>
                  </a:lnTo>
                  <a:lnTo>
                    <a:pt x="368603" y="23111"/>
                  </a:lnTo>
                  <a:lnTo>
                    <a:pt x="362222" y="11112"/>
                  </a:lnTo>
                  <a:lnTo>
                    <a:pt x="352827" y="2988"/>
                  </a:lnTo>
                  <a:lnTo>
                    <a:pt x="341434" y="0"/>
                  </a:lnTo>
                  <a:close/>
                </a:path>
              </a:pathLst>
            </a:custGeom>
            <a:solidFill>
              <a:srgbClr val="D1C09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object 29"/>
            <p:cNvSpPr/>
            <p:nvPr/>
          </p:nvSpPr>
          <p:spPr>
            <a:xfrm>
              <a:off x="1434115" y="1355285"/>
              <a:ext cx="371475" cy="122555"/>
            </a:xfrm>
            <a:custGeom>
              <a:avLst/>
              <a:gdLst/>
              <a:ahLst/>
              <a:cxnLst/>
              <a:rect l="l" t="t" r="r" b="b"/>
              <a:pathLst>
                <a:path w="371475" h="122555">
                  <a:moveTo>
                    <a:pt x="341434" y="0"/>
                  </a:moveTo>
                  <a:lnTo>
                    <a:pt x="29513" y="0"/>
                  </a:lnTo>
                  <a:lnTo>
                    <a:pt x="0" y="37723"/>
                  </a:lnTo>
                  <a:lnTo>
                    <a:pt x="0" y="84302"/>
                  </a:lnTo>
                  <a:lnTo>
                    <a:pt x="17984" y="119042"/>
                  </a:lnTo>
                  <a:lnTo>
                    <a:pt x="341434" y="122030"/>
                  </a:lnTo>
                  <a:lnTo>
                    <a:pt x="352963" y="119042"/>
                  </a:lnTo>
                  <a:lnTo>
                    <a:pt x="362339" y="110917"/>
                  </a:lnTo>
                  <a:lnTo>
                    <a:pt x="368641" y="98917"/>
                  </a:lnTo>
                  <a:lnTo>
                    <a:pt x="370947" y="84302"/>
                  </a:lnTo>
                  <a:lnTo>
                    <a:pt x="370947" y="37723"/>
                  </a:lnTo>
                  <a:lnTo>
                    <a:pt x="368641" y="23111"/>
                  </a:lnTo>
                  <a:lnTo>
                    <a:pt x="362339" y="11112"/>
                  </a:lnTo>
                  <a:lnTo>
                    <a:pt x="352963" y="2988"/>
                  </a:lnTo>
                  <a:lnTo>
                    <a:pt x="341434" y="0"/>
                  </a:lnTo>
                  <a:close/>
                </a:path>
              </a:pathLst>
            </a:custGeom>
            <a:solidFill>
              <a:srgbClr val="8D2E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p:nvPr/>
          </p:nvSpPr>
          <p:spPr>
            <a:xfrm>
              <a:off x="1001819" y="1527835"/>
              <a:ext cx="371475" cy="121920"/>
            </a:xfrm>
            <a:custGeom>
              <a:avLst/>
              <a:gdLst/>
              <a:ahLst/>
              <a:cxnLst/>
              <a:rect l="l" t="t" r="r" b="b"/>
              <a:pathLst>
                <a:path w="371475" h="121919">
                  <a:moveTo>
                    <a:pt x="341438" y="0"/>
                  </a:moveTo>
                  <a:lnTo>
                    <a:pt x="29517" y="0"/>
                  </a:lnTo>
                  <a:lnTo>
                    <a:pt x="0" y="37723"/>
                  </a:lnTo>
                  <a:lnTo>
                    <a:pt x="0" y="83974"/>
                  </a:lnTo>
                  <a:lnTo>
                    <a:pt x="18117" y="118712"/>
                  </a:lnTo>
                  <a:lnTo>
                    <a:pt x="341438" y="121700"/>
                  </a:lnTo>
                  <a:lnTo>
                    <a:pt x="353022" y="118712"/>
                  </a:lnTo>
                  <a:lnTo>
                    <a:pt x="362518" y="110588"/>
                  </a:lnTo>
                  <a:lnTo>
                    <a:pt x="368941" y="98588"/>
                  </a:lnTo>
                  <a:lnTo>
                    <a:pt x="371301" y="83974"/>
                  </a:lnTo>
                  <a:lnTo>
                    <a:pt x="371301" y="37723"/>
                  </a:lnTo>
                  <a:lnTo>
                    <a:pt x="368941" y="23111"/>
                  </a:lnTo>
                  <a:lnTo>
                    <a:pt x="362518" y="11112"/>
                  </a:lnTo>
                  <a:lnTo>
                    <a:pt x="353022" y="2988"/>
                  </a:lnTo>
                  <a:lnTo>
                    <a:pt x="341438" y="0"/>
                  </a:lnTo>
                  <a:close/>
                </a:path>
              </a:pathLst>
            </a:custGeom>
            <a:solidFill>
              <a:srgbClr val="B69563"/>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object 31"/>
            <p:cNvSpPr/>
            <p:nvPr/>
          </p:nvSpPr>
          <p:spPr>
            <a:xfrm>
              <a:off x="571500" y="1527835"/>
              <a:ext cx="371475" cy="121920"/>
            </a:xfrm>
            <a:custGeom>
              <a:avLst/>
              <a:gdLst/>
              <a:ahLst/>
              <a:cxnLst/>
              <a:rect l="l" t="t" r="r" b="b"/>
              <a:pathLst>
                <a:path w="371475" h="121919">
                  <a:moveTo>
                    <a:pt x="341434" y="0"/>
                  </a:moveTo>
                  <a:lnTo>
                    <a:pt x="29518" y="0"/>
                  </a:lnTo>
                  <a:lnTo>
                    <a:pt x="0" y="37723"/>
                  </a:lnTo>
                  <a:lnTo>
                    <a:pt x="0" y="83974"/>
                  </a:lnTo>
                  <a:lnTo>
                    <a:pt x="17988" y="118712"/>
                  </a:lnTo>
                  <a:lnTo>
                    <a:pt x="341434" y="121700"/>
                  </a:lnTo>
                  <a:lnTo>
                    <a:pt x="352827" y="118712"/>
                  </a:lnTo>
                  <a:lnTo>
                    <a:pt x="362222" y="110588"/>
                  </a:lnTo>
                  <a:lnTo>
                    <a:pt x="368603" y="98588"/>
                  </a:lnTo>
                  <a:lnTo>
                    <a:pt x="370956" y="83974"/>
                  </a:lnTo>
                  <a:lnTo>
                    <a:pt x="370956" y="37723"/>
                  </a:lnTo>
                  <a:lnTo>
                    <a:pt x="368603" y="23111"/>
                  </a:lnTo>
                  <a:lnTo>
                    <a:pt x="362222" y="11112"/>
                  </a:lnTo>
                  <a:lnTo>
                    <a:pt x="352827" y="2988"/>
                  </a:lnTo>
                  <a:lnTo>
                    <a:pt x="341434" y="0"/>
                  </a:lnTo>
                  <a:close/>
                </a:path>
              </a:pathLst>
            </a:custGeom>
            <a:solidFill>
              <a:srgbClr val="D1C09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 name="object 32"/>
            <p:cNvSpPr/>
            <p:nvPr/>
          </p:nvSpPr>
          <p:spPr>
            <a:xfrm>
              <a:off x="1434115" y="1527835"/>
              <a:ext cx="371475" cy="121920"/>
            </a:xfrm>
            <a:custGeom>
              <a:avLst/>
              <a:gdLst/>
              <a:ahLst/>
              <a:cxnLst/>
              <a:rect l="l" t="t" r="r" b="b"/>
              <a:pathLst>
                <a:path w="371475" h="121919">
                  <a:moveTo>
                    <a:pt x="341434" y="0"/>
                  </a:moveTo>
                  <a:lnTo>
                    <a:pt x="29513" y="0"/>
                  </a:lnTo>
                  <a:lnTo>
                    <a:pt x="0" y="37723"/>
                  </a:lnTo>
                  <a:lnTo>
                    <a:pt x="0" y="83974"/>
                  </a:lnTo>
                  <a:lnTo>
                    <a:pt x="17984" y="118712"/>
                  </a:lnTo>
                  <a:lnTo>
                    <a:pt x="341434" y="121700"/>
                  </a:lnTo>
                  <a:lnTo>
                    <a:pt x="352963" y="118712"/>
                  </a:lnTo>
                  <a:lnTo>
                    <a:pt x="362339" y="110588"/>
                  </a:lnTo>
                  <a:lnTo>
                    <a:pt x="368641" y="98588"/>
                  </a:lnTo>
                  <a:lnTo>
                    <a:pt x="370947" y="83974"/>
                  </a:lnTo>
                  <a:lnTo>
                    <a:pt x="370947" y="37723"/>
                  </a:lnTo>
                  <a:lnTo>
                    <a:pt x="368641" y="23111"/>
                  </a:lnTo>
                  <a:lnTo>
                    <a:pt x="362339" y="11112"/>
                  </a:lnTo>
                  <a:lnTo>
                    <a:pt x="352963" y="2988"/>
                  </a:lnTo>
                  <a:lnTo>
                    <a:pt x="341434" y="0"/>
                  </a:lnTo>
                  <a:close/>
                </a:path>
              </a:pathLst>
            </a:custGeom>
            <a:solidFill>
              <a:srgbClr val="8D2E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 name="object 33"/>
            <p:cNvSpPr/>
            <p:nvPr/>
          </p:nvSpPr>
          <p:spPr>
            <a:xfrm>
              <a:off x="1495458" y="483856"/>
              <a:ext cx="255904" cy="220345"/>
            </a:xfrm>
            <a:custGeom>
              <a:avLst/>
              <a:gdLst/>
              <a:ahLst/>
              <a:cxnLst/>
              <a:rect l="l" t="t" r="r" b="b"/>
              <a:pathLst>
                <a:path w="255905" h="220345">
                  <a:moveTo>
                    <a:pt x="189397" y="0"/>
                  </a:moveTo>
                  <a:lnTo>
                    <a:pt x="147319" y="18608"/>
                  </a:lnTo>
                  <a:lnTo>
                    <a:pt x="127890" y="46425"/>
                  </a:lnTo>
                  <a:lnTo>
                    <a:pt x="119319" y="32330"/>
                  </a:lnTo>
                  <a:lnTo>
                    <a:pt x="108187" y="18608"/>
                  </a:lnTo>
                  <a:lnTo>
                    <a:pt x="95013" y="7469"/>
                  </a:lnTo>
                  <a:lnTo>
                    <a:pt x="80319" y="1123"/>
                  </a:lnTo>
                  <a:lnTo>
                    <a:pt x="66058" y="0"/>
                  </a:lnTo>
                  <a:lnTo>
                    <a:pt x="51757" y="1910"/>
                  </a:lnTo>
                  <a:lnTo>
                    <a:pt x="15611" y="24288"/>
                  </a:lnTo>
                  <a:lnTo>
                    <a:pt x="0" y="63784"/>
                  </a:lnTo>
                  <a:lnTo>
                    <a:pt x="450" y="80099"/>
                  </a:lnTo>
                  <a:lnTo>
                    <a:pt x="17052" y="124828"/>
                  </a:lnTo>
                  <a:lnTo>
                    <a:pt x="61141" y="171152"/>
                  </a:lnTo>
                  <a:lnTo>
                    <a:pt x="93312" y="196682"/>
                  </a:lnTo>
                  <a:lnTo>
                    <a:pt x="127890" y="219936"/>
                  </a:lnTo>
                  <a:lnTo>
                    <a:pt x="160483" y="196811"/>
                  </a:lnTo>
                  <a:lnTo>
                    <a:pt x="192764" y="171267"/>
                  </a:lnTo>
                  <a:lnTo>
                    <a:pt x="238422" y="124828"/>
                  </a:lnTo>
                  <a:lnTo>
                    <a:pt x="255023" y="80099"/>
                  </a:lnTo>
                  <a:lnTo>
                    <a:pt x="255474" y="63784"/>
                  </a:lnTo>
                  <a:lnTo>
                    <a:pt x="253145" y="49679"/>
                  </a:lnTo>
                  <a:lnTo>
                    <a:pt x="229590" y="14241"/>
                  </a:lnTo>
                  <a:lnTo>
                    <a:pt x="189397"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 name="object 34"/>
            <p:cNvSpPr/>
            <p:nvPr/>
          </p:nvSpPr>
          <p:spPr>
            <a:xfrm>
              <a:off x="1991673" y="494162"/>
              <a:ext cx="273685" cy="307340"/>
            </a:xfrm>
            <a:custGeom>
              <a:avLst/>
              <a:gdLst/>
              <a:ahLst/>
              <a:cxnLst/>
              <a:rect l="l" t="t" r="r" b="b"/>
              <a:pathLst>
                <a:path w="273685" h="307340">
                  <a:moveTo>
                    <a:pt x="259147" y="0"/>
                  </a:moveTo>
                  <a:lnTo>
                    <a:pt x="231140" y="1721"/>
                  </a:lnTo>
                  <a:lnTo>
                    <a:pt x="200039" y="2951"/>
                  </a:lnTo>
                  <a:lnTo>
                    <a:pt x="165436" y="3689"/>
                  </a:lnTo>
                  <a:lnTo>
                    <a:pt x="126928" y="3935"/>
                  </a:lnTo>
                  <a:lnTo>
                    <a:pt x="5596" y="3935"/>
                  </a:lnTo>
                  <a:lnTo>
                    <a:pt x="0" y="30521"/>
                  </a:lnTo>
                  <a:lnTo>
                    <a:pt x="37427" y="47269"/>
                  </a:lnTo>
                  <a:lnTo>
                    <a:pt x="41651" y="94040"/>
                  </a:lnTo>
                  <a:lnTo>
                    <a:pt x="41668" y="193232"/>
                  </a:lnTo>
                  <a:lnTo>
                    <a:pt x="41437" y="217180"/>
                  </a:lnTo>
                  <a:lnTo>
                    <a:pt x="40810" y="238386"/>
                  </a:lnTo>
                  <a:lnTo>
                    <a:pt x="39878" y="255468"/>
                  </a:lnTo>
                  <a:lnTo>
                    <a:pt x="38738" y="267044"/>
                  </a:lnTo>
                  <a:lnTo>
                    <a:pt x="0" y="280468"/>
                  </a:lnTo>
                  <a:lnTo>
                    <a:pt x="5596" y="307055"/>
                  </a:lnTo>
                  <a:lnTo>
                    <a:pt x="169602" y="307055"/>
                  </a:lnTo>
                  <a:lnTo>
                    <a:pt x="175811" y="280468"/>
                  </a:lnTo>
                  <a:lnTo>
                    <a:pt x="159900" y="276443"/>
                  </a:lnTo>
                  <a:lnTo>
                    <a:pt x="143887" y="272532"/>
                  </a:lnTo>
                  <a:lnTo>
                    <a:pt x="130391" y="268490"/>
                  </a:lnTo>
                  <a:lnTo>
                    <a:pt x="122031" y="264071"/>
                  </a:lnTo>
                  <a:lnTo>
                    <a:pt x="118953" y="254502"/>
                  </a:lnTo>
                  <a:lnTo>
                    <a:pt x="117637" y="237145"/>
                  </a:lnTo>
                  <a:lnTo>
                    <a:pt x="117370" y="216525"/>
                  </a:lnTo>
                  <a:lnTo>
                    <a:pt x="117440" y="185667"/>
                  </a:lnTo>
                  <a:lnTo>
                    <a:pt x="208953" y="189602"/>
                  </a:lnTo>
                  <a:lnTo>
                    <a:pt x="210660" y="180755"/>
                  </a:lnTo>
                  <a:lnTo>
                    <a:pt x="215511" y="153877"/>
                  </a:lnTo>
                  <a:lnTo>
                    <a:pt x="206985" y="142071"/>
                  </a:lnTo>
                  <a:lnTo>
                    <a:pt x="117440" y="147318"/>
                  </a:lnTo>
                  <a:lnTo>
                    <a:pt x="117440" y="117452"/>
                  </a:lnTo>
                  <a:lnTo>
                    <a:pt x="118413" y="71374"/>
                  </a:lnTo>
                  <a:lnTo>
                    <a:pt x="147688" y="39113"/>
                  </a:lnTo>
                  <a:lnTo>
                    <a:pt x="157447" y="39048"/>
                  </a:lnTo>
                  <a:lnTo>
                    <a:pt x="168834" y="39226"/>
                  </a:lnTo>
                  <a:lnTo>
                    <a:pt x="180336" y="39715"/>
                  </a:lnTo>
                  <a:lnTo>
                    <a:pt x="191215" y="40450"/>
                  </a:lnTo>
                  <a:lnTo>
                    <a:pt x="200733" y="41366"/>
                  </a:lnTo>
                  <a:lnTo>
                    <a:pt x="212538" y="93183"/>
                  </a:lnTo>
                  <a:lnTo>
                    <a:pt x="222805" y="94595"/>
                  </a:lnTo>
                  <a:lnTo>
                    <a:pt x="235586" y="95462"/>
                  </a:lnTo>
                  <a:lnTo>
                    <a:pt x="248243" y="95846"/>
                  </a:lnTo>
                  <a:lnTo>
                    <a:pt x="258141" y="95807"/>
                  </a:lnTo>
                  <a:lnTo>
                    <a:pt x="261378" y="80710"/>
                  </a:lnTo>
                  <a:lnTo>
                    <a:pt x="265569" y="60628"/>
                  </a:lnTo>
                  <a:lnTo>
                    <a:pt x="269817" y="39431"/>
                  </a:lnTo>
                  <a:lnTo>
                    <a:pt x="273226" y="20989"/>
                  </a:lnTo>
                  <a:lnTo>
                    <a:pt x="269947" y="15435"/>
                  </a:lnTo>
                  <a:lnTo>
                    <a:pt x="264044" y="6253"/>
                  </a:lnTo>
                  <a:lnTo>
                    <a:pt x="259147" y="0"/>
                  </a:lnTo>
                  <a:close/>
                </a:path>
              </a:pathLst>
            </a:custGeom>
            <a:solidFill>
              <a:srgbClr val="345B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5" name="object 35"/>
            <p:cNvPicPr/>
            <p:nvPr/>
          </p:nvPicPr>
          <p:blipFill>
            <a:blip r:embed="rId6" cstate="print"/>
            <a:stretch>
              <a:fillRect/>
            </a:stretch>
          </p:blipFill>
          <p:spPr>
            <a:xfrm>
              <a:off x="2273425" y="567318"/>
              <a:ext cx="234531" cy="240458"/>
            </a:xfrm>
            <a:prstGeom prst="rect">
              <a:avLst/>
            </a:prstGeom>
          </p:spPr>
        </p:pic>
        <p:sp>
          <p:nvSpPr>
            <p:cNvPr id="36" name="object 36"/>
            <p:cNvSpPr/>
            <p:nvPr/>
          </p:nvSpPr>
          <p:spPr>
            <a:xfrm>
              <a:off x="2536151" y="465657"/>
              <a:ext cx="584835" cy="342265"/>
            </a:xfrm>
            <a:custGeom>
              <a:avLst/>
              <a:gdLst/>
              <a:ahLst/>
              <a:cxnLst/>
              <a:rect l="l" t="t" r="r" b="b"/>
              <a:pathLst>
                <a:path w="584835" h="342265">
                  <a:moveTo>
                    <a:pt x="293865" y="308978"/>
                  </a:moveTo>
                  <a:lnTo>
                    <a:pt x="260413" y="290614"/>
                  </a:lnTo>
                  <a:lnTo>
                    <a:pt x="256133" y="245351"/>
                  </a:lnTo>
                  <a:lnTo>
                    <a:pt x="256438" y="212902"/>
                  </a:lnTo>
                  <a:lnTo>
                    <a:pt x="257657" y="161645"/>
                  </a:lnTo>
                  <a:lnTo>
                    <a:pt x="257797" y="145961"/>
                  </a:lnTo>
                  <a:lnTo>
                    <a:pt x="248450" y="129489"/>
                  </a:lnTo>
                  <a:lnTo>
                    <a:pt x="234708" y="116306"/>
                  </a:lnTo>
                  <a:lnTo>
                    <a:pt x="217335" y="106883"/>
                  </a:lnTo>
                  <a:lnTo>
                    <a:pt x="197104" y="101663"/>
                  </a:lnTo>
                  <a:lnTo>
                    <a:pt x="178498" y="107518"/>
                  </a:lnTo>
                  <a:lnTo>
                    <a:pt x="154965" y="117703"/>
                  </a:lnTo>
                  <a:lnTo>
                    <a:pt x="130695" y="130060"/>
                  </a:lnTo>
                  <a:lnTo>
                    <a:pt x="109880" y="142379"/>
                  </a:lnTo>
                  <a:lnTo>
                    <a:pt x="109880" y="101663"/>
                  </a:lnTo>
                  <a:lnTo>
                    <a:pt x="5549" y="120027"/>
                  </a:lnTo>
                  <a:lnTo>
                    <a:pt x="0" y="146316"/>
                  </a:lnTo>
                  <a:lnTo>
                    <a:pt x="9080" y="149834"/>
                  </a:lnTo>
                  <a:lnTo>
                    <a:pt x="18834" y="153847"/>
                  </a:lnTo>
                  <a:lnTo>
                    <a:pt x="37820" y="196227"/>
                  </a:lnTo>
                  <a:lnTo>
                    <a:pt x="38036" y="209931"/>
                  </a:lnTo>
                  <a:lnTo>
                    <a:pt x="38036" y="244703"/>
                  </a:lnTo>
                  <a:lnTo>
                    <a:pt x="35407" y="287553"/>
                  </a:lnTo>
                  <a:lnTo>
                    <a:pt x="0" y="308978"/>
                  </a:lnTo>
                  <a:lnTo>
                    <a:pt x="5549" y="335572"/>
                  </a:lnTo>
                  <a:lnTo>
                    <a:pt x="141668" y="335572"/>
                  </a:lnTo>
                  <a:lnTo>
                    <a:pt x="147916" y="308978"/>
                  </a:lnTo>
                  <a:lnTo>
                    <a:pt x="137566" y="305320"/>
                  </a:lnTo>
                  <a:lnTo>
                    <a:pt x="126885" y="301002"/>
                  </a:lnTo>
                  <a:lnTo>
                    <a:pt x="110172" y="258495"/>
                  </a:lnTo>
                  <a:lnTo>
                    <a:pt x="109880" y="244703"/>
                  </a:lnTo>
                  <a:lnTo>
                    <a:pt x="109880" y="173507"/>
                  </a:lnTo>
                  <a:lnTo>
                    <a:pt x="121246" y="170599"/>
                  </a:lnTo>
                  <a:lnTo>
                    <a:pt x="132981" y="168681"/>
                  </a:lnTo>
                  <a:lnTo>
                    <a:pt x="144729" y="167627"/>
                  </a:lnTo>
                  <a:lnTo>
                    <a:pt x="156095" y="167297"/>
                  </a:lnTo>
                  <a:lnTo>
                    <a:pt x="165366" y="167703"/>
                  </a:lnTo>
                  <a:lnTo>
                    <a:pt x="184162" y="202272"/>
                  </a:lnTo>
                  <a:lnTo>
                    <a:pt x="184340" y="224205"/>
                  </a:lnTo>
                  <a:lnTo>
                    <a:pt x="184340" y="244703"/>
                  </a:lnTo>
                  <a:lnTo>
                    <a:pt x="183972" y="266052"/>
                  </a:lnTo>
                  <a:lnTo>
                    <a:pt x="182384" y="309003"/>
                  </a:lnTo>
                  <a:lnTo>
                    <a:pt x="182016" y="324104"/>
                  </a:lnTo>
                  <a:lnTo>
                    <a:pt x="193827" y="335572"/>
                  </a:lnTo>
                  <a:lnTo>
                    <a:pt x="287959" y="335572"/>
                  </a:lnTo>
                  <a:lnTo>
                    <a:pt x="293865" y="308978"/>
                  </a:lnTo>
                  <a:close/>
                </a:path>
                <a:path w="584835" h="342265">
                  <a:moveTo>
                    <a:pt x="584796" y="308978"/>
                  </a:moveTo>
                  <a:lnTo>
                    <a:pt x="553161" y="285330"/>
                  </a:lnTo>
                  <a:lnTo>
                    <a:pt x="550697" y="149237"/>
                  </a:lnTo>
                  <a:lnTo>
                    <a:pt x="550697" y="106260"/>
                  </a:lnTo>
                  <a:lnTo>
                    <a:pt x="550697" y="0"/>
                  </a:lnTo>
                  <a:lnTo>
                    <a:pt x="446366" y="18364"/>
                  </a:lnTo>
                  <a:lnTo>
                    <a:pt x="440817" y="44602"/>
                  </a:lnTo>
                  <a:lnTo>
                    <a:pt x="449897" y="48120"/>
                  </a:lnTo>
                  <a:lnTo>
                    <a:pt x="459651" y="52146"/>
                  </a:lnTo>
                  <a:lnTo>
                    <a:pt x="478586" y="92684"/>
                  </a:lnTo>
                  <a:lnTo>
                    <a:pt x="478853" y="106260"/>
                  </a:lnTo>
                  <a:lnTo>
                    <a:pt x="478853" y="155143"/>
                  </a:lnTo>
                  <a:lnTo>
                    <a:pt x="478853" y="278498"/>
                  </a:lnTo>
                  <a:lnTo>
                    <a:pt x="469938" y="283400"/>
                  </a:lnTo>
                  <a:lnTo>
                    <a:pt x="457987" y="288785"/>
                  </a:lnTo>
                  <a:lnTo>
                    <a:pt x="445973" y="293116"/>
                  </a:lnTo>
                  <a:lnTo>
                    <a:pt x="436880" y="294894"/>
                  </a:lnTo>
                  <a:lnTo>
                    <a:pt x="419354" y="283959"/>
                  </a:lnTo>
                  <a:lnTo>
                    <a:pt x="406387" y="267995"/>
                  </a:lnTo>
                  <a:lnTo>
                    <a:pt x="398335" y="247840"/>
                  </a:lnTo>
                  <a:lnTo>
                    <a:pt x="395566" y="224370"/>
                  </a:lnTo>
                  <a:lnTo>
                    <a:pt x="396582" y="204558"/>
                  </a:lnTo>
                  <a:lnTo>
                    <a:pt x="408025" y="158115"/>
                  </a:lnTo>
                  <a:lnTo>
                    <a:pt x="444754" y="149237"/>
                  </a:lnTo>
                  <a:lnTo>
                    <a:pt x="454126" y="149606"/>
                  </a:lnTo>
                  <a:lnTo>
                    <a:pt x="463016" y="150723"/>
                  </a:lnTo>
                  <a:lnTo>
                    <a:pt x="471297" y="152565"/>
                  </a:lnTo>
                  <a:lnTo>
                    <a:pt x="478853" y="155143"/>
                  </a:lnTo>
                  <a:lnTo>
                    <a:pt x="478853" y="106260"/>
                  </a:lnTo>
                  <a:lnTo>
                    <a:pt x="469112" y="104152"/>
                  </a:lnTo>
                  <a:lnTo>
                    <a:pt x="459917" y="102730"/>
                  </a:lnTo>
                  <a:lnTo>
                    <a:pt x="450354" y="101917"/>
                  </a:lnTo>
                  <a:lnTo>
                    <a:pt x="439508" y="101663"/>
                  </a:lnTo>
                  <a:lnTo>
                    <a:pt x="394919" y="111239"/>
                  </a:lnTo>
                  <a:lnTo>
                    <a:pt x="356641" y="137845"/>
                  </a:lnTo>
                  <a:lnTo>
                    <a:pt x="329869" y="178358"/>
                  </a:lnTo>
                  <a:lnTo>
                    <a:pt x="319786" y="229616"/>
                  </a:lnTo>
                  <a:lnTo>
                    <a:pt x="327621" y="276199"/>
                  </a:lnTo>
                  <a:lnTo>
                    <a:pt x="348272" y="310108"/>
                  </a:lnTo>
                  <a:lnTo>
                    <a:pt x="377469" y="331889"/>
                  </a:lnTo>
                  <a:lnTo>
                    <a:pt x="410959" y="342125"/>
                  </a:lnTo>
                  <a:lnTo>
                    <a:pt x="429247" y="338772"/>
                  </a:lnTo>
                  <a:lnTo>
                    <a:pt x="448729" y="330288"/>
                  </a:lnTo>
                  <a:lnTo>
                    <a:pt x="467283" y="319024"/>
                  </a:lnTo>
                  <a:lnTo>
                    <a:pt x="482790" y="307365"/>
                  </a:lnTo>
                  <a:lnTo>
                    <a:pt x="501510" y="335572"/>
                  </a:lnTo>
                  <a:lnTo>
                    <a:pt x="579196" y="335572"/>
                  </a:lnTo>
                  <a:lnTo>
                    <a:pt x="584796" y="308978"/>
                  </a:lnTo>
                  <a:close/>
                </a:path>
              </a:pathLst>
            </a:custGeom>
            <a:solidFill>
              <a:srgbClr val="345B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7" name="object 37"/>
            <p:cNvPicPr/>
            <p:nvPr/>
          </p:nvPicPr>
          <p:blipFill>
            <a:blip r:embed="rId7" cstate="print"/>
            <a:stretch>
              <a:fillRect/>
            </a:stretch>
          </p:blipFill>
          <p:spPr>
            <a:xfrm>
              <a:off x="3146884" y="567318"/>
              <a:ext cx="234487" cy="240458"/>
            </a:xfrm>
            <a:prstGeom prst="rect">
              <a:avLst/>
            </a:prstGeom>
          </p:spPr>
        </p:pic>
        <p:sp>
          <p:nvSpPr>
            <p:cNvPr id="38" name="object 38"/>
            <p:cNvSpPr/>
            <p:nvPr/>
          </p:nvSpPr>
          <p:spPr>
            <a:xfrm>
              <a:off x="3515514" y="465652"/>
              <a:ext cx="265430" cy="342265"/>
            </a:xfrm>
            <a:custGeom>
              <a:avLst/>
              <a:gdLst/>
              <a:ahLst/>
              <a:cxnLst/>
              <a:rect l="l" t="t" r="r" b="b"/>
              <a:pathLst>
                <a:path w="265429" h="342265">
                  <a:moveTo>
                    <a:pt x="120063" y="101666"/>
                  </a:moveTo>
                  <a:lnTo>
                    <a:pt x="75277" y="111235"/>
                  </a:lnTo>
                  <a:lnTo>
                    <a:pt x="36896" y="137845"/>
                  </a:lnTo>
                  <a:lnTo>
                    <a:pt x="10084" y="178353"/>
                  </a:lnTo>
                  <a:lnTo>
                    <a:pt x="0" y="229613"/>
                  </a:lnTo>
                  <a:lnTo>
                    <a:pt x="7885" y="276205"/>
                  </a:lnTo>
                  <a:lnTo>
                    <a:pt x="28655" y="310105"/>
                  </a:lnTo>
                  <a:lnTo>
                    <a:pt x="57974" y="331887"/>
                  </a:lnTo>
                  <a:lnTo>
                    <a:pt x="91512" y="342124"/>
                  </a:lnTo>
                  <a:lnTo>
                    <a:pt x="109654" y="338771"/>
                  </a:lnTo>
                  <a:lnTo>
                    <a:pt x="129152" y="330285"/>
                  </a:lnTo>
                  <a:lnTo>
                    <a:pt x="147790" y="319028"/>
                  </a:lnTo>
                  <a:lnTo>
                    <a:pt x="163349" y="307361"/>
                  </a:lnTo>
                  <a:lnTo>
                    <a:pt x="261871" y="307361"/>
                  </a:lnTo>
                  <a:lnTo>
                    <a:pt x="252899" y="303196"/>
                  </a:lnTo>
                  <a:lnTo>
                    <a:pt x="243915" y="298790"/>
                  </a:lnTo>
                  <a:lnTo>
                    <a:pt x="238185" y="295303"/>
                  </a:lnTo>
                  <a:lnTo>
                    <a:pt x="237825" y="294899"/>
                  </a:lnTo>
                  <a:lnTo>
                    <a:pt x="117440" y="294899"/>
                  </a:lnTo>
                  <a:lnTo>
                    <a:pt x="99714" y="283964"/>
                  </a:lnTo>
                  <a:lnTo>
                    <a:pt x="86637" y="267995"/>
                  </a:lnTo>
                  <a:lnTo>
                    <a:pt x="78544" y="247845"/>
                  </a:lnTo>
                  <a:lnTo>
                    <a:pt x="75772" y="224366"/>
                  </a:lnTo>
                  <a:lnTo>
                    <a:pt x="76846" y="204557"/>
                  </a:lnTo>
                  <a:lnTo>
                    <a:pt x="88233" y="158119"/>
                  </a:lnTo>
                  <a:lnTo>
                    <a:pt x="125310" y="149242"/>
                  </a:lnTo>
                  <a:lnTo>
                    <a:pt x="231252" y="149242"/>
                  </a:lnTo>
                  <a:lnTo>
                    <a:pt x="231252" y="106258"/>
                  </a:lnTo>
                  <a:lnTo>
                    <a:pt x="159414" y="106258"/>
                  </a:lnTo>
                  <a:lnTo>
                    <a:pt x="149620" y="104157"/>
                  </a:lnTo>
                  <a:lnTo>
                    <a:pt x="140346" y="102732"/>
                  </a:lnTo>
                  <a:lnTo>
                    <a:pt x="130768" y="101922"/>
                  </a:lnTo>
                  <a:lnTo>
                    <a:pt x="120063" y="101666"/>
                  </a:lnTo>
                  <a:close/>
                </a:path>
                <a:path w="265429" h="342265">
                  <a:moveTo>
                    <a:pt x="261871" y="307361"/>
                  </a:moveTo>
                  <a:lnTo>
                    <a:pt x="163349" y="307361"/>
                  </a:lnTo>
                  <a:lnTo>
                    <a:pt x="181713" y="335565"/>
                  </a:lnTo>
                  <a:lnTo>
                    <a:pt x="259759" y="335565"/>
                  </a:lnTo>
                  <a:lnTo>
                    <a:pt x="265356" y="308979"/>
                  </a:lnTo>
                  <a:lnTo>
                    <a:pt x="261871" y="307361"/>
                  </a:lnTo>
                  <a:close/>
                </a:path>
                <a:path w="265429" h="342265">
                  <a:moveTo>
                    <a:pt x="231252" y="149242"/>
                  </a:moveTo>
                  <a:lnTo>
                    <a:pt x="125310" y="149242"/>
                  </a:lnTo>
                  <a:lnTo>
                    <a:pt x="134685" y="149611"/>
                  </a:lnTo>
                  <a:lnTo>
                    <a:pt x="143576" y="150718"/>
                  </a:lnTo>
                  <a:lnTo>
                    <a:pt x="151860" y="152562"/>
                  </a:lnTo>
                  <a:lnTo>
                    <a:pt x="159414" y="155145"/>
                  </a:lnTo>
                  <a:lnTo>
                    <a:pt x="159414" y="278501"/>
                  </a:lnTo>
                  <a:lnTo>
                    <a:pt x="150310" y="283406"/>
                  </a:lnTo>
                  <a:lnTo>
                    <a:pt x="138296" y="288782"/>
                  </a:lnTo>
                  <a:lnTo>
                    <a:pt x="126347" y="293117"/>
                  </a:lnTo>
                  <a:lnTo>
                    <a:pt x="117440" y="294899"/>
                  </a:lnTo>
                  <a:lnTo>
                    <a:pt x="237825" y="294899"/>
                  </a:lnTo>
                  <a:lnTo>
                    <a:pt x="231278" y="247845"/>
                  </a:lnTo>
                  <a:lnTo>
                    <a:pt x="231252" y="149242"/>
                  </a:lnTo>
                  <a:close/>
                </a:path>
                <a:path w="265429" h="342265">
                  <a:moveTo>
                    <a:pt x="231252" y="0"/>
                  </a:moveTo>
                  <a:lnTo>
                    <a:pt x="126928" y="18365"/>
                  </a:lnTo>
                  <a:lnTo>
                    <a:pt x="121375" y="44602"/>
                  </a:lnTo>
                  <a:lnTo>
                    <a:pt x="130452" y="48118"/>
                  </a:lnTo>
                  <a:lnTo>
                    <a:pt x="140214" y="52139"/>
                  </a:lnTo>
                  <a:lnTo>
                    <a:pt x="159148" y="92682"/>
                  </a:lnTo>
                  <a:lnTo>
                    <a:pt x="159414" y="106258"/>
                  </a:lnTo>
                  <a:lnTo>
                    <a:pt x="231252" y="106258"/>
                  </a:lnTo>
                  <a:lnTo>
                    <a:pt x="231252" y="0"/>
                  </a:lnTo>
                  <a:close/>
                </a:path>
              </a:pathLst>
            </a:custGeom>
            <a:solidFill>
              <a:srgbClr val="345B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9" name="object 39"/>
            <p:cNvPicPr/>
            <p:nvPr/>
          </p:nvPicPr>
          <p:blipFill>
            <a:blip r:embed="rId8" cstate="print"/>
            <a:stretch>
              <a:fillRect/>
            </a:stretch>
          </p:blipFill>
          <p:spPr>
            <a:xfrm>
              <a:off x="3806754" y="567318"/>
              <a:ext cx="215817" cy="240458"/>
            </a:xfrm>
            <a:prstGeom prst="rect">
              <a:avLst/>
            </a:prstGeom>
          </p:spPr>
        </p:pic>
        <p:sp>
          <p:nvSpPr>
            <p:cNvPr id="40" name="object 40"/>
            <p:cNvSpPr/>
            <p:nvPr/>
          </p:nvSpPr>
          <p:spPr>
            <a:xfrm>
              <a:off x="1972347" y="1000353"/>
              <a:ext cx="269240" cy="335280"/>
            </a:xfrm>
            <a:custGeom>
              <a:avLst/>
              <a:gdLst/>
              <a:ahLst/>
              <a:cxnLst/>
              <a:rect l="l" t="t" r="r" b="b"/>
              <a:pathLst>
                <a:path w="269239" h="335280">
                  <a:moveTo>
                    <a:pt x="109876" y="0"/>
                  </a:moveTo>
                  <a:lnTo>
                    <a:pt x="5552" y="18015"/>
                  </a:lnTo>
                  <a:lnTo>
                    <a:pt x="0" y="44296"/>
                  </a:lnTo>
                  <a:lnTo>
                    <a:pt x="18839" y="51959"/>
                  </a:lnTo>
                  <a:lnTo>
                    <a:pt x="27379" y="56139"/>
                  </a:lnTo>
                  <a:lnTo>
                    <a:pt x="37815" y="94207"/>
                  </a:lnTo>
                  <a:lnTo>
                    <a:pt x="38039" y="244380"/>
                  </a:lnTo>
                  <a:lnTo>
                    <a:pt x="37651" y="260679"/>
                  </a:lnTo>
                  <a:lnTo>
                    <a:pt x="36678" y="275380"/>
                  </a:lnTo>
                  <a:lnTo>
                    <a:pt x="35401" y="287375"/>
                  </a:lnTo>
                  <a:lnTo>
                    <a:pt x="34104" y="295554"/>
                  </a:lnTo>
                  <a:lnTo>
                    <a:pt x="0" y="308677"/>
                  </a:lnTo>
                  <a:lnTo>
                    <a:pt x="5552" y="335246"/>
                  </a:lnTo>
                  <a:lnTo>
                    <a:pt x="153468" y="335246"/>
                  </a:lnTo>
                  <a:lnTo>
                    <a:pt x="159065" y="308677"/>
                  </a:lnTo>
                  <a:lnTo>
                    <a:pt x="146224" y="304910"/>
                  </a:lnTo>
                  <a:lnTo>
                    <a:pt x="133568" y="300927"/>
                  </a:lnTo>
                  <a:lnTo>
                    <a:pt x="110298" y="253936"/>
                  </a:lnTo>
                  <a:lnTo>
                    <a:pt x="109876" y="235197"/>
                  </a:lnTo>
                  <a:lnTo>
                    <a:pt x="183980" y="235197"/>
                  </a:lnTo>
                  <a:lnTo>
                    <a:pt x="201540" y="232239"/>
                  </a:lnTo>
                  <a:lnTo>
                    <a:pt x="237570" y="208585"/>
                  </a:lnTo>
                  <a:lnTo>
                    <a:pt x="246021" y="194194"/>
                  </a:lnTo>
                  <a:lnTo>
                    <a:pt x="150845" y="194194"/>
                  </a:lnTo>
                  <a:lnTo>
                    <a:pt x="139979" y="193289"/>
                  </a:lnTo>
                  <a:lnTo>
                    <a:pt x="129508" y="190657"/>
                  </a:lnTo>
                  <a:lnTo>
                    <a:pt x="119462" y="186427"/>
                  </a:lnTo>
                  <a:lnTo>
                    <a:pt x="109876" y="180726"/>
                  </a:lnTo>
                  <a:lnTo>
                    <a:pt x="109876" y="68215"/>
                  </a:lnTo>
                  <a:lnTo>
                    <a:pt x="119048" y="64389"/>
                  </a:lnTo>
                  <a:lnTo>
                    <a:pt x="128650" y="61388"/>
                  </a:lnTo>
                  <a:lnTo>
                    <a:pt x="138375" y="59427"/>
                  </a:lnTo>
                  <a:lnTo>
                    <a:pt x="147915" y="58726"/>
                  </a:lnTo>
                  <a:lnTo>
                    <a:pt x="257529" y="58726"/>
                  </a:lnTo>
                  <a:lnTo>
                    <a:pt x="248336" y="41016"/>
                  </a:lnTo>
                  <a:lnTo>
                    <a:pt x="109876" y="41016"/>
                  </a:lnTo>
                  <a:lnTo>
                    <a:pt x="109876" y="0"/>
                  </a:lnTo>
                  <a:close/>
                </a:path>
                <a:path w="269239" h="335280">
                  <a:moveTo>
                    <a:pt x="183980" y="235197"/>
                  </a:moveTo>
                  <a:lnTo>
                    <a:pt x="109876" y="235197"/>
                  </a:lnTo>
                  <a:lnTo>
                    <a:pt x="120987" y="237211"/>
                  </a:lnTo>
                  <a:lnTo>
                    <a:pt x="132197" y="238764"/>
                  </a:lnTo>
                  <a:lnTo>
                    <a:pt x="143472" y="239763"/>
                  </a:lnTo>
                  <a:lnTo>
                    <a:pt x="154780" y="240117"/>
                  </a:lnTo>
                  <a:lnTo>
                    <a:pt x="183980" y="235197"/>
                  </a:lnTo>
                  <a:close/>
                </a:path>
                <a:path w="269239" h="335280">
                  <a:moveTo>
                    <a:pt x="257529" y="58726"/>
                  </a:moveTo>
                  <a:lnTo>
                    <a:pt x="147915" y="58726"/>
                  </a:lnTo>
                  <a:lnTo>
                    <a:pt x="170258" y="64219"/>
                  </a:lnTo>
                  <a:lnTo>
                    <a:pt x="184244" y="79059"/>
                  </a:lnTo>
                  <a:lnTo>
                    <a:pt x="191465" y="100786"/>
                  </a:lnTo>
                  <a:lnTo>
                    <a:pt x="193518" y="126941"/>
                  </a:lnTo>
                  <a:lnTo>
                    <a:pt x="192278" y="146805"/>
                  </a:lnTo>
                  <a:lnTo>
                    <a:pt x="179090" y="187285"/>
                  </a:lnTo>
                  <a:lnTo>
                    <a:pt x="150845" y="194194"/>
                  </a:lnTo>
                  <a:lnTo>
                    <a:pt x="246021" y="194194"/>
                  </a:lnTo>
                  <a:lnTo>
                    <a:pt x="260744" y="169123"/>
                  </a:lnTo>
                  <a:lnTo>
                    <a:pt x="268941" y="113823"/>
                  </a:lnTo>
                  <a:lnTo>
                    <a:pt x="262364" y="68040"/>
                  </a:lnTo>
                  <a:lnTo>
                    <a:pt x="257529" y="58726"/>
                  </a:lnTo>
                  <a:close/>
                </a:path>
                <a:path w="269239" h="335280">
                  <a:moveTo>
                    <a:pt x="181713" y="0"/>
                  </a:moveTo>
                  <a:lnTo>
                    <a:pt x="162637" y="7743"/>
                  </a:lnTo>
                  <a:lnTo>
                    <a:pt x="143811" y="17671"/>
                  </a:lnTo>
                  <a:lnTo>
                    <a:pt x="125976" y="29018"/>
                  </a:lnTo>
                  <a:lnTo>
                    <a:pt x="109876" y="41016"/>
                  </a:lnTo>
                  <a:lnTo>
                    <a:pt x="248336" y="41016"/>
                  </a:lnTo>
                  <a:lnTo>
                    <a:pt x="244133" y="32921"/>
                  </a:lnTo>
                  <a:lnTo>
                    <a:pt x="216500" y="9797"/>
                  </a:lnTo>
                  <a:lnTo>
                    <a:pt x="181713" y="0"/>
                  </a:lnTo>
                  <a:close/>
                </a:path>
              </a:pathLst>
            </a:custGeom>
            <a:solidFill>
              <a:srgbClr val="345B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1" name="object 41"/>
            <p:cNvPicPr/>
            <p:nvPr/>
          </p:nvPicPr>
          <p:blipFill>
            <a:blip r:embed="rId9" cstate="print"/>
            <a:stretch>
              <a:fillRect/>
            </a:stretch>
          </p:blipFill>
          <p:spPr>
            <a:xfrm>
              <a:off x="2276049" y="1000353"/>
              <a:ext cx="215817" cy="240117"/>
            </a:xfrm>
            <a:prstGeom prst="rect">
              <a:avLst/>
            </a:prstGeom>
          </p:spPr>
        </p:pic>
        <p:sp>
          <p:nvSpPr>
            <p:cNvPr id="42" name="object 42"/>
            <p:cNvSpPr/>
            <p:nvPr/>
          </p:nvSpPr>
          <p:spPr>
            <a:xfrm>
              <a:off x="2520068" y="1000353"/>
              <a:ext cx="294005" cy="233679"/>
            </a:xfrm>
            <a:custGeom>
              <a:avLst/>
              <a:gdLst/>
              <a:ahLst/>
              <a:cxnLst/>
              <a:rect l="l" t="t" r="r" b="b"/>
              <a:pathLst>
                <a:path w="294005" h="233680">
                  <a:moveTo>
                    <a:pt x="197453" y="0"/>
                  </a:moveTo>
                  <a:lnTo>
                    <a:pt x="178709" y="5653"/>
                  </a:lnTo>
                  <a:lnTo>
                    <a:pt x="155157" y="15774"/>
                  </a:lnTo>
                  <a:lnTo>
                    <a:pt x="130858" y="28175"/>
                  </a:lnTo>
                  <a:lnTo>
                    <a:pt x="109876" y="40666"/>
                  </a:lnTo>
                  <a:lnTo>
                    <a:pt x="109876" y="0"/>
                  </a:lnTo>
                  <a:lnTo>
                    <a:pt x="5596" y="18015"/>
                  </a:lnTo>
                  <a:lnTo>
                    <a:pt x="0" y="44296"/>
                  </a:lnTo>
                  <a:lnTo>
                    <a:pt x="18872" y="51959"/>
                  </a:lnTo>
                  <a:lnTo>
                    <a:pt x="27404" y="56139"/>
                  </a:lnTo>
                  <a:lnTo>
                    <a:pt x="37821" y="94207"/>
                  </a:lnTo>
                  <a:lnTo>
                    <a:pt x="38039" y="142683"/>
                  </a:lnTo>
                  <a:lnTo>
                    <a:pt x="37657" y="158978"/>
                  </a:lnTo>
                  <a:lnTo>
                    <a:pt x="36694" y="173675"/>
                  </a:lnTo>
                  <a:lnTo>
                    <a:pt x="35419" y="185666"/>
                  </a:lnTo>
                  <a:lnTo>
                    <a:pt x="34104" y="193844"/>
                  </a:lnTo>
                  <a:lnTo>
                    <a:pt x="0" y="206962"/>
                  </a:lnTo>
                  <a:lnTo>
                    <a:pt x="5596" y="233553"/>
                  </a:lnTo>
                  <a:lnTo>
                    <a:pt x="142012" y="233553"/>
                  </a:lnTo>
                  <a:lnTo>
                    <a:pt x="147915" y="206962"/>
                  </a:lnTo>
                  <a:lnTo>
                    <a:pt x="137579" y="203301"/>
                  </a:lnTo>
                  <a:lnTo>
                    <a:pt x="126939" y="198987"/>
                  </a:lnTo>
                  <a:lnTo>
                    <a:pt x="110187" y="156481"/>
                  </a:lnTo>
                  <a:lnTo>
                    <a:pt x="109876" y="71844"/>
                  </a:lnTo>
                  <a:lnTo>
                    <a:pt x="121260" y="68735"/>
                  </a:lnTo>
                  <a:lnTo>
                    <a:pt x="133005" y="66711"/>
                  </a:lnTo>
                  <a:lnTo>
                    <a:pt x="144751" y="65615"/>
                  </a:lnTo>
                  <a:lnTo>
                    <a:pt x="156135" y="65285"/>
                  </a:lnTo>
                  <a:lnTo>
                    <a:pt x="165388" y="65741"/>
                  </a:lnTo>
                  <a:lnTo>
                    <a:pt x="184184" y="100251"/>
                  </a:lnTo>
                  <a:lnTo>
                    <a:pt x="184350" y="122190"/>
                  </a:lnTo>
                  <a:lnTo>
                    <a:pt x="184337" y="142683"/>
                  </a:lnTo>
                  <a:lnTo>
                    <a:pt x="183981" y="164036"/>
                  </a:lnTo>
                  <a:lnTo>
                    <a:pt x="182418" y="207120"/>
                  </a:lnTo>
                  <a:lnTo>
                    <a:pt x="182063" y="222398"/>
                  </a:lnTo>
                  <a:lnTo>
                    <a:pt x="193868" y="233553"/>
                  </a:lnTo>
                  <a:lnTo>
                    <a:pt x="288310" y="233553"/>
                  </a:lnTo>
                  <a:lnTo>
                    <a:pt x="293907" y="206962"/>
                  </a:lnTo>
                  <a:lnTo>
                    <a:pt x="284148" y="203459"/>
                  </a:lnTo>
                  <a:lnTo>
                    <a:pt x="274210" y="198780"/>
                  </a:lnTo>
                  <a:lnTo>
                    <a:pt x="256375" y="156609"/>
                  </a:lnTo>
                  <a:lnTo>
                    <a:pt x="256174" y="143688"/>
                  </a:lnTo>
                  <a:lnTo>
                    <a:pt x="256519" y="111077"/>
                  </a:lnTo>
                  <a:lnTo>
                    <a:pt x="257815" y="59758"/>
                  </a:lnTo>
                  <a:lnTo>
                    <a:pt x="257792" y="43946"/>
                  </a:lnTo>
                  <a:lnTo>
                    <a:pt x="248653" y="27622"/>
                  </a:lnTo>
                  <a:lnTo>
                    <a:pt x="235017" y="14462"/>
                  </a:lnTo>
                  <a:lnTo>
                    <a:pt x="217684" y="5058"/>
                  </a:lnTo>
                  <a:lnTo>
                    <a:pt x="197453" y="0"/>
                  </a:lnTo>
                  <a:close/>
                </a:path>
              </a:pathLst>
            </a:custGeom>
            <a:solidFill>
              <a:srgbClr val="345B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3" name="object 43"/>
            <p:cNvPicPr/>
            <p:nvPr/>
          </p:nvPicPr>
          <p:blipFill>
            <a:blip r:embed="rId10" cstate="print"/>
            <a:stretch>
              <a:fillRect/>
            </a:stretch>
          </p:blipFill>
          <p:spPr>
            <a:xfrm>
              <a:off x="2833301" y="1000353"/>
              <a:ext cx="202044" cy="240117"/>
            </a:xfrm>
            <a:prstGeom prst="rect">
              <a:avLst/>
            </a:prstGeom>
          </p:spPr>
        </p:pic>
        <p:sp>
          <p:nvSpPr>
            <p:cNvPr id="44" name="object 44"/>
            <p:cNvSpPr/>
            <p:nvPr/>
          </p:nvSpPr>
          <p:spPr>
            <a:xfrm>
              <a:off x="3059306" y="879971"/>
              <a:ext cx="147955" cy="354330"/>
            </a:xfrm>
            <a:custGeom>
              <a:avLst/>
              <a:gdLst/>
              <a:ahLst/>
              <a:cxnLst/>
              <a:rect l="l" t="t" r="r" b="b"/>
              <a:pathLst>
                <a:path w="147955" h="354330">
                  <a:moveTo>
                    <a:pt x="64273" y="0"/>
                  </a:moveTo>
                  <a:lnTo>
                    <a:pt x="48870" y="4324"/>
                  </a:lnTo>
                  <a:lnTo>
                    <a:pt x="33530" y="15413"/>
                  </a:lnTo>
                  <a:lnTo>
                    <a:pt x="21755" y="30438"/>
                  </a:lnTo>
                  <a:lnTo>
                    <a:pt x="17052" y="46569"/>
                  </a:lnTo>
                  <a:lnTo>
                    <a:pt x="21501" y="62215"/>
                  </a:lnTo>
                  <a:lnTo>
                    <a:pt x="32743" y="75872"/>
                  </a:lnTo>
                  <a:lnTo>
                    <a:pt x="47616" y="85537"/>
                  </a:lnTo>
                  <a:lnTo>
                    <a:pt x="62961" y="89204"/>
                  </a:lnTo>
                  <a:lnTo>
                    <a:pt x="78008" y="84922"/>
                  </a:lnTo>
                  <a:lnTo>
                    <a:pt x="92567" y="73905"/>
                  </a:lnTo>
                  <a:lnTo>
                    <a:pt x="103560" y="58894"/>
                  </a:lnTo>
                  <a:lnTo>
                    <a:pt x="107908" y="42634"/>
                  </a:lnTo>
                  <a:lnTo>
                    <a:pt x="103580" y="27247"/>
                  </a:lnTo>
                  <a:lnTo>
                    <a:pt x="92731" y="13561"/>
                  </a:lnTo>
                  <a:lnTo>
                    <a:pt x="78561" y="3753"/>
                  </a:lnTo>
                  <a:lnTo>
                    <a:pt x="64273" y="0"/>
                  </a:lnTo>
                  <a:close/>
                </a:path>
                <a:path w="147955" h="354330">
                  <a:moveTo>
                    <a:pt x="109876" y="120382"/>
                  </a:moveTo>
                  <a:lnTo>
                    <a:pt x="5552" y="138397"/>
                  </a:lnTo>
                  <a:lnTo>
                    <a:pt x="0" y="164678"/>
                  </a:lnTo>
                  <a:lnTo>
                    <a:pt x="18839" y="172341"/>
                  </a:lnTo>
                  <a:lnTo>
                    <a:pt x="27379" y="176521"/>
                  </a:lnTo>
                  <a:lnTo>
                    <a:pt x="37815" y="214589"/>
                  </a:lnTo>
                  <a:lnTo>
                    <a:pt x="38039" y="263065"/>
                  </a:lnTo>
                  <a:lnTo>
                    <a:pt x="37651" y="279360"/>
                  </a:lnTo>
                  <a:lnTo>
                    <a:pt x="36678" y="294057"/>
                  </a:lnTo>
                  <a:lnTo>
                    <a:pt x="35401" y="306048"/>
                  </a:lnTo>
                  <a:lnTo>
                    <a:pt x="34104" y="314226"/>
                  </a:lnTo>
                  <a:lnTo>
                    <a:pt x="0" y="327344"/>
                  </a:lnTo>
                  <a:lnTo>
                    <a:pt x="5552" y="353935"/>
                  </a:lnTo>
                  <a:lnTo>
                    <a:pt x="141663" y="353935"/>
                  </a:lnTo>
                  <a:lnTo>
                    <a:pt x="147915" y="327344"/>
                  </a:lnTo>
                  <a:lnTo>
                    <a:pt x="137567" y="323683"/>
                  </a:lnTo>
                  <a:lnTo>
                    <a:pt x="126879" y="319370"/>
                  </a:lnTo>
                  <a:lnTo>
                    <a:pt x="110175" y="276863"/>
                  </a:lnTo>
                  <a:lnTo>
                    <a:pt x="109876" y="263065"/>
                  </a:lnTo>
                  <a:lnTo>
                    <a:pt x="109876" y="120382"/>
                  </a:lnTo>
                  <a:close/>
                </a:path>
              </a:pathLst>
            </a:custGeom>
            <a:solidFill>
              <a:srgbClr val="345B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5" name="object 45"/>
            <p:cNvPicPr/>
            <p:nvPr/>
          </p:nvPicPr>
          <p:blipFill>
            <a:blip r:embed="rId11" cstate="print"/>
            <a:stretch>
              <a:fillRect/>
            </a:stretch>
          </p:blipFill>
          <p:spPr>
            <a:xfrm>
              <a:off x="3235423" y="1000353"/>
              <a:ext cx="234487" cy="240117"/>
            </a:xfrm>
            <a:prstGeom prst="rect">
              <a:avLst/>
            </a:prstGeom>
          </p:spPr>
        </p:pic>
        <p:sp>
          <p:nvSpPr>
            <p:cNvPr id="46" name="object 46"/>
            <p:cNvSpPr/>
            <p:nvPr/>
          </p:nvSpPr>
          <p:spPr>
            <a:xfrm>
              <a:off x="3497806" y="1000353"/>
              <a:ext cx="294005" cy="233679"/>
            </a:xfrm>
            <a:custGeom>
              <a:avLst/>
              <a:gdLst/>
              <a:ahLst/>
              <a:cxnLst/>
              <a:rect l="l" t="t" r="r" b="b"/>
              <a:pathLst>
                <a:path w="294004" h="233680">
                  <a:moveTo>
                    <a:pt x="197453" y="0"/>
                  </a:moveTo>
                  <a:lnTo>
                    <a:pt x="178691" y="5653"/>
                  </a:lnTo>
                  <a:lnTo>
                    <a:pt x="155140" y="15774"/>
                  </a:lnTo>
                  <a:lnTo>
                    <a:pt x="130852" y="28175"/>
                  </a:lnTo>
                  <a:lnTo>
                    <a:pt x="109876" y="40666"/>
                  </a:lnTo>
                  <a:lnTo>
                    <a:pt x="109876" y="0"/>
                  </a:lnTo>
                  <a:lnTo>
                    <a:pt x="5596" y="18015"/>
                  </a:lnTo>
                  <a:lnTo>
                    <a:pt x="0" y="44296"/>
                  </a:lnTo>
                  <a:lnTo>
                    <a:pt x="18915" y="51959"/>
                  </a:lnTo>
                  <a:lnTo>
                    <a:pt x="27551" y="56139"/>
                  </a:lnTo>
                  <a:lnTo>
                    <a:pt x="37870" y="94207"/>
                  </a:lnTo>
                  <a:lnTo>
                    <a:pt x="38039" y="142683"/>
                  </a:lnTo>
                  <a:lnTo>
                    <a:pt x="37701" y="158978"/>
                  </a:lnTo>
                  <a:lnTo>
                    <a:pt x="36809" y="173675"/>
                  </a:lnTo>
                  <a:lnTo>
                    <a:pt x="35549" y="185666"/>
                  </a:lnTo>
                  <a:lnTo>
                    <a:pt x="34104" y="193844"/>
                  </a:lnTo>
                  <a:lnTo>
                    <a:pt x="0" y="206962"/>
                  </a:lnTo>
                  <a:lnTo>
                    <a:pt x="5596" y="233553"/>
                  </a:lnTo>
                  <a:lnTo>
                    <a:pt x="142012" y="233553"/>
                  </a:lnTo>
                  <a:lnTo>
                    <a:pt x="147915" y="206962"/>
                  </a:lnTo>
                  <a:lnTo>
                    <a:pt x="137579" y="203301"/>
                  </a:lnTo>
                  <a:lnTo>
                    <a:pt x="126939" y="198987"/>
                  </a:lnTo>
                  <a:lnTo>
                    <a:pt x="110230" y="156481"/>
                  </a:lnTo>
                  <a:lnTo>
                    <a:pt x="109876" y="71844"/>
                  </a:lnTo>
                  <a:lnTo>
                    <a:pt x="121310" y="68735"/>
                  </a:lnTo>
                  <a:lnTo>
                    <a:pt x="133137" y="66711"/>
                  </a:lnTo>
                  <a:lnTo>
                    <a:pt x="144898" y="65615"/>
                  </a:lnTo>
                  <a:lnTo>
                    <a:pt x="156135" y="65285"/>
                  </a:lnTo>
                  <a:lnTo>
                    <a:pt x="165387" y="65741"/>
                  </a:lnTo>
                  <a:lnTo>
                    <a:pt x="184337" y="100251"/>
                  </a:lnTo>
                  <a:lnTo>
                    <a:pt x="184398" y="122190"/>
                  </a:lnTo>
                  <a:lnTo>
                    <a:pt x="184337" y="142683"/>
                  </a:lnTo>
                  <a:lnTo>
                    <a:pt x="184029" y="164036"/>
                  </a:lnTo>
                  <a:lnTo>
                    <a:pt x="182676" y="207120"/>
                  </a:lnTo>
                  <a:lnTo>
                    <a:pt x="182369" y="222398"/>
                  </a:lnTo>
                  <a:lnTo>
                    <a:pt x="193824" y="233553"/>
                  </a:lnTo>
                  <a:lnTo>
                    <a:pt x="288310" y="233553"/>
                  </a:lnTo>
                  <a:lnTo>
                    <a:pt x="293863" y="206962"/>
                  </a:lnTo>
                  <a:lnTo>
                    <a:pt x="284173" y="203459"/>
                  </a:lnTo>
                  <a:lnTo>
                    <a:pt x="274319" y="198780"/>
                  </a:lnTo>
                  <a:lnTo>
                    <a:pt x="256375" y="156609"/>
                  </a:lnTo>
                  <a:lnTo>
                    <a:pt x="256174" y="143688"/>
                  </a:lnTo>
                  <a:lnTo>
                    <a:pt x="256519" y="111077"/>
                  </a:lnTo>
                  <a:lnTo>
                    <a:pt x="257815" y="59758"/>
                  </a:lnTo>
                  <a:lnTo>
                    <a:pt x="257792" y="43946"/>
                  </a:lnTo>
                  <a:lnTo>
                    <a:pt x="248653" y="27622"/>
                  </a:lnTo>
                  <a:lnTo>
                    <a:pt x="235017" y="14462"/>
                  </a:lnTo>
                  <a:lnTo>
                    <a:pt x="217684" y="5058"/>
                  </a:lnTo>
                  <a:lnTo>
                    <a:pt x="197453" y="0"/>
                  </a:lnTo>
                  <a:close/>
                </a:path>
              </a:pathLst>
            </a:custGeom>
            <a:solidFill>
              <a:srgbClr val="345B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7" name="object 47"/>
            <p:cNvPicPr/>
            <p:nvPr/>
          </p:nvPicPr>
          <p:blipFill>
            <a:blip r:embed="rId12" cstate="print"/>
            <a:stretch>
              <a:fillRect/>
            </a:stretch>
          </p:blipFill>
          <p:spPr>
            <a:xfrm>
              <a:off x="3817598" y="1000353"/>
              <a:ext cx="215817" cy="240117"/>
            </a:xfrm>
            <a:prstGeom prst="rect">
              <a:avLst/>
            </a:prstGeom>
          </p:spPr>
        </p:pic>
        <p:pic>
          <p:nvPicPr>
            <p:cNvPr id="48" name="object 48"/>
            <p:cNvPicPr/>
            <p:nvPr/>
          </p:nvPicPr>
          <p:blipFill>
            <a:blip r:embed="rId13" cstate="print"/>
            <a:stretch>
              <a:fillRect/>
            </a:stretch>
          </p:blipFill>
          <p:spPr>
            <a:xfrm>
              <a:off x="4061617" y="1000353"/>
              <a:ext cx="202044" cy="240117"/>
            </a:xfrm>
            <a:prstGeom prst="rect">
              <a:avLst/>
            </a:prstGeom>
          </p:spPr>
        </p:pic>
        <p:pic>
          <p:nvPicPr>
            <p:cNvPr id="49" name="object 49"/>
            <p:cNvPicPr/>
            <p:nvPr/>
          </p:nvPicPr>
          <p:blipFill>
            <a:blip r:embed="rId14" cstate="print"/>
            <a:stretch>
              <a:fillRect/>
            </a:stretch>
          </p:blipFill>
          <p:spPr>
            <a:xfrm>
              <a:off x="1971036" y="1462226"/>
              <a:ext cx="301733" cy="204695"/>
            </a:xfrm>
            <a:prstGeom prst="rect">
              <a:avLst/>
            </a:prstGeom>
          </p:spPr>
        </p:pic>
        <p:pic>
          <p:nvPicPr>
            <p:cNvPr id="50" name="object 50"/>
            <p:cNvPicPr/>
            <p:nvPr/>
          </p:nvPicPr>
          <p:blipFill>
            <a:blip r:embed="rId15" cstate="print"/>
            <a:stretch>
              <a:fillRect/>
            </a:stretch>
          </p:blipFill>
          <p:spPr>
            <a:xfrm>
              <a:off x="2292795" y="1462226"/>
              <a:ext cx="252195" cy="144336"/>
            </a:xfrm>
            <a:prstGeom prst="rect">
              <a:avLst/>
            </a:prstGeom>
          </p:spPr>
        </p:pic>
        <p:pic>
          <p:nvPicPr>
            <p:cNvPr id="51" name="object 51"/>
            <p:cNvPicPr/>
            <p:nvPr/>
          </p:nvPicPr>
          <p:blipFill>
            <a:blip r:embed="rId16" cstate="print"/>
            <a:stretch>
              <a:fillRect/>
            </a:stretch>
          </p:blipFill>
          <p:spPr>
            <a:xfrm>
              <a:off x="2623080" y="1401536"/>
              <a:ext cx="184643" cy="205025"/>
            </a:xfrm>
            <a:prstGeom prst="rect">
              <a:avLst/>
            </a:prstGeom>
          </p:spPr>
        </p:pic>
        <p:pic>
          <p:nvPicPr>
            <p:cNvPr id="52" name="object 52"/>
            <p:cNvPicPr/>
            <p:nvPr/>
          </p:nvPicPr>
          <p:blipFill>
            <a:blip r:embed="rId17" cstate="print"/>
            <a:stretch>
              <a:fillRect/>
            </a:stretch>
          </p:blipFill>
          <p:spPr>
            <a:xfrm>
              <a:off x="2881528" y="1419250"/>
              <a:ext cx="165973" cy="185671"/>
            </a:xfrm>
            <a:prstGeom prst="rect">
              <a:avLst/>
            </a:prstGeom>
          </p:spPr>
        </p:pic>
        <p:pic>
          <p:nvPicPr>
            <p:cNvPr id="53" name="object 53"/>
            <p:cNvPicPr/>
            <p:nvPr/>
          </p:nvPicPr>
          <p:blipFill>
            <a:blip r:embed="rId18" cstate="print"/>
            <a:stretch>
              <a:fillRect/>
            </a:stretch>
          </p:blipFill>
          <p:spPr>
            <a:xfrm>
              <a:off x="3068488" y="1398585"/>
              <a:ext cx="188228" cy="207977"/>
            </a:xfrm>
            <a:prstGeom prst="rect">
              <a:avLst/>
            </a:prstGeom>
          </p:spPr>
        </p:pic>
        <p:sp>
          <p:nvSpPr>
            <p:cNvPr id="54" name="object 54"/>
            <p:cNvSpPr/>
            <p:nvPr/>
          </p:nvSpPr>
          <p:spPr>
            <a:xfrm>
              <a:off x="3276079" y="1429105"/>
              <a:ext cx="630555" cy="177800"/>
            </a:xfrm>
            <a:custGeom>
              <a:avLst/>
              <a:gdLst/>
              <a:ahLst/>
              <a:cxnLst/>
              <a:rect l="l" t="t" r="r" b="b"/>
              <a:pathLst>
                <a:path w="630554" h="177800">
                  <a:moveTo>
                    <a:pt x="144983" y="152539"/>
                  </a:moveTo>
                  <a:lnTo>
                    <a:pt x="138734" y="141046"/>
                  </a:lnTo>
                  <a:lnTo>
                    <a:pt x="133908" y="143764"/>
                  </a:lnTo>
                  <a:lnTo>
                    <a:pt x="128371" y="146507"/>
                  </a:lnTo>
                  <a:lnTo>
                    <a:pt x="115785" y="152209"/>
                  </a:lnTo>
                  <a:lnTo>
                    <a:pt x="120472" y="126111"/>
                  </a:lnTo>
                  <a:lnTo>
                    <a:pt x="130949" y="71932"/>
                  </a:lnTo>
                  <a:lnTo>
                    <a:pt x="135458" y="46570"/>
                  </a:lnTo>
                  <a:lnTo>
                    <a:pt x="130683" y="42176"/>
                  </a:lnTo>
                  <a:lnTo>
                    <a:pt x="123990" y="37922"/>
                  </a:lnTo>
                  <a:lnTo>
                    <a:pt x="115824" y="34721"/>
                  </a:lnTo>
                  <a:lnTo>
                    <a:pt x="106603" y="33451"/>
                  </a:lnTo>
                  <a:lnTo>
                    <a:pt x="93916" y="37274"/>
                  </a:lnTo>
                  <a:lnTo>
                    <a:pt x="81699" y="48006"/>
                  </a:lnTo>
                  <a:lnTo>
                    <a:pt x="69545" y="64592"/>
                  </a:lnTo>
                  <a:lnTo>
                    <a:pt x="57061" y="85940"/>
                  </a:lnTo>
                  <a:lnTo>
                    <a:pt x="36728" y="123342"/>
                  </a:lnTo>
                  <a:lnTo>
                    <a:pt x="34759" y="122682"/>
                  </a:lnTo>
                  <a:lnTo>
                    <a:pt x="37401" y="112864"/>
                  </a:lnTo>
                  <a:lnTo>
                    <a:pt x="39865" y="103200"/>
                  </a:lnTo>
                  <a:lnTo>
                    <a:pt x="42062" y="93853"/>
                  </a:lnTo>
                  <a:lnTo>
                    <a:pt x="43942" y="84963"/>
                  </a:lnTo>
                  <a:lnTo>
                    <a:pt x="54127" y="40017"/>
                  </a:lnTo>
                  <a:lnTo>
                    <a:pt x="47879" y="33451"/>
                  </a:lnTo>
                  <a:lnTo>
                    <a:pt x="2971" y="40665"/>
                  </a:lnTo>
                  <a:lnTo>
                    <a:pt x="0" y="51168"/>
                  </a:lnTo>
                  <a:lnTo>
                    <a:pt x="21336" y="57404"/>
                  </a:lnTo>
                  <a:lnTo>
                    <a:pt x="14782" y="92176"/>
                  </a:lnTo>
                  <a:lnTo>
                    <a:pt x="6781" y="133261"/>
                  </a:lnTo>
                  <a:lnTo>
                    <a:pt x="2921" y="153987"/>
                  </a:lnTo>
                  <a:lnTo>
                    <a:pt x="0" y="170903"/>
                  </a:lnTo>
                  <a:lnTo>
                    <a:pt x="1003" y="172872"/>
                  </a:lnTo>
                  <a:lnTo>
                    <a:pt x="4279" y="175818"/>
                  </a:lnTo>
                  <a:lnTo>
                    <a:pt x="6908" y="177139"/>
                  </a:lnTo>
                  <a:lnTo>
                    <a:pt x="31178" y="173532"/>
                  </a:lnTo>
                  <a:lnTo>
                    <a:pt x="32080" y="168490"/>
                  </a:lnTo>
                  <a:lnTo>
                    <a:pt x="36423" y="146621"/>
                  </a:lnTo>
                  <a:lnTo>
                    <a:pt x="54889" y="115087"/>
                  </a:lnTo>
                  <a:lnTo>
                    <a:pt x="71869" y="88442"/>
                  </a:lnTo>
                  <a:lnTo>
                    <a:pt x="86448" y="68986"/>
                  </a:lnTo>
                  <a:lnTo>
                    <a:pt x="97764" y="59042"/>
                  </a:lnTo>
                  <a:lnTo>
                    <a:pt x="101346" y="60680"/>
                  </a:lnTo>
                  <a:lnTo>
                    <a:pt x="97294" y="82613"/>
                  </a:lnTo>
                  <a:lnTo>
                    <a:pt x="86118" y="140398"/>
                  </a:lnTo>
                  <a:lnTo>
                    <a:pt x="81330" y="165646"/>
                  </a:lnTo>
                  <a:lnTo>
                    <a:pt x="87223" y="171234"/>
                  </a:lnTo>
                  <a:lnTo>
                    <a:pt x="95796" y="177457"/>
                  </a:lnTo>
                  <a:lnTo>
                    <a:pt x="101346" y="177457"/>
                  </a:lnTo>
                  <a:lnTo>
                    <a:pt x="110528" y="174904"/>
                  </a:lnTo>
                  <a:lnTo>
                    <a:pt x="122313" y="168567"/>
                  </a:lnTo>
                  <a:lnTo>
                    <a:pt x="134531" y="160439"/>
                  </a:lnTo>
                  <a:lnTo>
                    <a:pt x="144983" y="152539"/>
                  </a:lnTo>
                  <a:close/>
                </a:path>
                <a:path w="630554" h="177800">
                  <a:moveTo>
                    <a:pt x="268287" y="65925"/>
                  </a:moveTo>
                  <a:lnTo>
                    <a:pt x="265798" y="53378"/>
                  </a:lnTo>
                  <a:lnTo>
                    <a:pt x="265404" y="52806"/>
                  </a:lnTo>
                  <a:lnTo>
                    <a:pt x="258737" y="43053"/>
                  </a:lnTo>
                  <a:lnTo>
                    <a:pt x="247688" y="36042"/>
                  </a:lnTo>
                  <a:lnTo>
                    <a:pt x="238467" y="34391"/>
                  </a:lnTo>
                  <a:lnTo>
                    <a:pt x="238467" y="60020"/>
                  </a:lnTo>
                  <a:lnTo>
                    <a:pt x="238467" y="69862"/>
                  </a:lnTo>
                  <a:lnTo>
                    <a:pt x="234683" y="82054"/>
                  </a:lnTo>
                  <a:lnTo>
                    <a:pt x="224726" y="92087"/>
                  </a:lnTo>
                  <a:lnTo>
                    <a:pt x="210629" y="100037"/>
                  </a:lnTo>
                  <a:lnTo>
                    <a:pt x="194475" y="105956"/>
                  </a:lnTo>
                  <a:lnTo>
                    <a:pt x="197573" y="90233"/>
                  </a:lnTo>
                  <a:lnTo>
                    <a:pt x="202692" y="76187"/>
                  </a:lnTo>
                  <a:lnTo>
                    <a:pt x="209537" y="63969"/>
                  </a:lnTo>
                  <a:lnTo>
                    <a:pt x="217779" y="53797"/>
                  </a:lnTo>
                  <a:lnTo>
                    <a:pt x="221068" y="52806"/>
                  </a:lnTo>
                  <a:lnTo>
                    <a:pt x="229590" y="53467"/>
                  </a:lnTo>
                  <a:lnTo>
                    <a:pt x="238467" y="60020"/>
                  </a:lnTo>
                  <a:lnTo>
                    <a:pt x="238467" y="34391"/>
                  </a:lnTo>
                  <a:lnTo>
                    <a:pt x="184950" y="59410"/>
                  </a:lnTo>
                  <a:lnTo>
                    <a:pt x="162039" y="123990"/>
                  </a:lnTo>
                  <a:lnTo>
                    <a:pt x="164680" y="145262"/>
                  </a:lnTo>
                  <a:lnTo>
                    <a:pt x="172643" y="162052"/>
                  </a:lnTo>
                  <a:lnTo>
                    <a:pt x="185966" y="173164"/>
                  </a:lnTo>
                  <a:lnTo>
                    <a:pt x="204673" y="177457"/>
                  </a:lnTo>
                  <a:lnTo>
                    <a:pt x="219595" y="170789"/>
                  </a:lnTo>
                  <a:lnTo>
                    <a:pt x="235229" y="161683"/>
                  </a:lnTo>
                  <a:lnTo>
                    <a:pt x="249923" y="151765"/>
                  </a:lnTo>
                  <a:lnTo>
                    <a:pt x="250228" y="151549"/>
                  </a:lnTo>
                  <a:lnTo>
                    <a:pt x="262077" y="142697"/>
                  </a:lnTo>
                  <a:lnTo>
                    <a:pt x="255828" y="130886"/>
                  </a:lnTo>
                  <a:lnTo>
                    <a:pt x="231597" y="141706"/>
                  </a:lnTo>
                  <a:lnTo>
                    <a:pt x="219265" y="147027"/>
                  </a:lnTo>
                  <a:lnTo>
                    <a:pt x="207645" y="151549"/>
                  </a:lnTo>
                  <a:lnTo>
                    <a:pt x="204317" y="150888"/>
                  </a:lnTo>
                  <a:lnTo>
                    <a:pt x="200228" y="146088"/>
                  </a:lnTo>
                  <a:lnTo>
                    <a:pt x="196951" y="139496"/>
                  </a:lnTo>
                  <a:lnTo>
                    <a:pt x="194652" y="131051"/>
                  </a:lnTo>
                  <a:lnTo>
                    <a:pt x="193522" y="120713"/>
                  </a:lnTo>
                  <a:lnTo>
                    <a:pt x="219189" y="113030"/>
                  </a:lnTo>
                  <a:lnTo>
                    <a:pt x="234759" y="105956"/>
                  </a:lnTo>
                  <a:lnTo>
                    <a:pt x="243332" y="102057"/>
                  </a:lnTo>
                  <a:lnTo>
                    <a:pt x="261264" y="86715"/>
                  </a:lnTo>
                  <a:lnTo>
                    <a:pt x="268287" y="65925"/>
                  </a:lnTo>
                  <a:close/>
                </a:path>
                <a:path w="630554" h="177800">
                  <a:moveTo>
                    <a:pt x="383108" y="44602"/>
                  </a:moveTo>
                  <a:lnTo>
                    <a:pt x="374726" y="40043"/>
                  </a:lnTo>
                  <a:lnTo>
                    <a:pt x="364401" y="36410"/>
                  </a:lnTo>
                  <a:lnTo>
                    <a:pt x="352844" y="33997"/>
                  </a:lnTo>
                  <a:lnTo>
                    <a:pt x="340779" y="33121"/>
                  </a:lnTo>
                  <a:lnTo>
                    <a:pt x="321297" y="36576"/>
                  </a:lnTo>
                  <a:lnTo>
                    <a:pt x="304990" y="45999"/>
                  </a:lnTo>
                  <a:lnTo>
                    <a:pt x="293789" y="59969"/>
                  </a:lnTo>
                  <a:lnTo>
                    <a:pt x="289623" y="77076"/>
                  </a:lnTo>
                  <a:lnTo>
                    <a:pt x="297510" y="98729"/>
                  </a:lnTo>
                  <a:lnTo>
                    <a:pt x="314871" y="112712"/>
                  </a:lnTo>
                  <a:lnTo>
                    <a:pt x="332232" y="125285"/>
                  </a:lnTo>
                  <a:lnTo>
                    <a:pt x="340118" y="142697"/>
                  </a:lnTo>
                  <a:lnTo>
                    <a:pt x="340118" y="151549"/>
                  </a:lnTo>
                  <a:lnTo>
                    <a:pt x="335229" y="157124"/>
                  </a:lnTo>
                  <a:lnTo>
                    <a:pt x="330631" y="159753"/>
                  </a:lnTo>
                  <a:lnTo>
                    <a:pt x="326694" y="160083"/>
                  </a:lnTo>
                  <a:lnTo>
                    <a:pt x="319595" y="157695"/>
                  </a:lnTo>
                  <a:lnTo>
                    <a:pt x="307467" y="151625"/>
                  </a:lnTo>
                  <a:lnTo>
                    <a:pt x="295275" y="144945"/>
                  </a:lnTo>
                  <a:lnTo>
                    <a:pt x="287959" y="140728"/>
                  </a:lnTo>
                  <a:lnTo>
                    <a:pt x="281101" y="140728"/>
                  </a:lnTo>
                  <a:lnTo>
                    <a:pt x="278130" y="144653"/>
                  </a:lnTo>
                  <a:lnTo>
                    <a:pt x="273227" y="157454"/>
                  </a:lnTo>
                  <a:lnTo>
                    <a:pt x="271919" y="163029"/>
                  </a:lnTo>
                  <a:lnTo>
                    <a:pt x="282384" y="168605"/>
                  </a:lnTo>
                  <a:lnTo>
                    <a:pt x="295021" y="173202"/>
                  </a:lnTo>
                  <a:lnTo>
                    <a:pt x="308889" y="176314"/>
                  </a:lnTo>
                  <a:lnTo>
                    <a:pt x="323075" y="177457"/>
                  </a:lnTo>
                  <a:lnTo>
                    <a:pt x="341109" y="174129"/>
                  </a:lnTo>
                  <a:lnTo>
                    <a:pt x="356158" y="165036"/>
                  </a:lnTo>
                  <a:lnTo>
                    <a:pt x="366471" y="151587"/>
                  </a:lnTo>
                  <a:lnTo>
                    <a:pt x="370293" y="135153"/>
                  </a:lnTo>
                  <a:lnTo>
                    <a:pt x="362407" y="112763"/>
                  </a:lnTo>
                  <a:lnTo>
                    <a:pt x="345046" y="98323"/>
                  </a:lnTo>
                  <a:lnTo>
                    <a:pt x="327685" y="85966"/>
                  </a:lnTo>
                  <a:lnTo>
                    <a:pt x="319786" y="69862"/>
                  </a:lnTo>
                  <a:lnTo>
                    <a:pt x="319786" y="61658"/>
                  </a:lnTo>
                  <a:lnTo>
                    <a:pt x="323723" y="54775"/>
                  </a:lnTo>
                  <a:lnTo>
                    <a:pt x="328320" y="51498"/>
                  </a:lnTo>
                  <a:lnTo>
                    <a:pt x="332257" y="51168"/>
                  </a:lnTo>
                  <a:lnTo>
                    <a:pt x="338531" y="53809"/>
                  </a:lnTo>
                  <a:lnTo>
                    <a:pt x="348500" y="59448"/>
                  </a:lnTo>
                  <a:lnTo>
                    <a:pt x="364744" y="69215"/>
                  </a:lnTo>
                  <a:lnTo>
                    <a:pt x="371297" y="69215"/>
                  </a:lnTo>
                  <a:lnTo>
                    <a:pt x="374611" y="63284"/>
                  </a:lnTo>
                  <a:lnTo>
                    <a:pt x="377698" y="57277"/>
                  </a:lnTo>
                  <a:lnTo>
                    <a:pt x="380517" y="51079"/>
                  </a:lnTo>
                  <a:lnTo>
                    <a:pt x="383108" y="44602"/>
                  </a:lnTo>
                  <a:close/>
                </a:path>
                <a:path w="630554" h="177800">
                  <a:moveTo>
                    <a:pt x="489699" y="41325"/>
                  </a:moveTo>
                  <a:lnTo>
                    <a:pt x="486067" y="37388"/>
                  </a:lnTo>
                  <a:lnTo>
                    <a:pt x="449999" y="38696"/>
                  </a:lnTo>
                  <a:lnTo>
                    <a:pt x="455904" y="3276"/>
                  </a:lnTo>
                  <a:lnTo>
                    <a:pt x="451307" y="0"/>
                  </a:lnTo>
                  <a:lnTo>
                    <a:pt x="431634" y="2946"/>
                  </a:lnTo>
                  <a:lnTo>
                    <a:pt x="419481" y="38379"/>
                  </a:lnTo>
                  <a:lnTo>
                    <a:pt x="394906" y="44272"/>
                  </a:lnTo>
                  <a:lnTo>
                    <a:pt x="393903" y="57404"/>
                  </a:lnTo>
                  <a:lnTo>
                    <a:pt x="416204" y="58051"/>
                  </a:lnTo>
                  <a:lnTo>
                    <a:pt x="409994" y="94792"/>
                  </a:lnTo>
                  <a:lnTo>
                    <a:pt x="406984" y="111061"/>
                  </a:lnTo>
                  <a:lnTo>
                    <a:pt x="399973" y="150114"/>
                  </a:lnTo>
                  <a:lnTo>
                    <a:pt x="397535" y="164338"/>
                  </a:lnTo>
                  <a:lnTo>
                    <a:pt x="402691" y="168465"/>
                  </a:lnTo>
                  <a:lnTo>
                    <a:pt x="408762" y="172745"/>
                  </a:lnTo>
                  <a:lnTo>
                    <a:pt x="414959" y="176110"/>
                  </a:lnTo>
                  <a:lnTo>
                    <a:pt x="420484" y="177457"/>
                  </a:lnTo>
                  <a:lnTo>
                    <a:pt x="432904" y="173507"/>
                  </a:lnTo>
                  <a:lnTo>
                    <a:pt x="449922" y="164020"/>
                  </a:lnTo>
                  <a:lnTo>
                    <a:pt x="467080" y="152552"/>
                  </a:lnTo>
                  <a:lnTo>
                    <a:pt x="479856" y="142697"/>
                  </a:lnTo>
                  <a:lnTo>
                    <a:pt x="473608" y="131864"/>
                  </a:lnTo>
                  <a:lnTo>
                    <a:pt x="464007" y="136486"/>
                  </a:lnTo>
                  <a:lnTo>
                    <a:pt x="453783" y="141300"/>
                  </a:lnTo>
                  <a:lnTo>
                    <a:pt x="443560" y="145986"/>
                  </a:lnTo>
                  <a:lnTo>
                    <a:pt x="433959" y="150241"/>
                  </a:lnTo>
                  <a:lnTo>
                    <a:pt x="431634" y="148920"/>
                  </a:lnTo>
                  <a:lnTo>
                    <a:pt x="433768" y="134061"/>
                  </a:lnTo>
                  <a:lnTo>
                    <a:pt x="436156" y="119316"/>
                  </a:lnTo>
                  <a:lnTo>
                    <a:pt x="438658" y="105194"/>
                  </a:lnTo>
                  <a:lnTo>
                    <a:pt x="441172" y="92176"/>
                  </a:lnTo>
                  <a:lnTo>
                    <a:pt x="447065" y="58051"/>
                  </a:lnTo>
                  <a:lnTo>
                    <a:pt x="484454" y="58712"/>
                  </a:lnTo>
                  <a:lnTo>
                    <a:pt x="489699" y="41325"/>
                  </a:lnTo>
                  <a:close/>
                </a:path>
                <a:path w="630554" h="177800">
                  <a:moveTo>
                    <a:pt x="630047" y="152539"/>
                  </a:moveTo>
                  <a:lnTo>
                    <a:pt x="629716" y="151879"/>
                  </a:lnTo>
                  <a:lnTo>
                    <a:pt x="624154" y="141046"/>
                  </a:lnTo>
                  <a:lnTo>
                    <a:pt x="617943" y="144335"/>
                  </a:lnTo>
                  <a:lnTo>
                    <a:pt x="609409" y="148272"/>
                  </a:lnTo>
                  <a:lnTo>
                    <a:pt x="602195" y="151879"/>
                  </a:lnTo>
                  <a:lnTo>
                    <a:pt x="604304" y="137325"/>
                  </a:lnTo>
                  <a:lnTo>
                    <a:pt x="606552" y="123659"/>
                  </a:lnTo>
                  <a:lnTo>
                    <a:pt x="608660" y="111747"/>
                  </a:lnTo>
                  <a:lnTo>
                    <a:pt x="610730" y="100380"/>
                  </a:lnTo>
                  <a:lnTo>
                    <a:pt x="614375" y="80695"/>
                  </a:lnTo>
                  <a:lnTo>
                    <a:pt x="619798" y="51498"/>
                  </a:lnTo>
                  <a:lnTo>
                    <a:pt x="621195" y="43954"/>
                  </a:lnTo>
                  <a:lnTo>
                    <a:pt x="622528" y="36728"/>
                  </a:lnTo>
                  <a:lnTo>
                    <a:pt x="613003" y="33121"/>
                  </a:lnTo>
                  <a:lnTo>
                    <a:pt x="599579" y="43954"/>
                  </a:lnTo>
                  <a:lnTo>
                    <a:pt x="592391" y="40233"/>
                  </a:lnTo>
                  <a:lnTo>
                    <a:pt x="583209" y="36855"/>
                  </a:lnTo>
                  <a:lnTo>
                    <a:pt x="581215" y="36385"/>
                  </a:lnTo>
                  <a:lnTo>
                    <a:pt x="581215" y="64287"/>
                  </a:lnTo>
                  <a:lnTo>
                    <a:pt x="568566" y="85648"/>
                  </a:lnTo>
                  <a:lnTo>
                    <a:pt x="554837" y="109397"/>
                  </a:lnTo>
                  <a:lnTo>
                    <a:pt x="541667" y="132651"/>
                  </a:lnTo>
                  <a:lnTo>
                    <a:pt x="530669" y="152539"/>
                  </a:lnTo>
                  <a:lnTo>
                    <a:pt x="527392" y="152209"/>
                  </a:lnTo>
                  <a:lnTo>
                    <a:pt x="525564" y="145148"/>
                  </a:lnTo>
                  <a:lnTo>
                    <a:pt x="524116" y="137325"/>
                  </a:lnTo>
                  <a:lnTo>
                    <a:pt x="523151" y="128816"/>
                  </a:lnTo>
                  <a:lnTo>
                    <a:pt x="522795" y="119735"/>
                  </a:lnTo>
                  <a:lnTo>
                    <a:pt x="524675" y="99390"/>
                  </a:lnTo>
                  <a:lnTo>
                    <a:pt x="529932" y="80810"/>
                  </a:lnTo>
                  <a:lnTo>
                    <a:pt x="538035" y="64884"/>
                  </a:lnTo>
                  <a:lnTo>
                    <a:pt x="548424" y="52476"/>
                  </a:lnTo>
                  <a:lnTo>
                    <a:pt x="552005" y="51498"/>
                  </a:lnTo>
                  <a:lnTo>
                    <a:pt x="559803" y="53213"/>
                  </a:lnTo>
                  <a:lnTo>
                    <a:pt x="567588" y="56172"/>
                  </a:lnTo>
                  <a:lnTo>
                    <a:pt x="574890" y="59982"/>
                  </a:lnTo>
                  <a:lnTo>
                    <a:pt x="581215" y="64287"/>
                  </a:lnTo>
                  <a:lnTo>
                    <a:pt x="581215" y="36385"/>
                  </a:lnTo>
                  <a:lnTo>
                    <a:pt x="572871" y="34404"/>
                  </a:lnTo>
                  <a:lnTo>
                    <a:pt x="562190" y="33451"/>
                  </a:lnTo>
                  <a:lnTo>
                    <a:pt x="535711" y="40678"/>
                  </a:lnTo>
                  <a:lnTo>
                    <a:pt x="512940" y="60236"/>
                  </a:lnTo>
                  <a:lnTo>
                    <a:pt x="497014" y="88950"/>
                  </a:lnTo>
                  <a:lnTo>
                    <a:pt x="491007" y="123659"/>
                  </a:lnTo>
                  <a:lnTo>
                    <a:pt x="491858" y="137325"/>
                  </a:lnTo>
                  <a:lnTo>
                    <a:pt x="509270" y="174142"/>
                  </a:lnTo>
                  <a:lnTo>
                    <a:pt x="532638" y="177457"/>
                  </a:lnTo>
                  <a:lnTo>
                    <a:pt x="542658" y="160274"/>
                  </a:lnTo>
                  <a:lnTo>
                    <a:pt x="571030" y="110871"/>
                  </a:lnTo>
                  <a:lnTo>
                    <a:pt x="583628" y="86741"/>
                  </a:lnTo>
                  <a:lnTo>
                    <a:pt x="586765" y="80695"/>
                  </a:lnTo>
                  <a:lnTo>
                    <a:pt x="589089" y="81356"/>
                  </a:lnTo>
                  <a:lnTo>
                    <a:pt x="586816" y="89496"/>
                  </a:lnTo>
                  <a:lnTo>
                    <a:pt x="584250" y="98564"/>
                  </a:lnTo>
                  <a:lnTo>
                    <a:pt x="581799" y="107645"/>
                  </a:lnTo>
                  <a:lnTo>
                    <a:pt x="579907" y="115798"/>
                  </a:lnTo>
                  <a:lnTo>
                    <a:pt x="569404" y="165658"/>
                  </a:lnTo>
                  <a:lnTo>
                    <a:pt x="574649" y="170903"/>
                  </a:lnTo>
                  <a:lnTo>
                    <a:pt x="581863" y="177457"/>
                  </a:lnTo>
                  <a:lnTo>
                    <a:pt x="587121" y="177457"/>
                  </a:lnTo>
                  <a:lnTo>
                    <a:pt x="595998" y="174904"/>
                  </a:lnTo>
                  <a:lnTo>
                    <a:pt x="607479" y="168567"/>
                  </a:lnTo>
                  <a:lnTo>
                    <a:pt x="619518" y="160439"/>
                  </a:lnTo>
                  <a:lnTo>
                    <a:pt x="630047" y="152539"/>
                  </a:lnTo>
                  <a:close/>
                </a:path>
              </a:pathLst>
            </a:custGeom>
            <a:solidFill>
              <a:srgbClr val="B4926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55" name="object 55"/>
            <p:cNvPicPr/>
            <p:nvPr/>
          </p:nvPicPr>
          <p:blipFill>
            <a:blip r:embed="rId19" cstate="print"/>
            <a:stretch>
              <a:fillRect/>
            </a:stretch>
          </p:blipFill>
          <p:spPr>
            <a:xfrm>
              <a:off x="3926163" y="1462554"/>
              <a:ext cx="118752" cy="143680"/>
            </a:xfrm>
            <a:prstGeom prst="rect">
              <a:avLst/>
            </a:prstGeom>
          </p:spPr>
        </p:pic>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79982" y="1793494"/>
            <a:ext cx="1441450" cy="454659"/>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0" normalizeH="0" baseline="0" noProof="0" dirty="0">
                <a:ln>
                  <a:noFill/>
                </a:ln>
                <a:solidFill>
                  <a:srgbClr val="404040"/>
                </a:solidFill>
                <a:effectLst/>
                <a:uLnTx/>
                <a:uFillTx/>
                <a:latin typeface="Verdana"/>
                <a:cs typeface="Verdana"/>
              </a:rPr>
              <a:t>Tipo</a:t>
            </a:r>
            <a:r>
              <a:rPr kumimoji="0" sz="1400" b="0" i="0" u="none" strike="noStrike" kern="0" cap="none" spc="-95" normalizeH="0" baseline="0" noProof="0" dirty="0">
                <a:ln>
                  <a:noFill/>
                </a:ln>
                <a:solidFill>
                  <a:srgbClr val="404040"/>
                </a:solidFill>
                <a:effectLst/>
                <a:uLnTx/>
                <a:uFillTx/>
                <a:latin typeface="Verdana"/>
                <a:cs typeface="Verdana"/>
              </a:rPr>
              <a:t> </a:t>
            </a:r>
            <a:r>
              <a:rPr kumimoji="0" sz="1400" b="0" i="0" u="none" strike="noStrike" kern="0" cap="none" spc="0" normalizeH="0" baseline="0" noProof="0" dirty="0">
                <a:ln>
                  <a:noFill/>
                </a:ln>
                <a:solidFill>
                  <a:srgbClr val="404040"/>
                </a:solidFill>
                <a:effectLst/>
                <a:uLnTx/>
                <a:uFillTx/>
                <a:latin typeface="Verdana"/>
                <a:cs typeface="Verdana"/>
              </a:rPr>
              <a:t>de</a:t>
            </a:r>
            <a:r>
              <a:rPr kumimoji="0" sz="1400" b="0" i="0" u="none" strike="noStrike" kern="0" cap="none" spc="-85" normalizeH="0" baseline="0" noProof="0" dirty="0">
                <a:ln>
                  <a:noFill/>
                </a:ln>
                <a:solidFill>
                  <a:srgbClr val="404040"/>
                </a:solidFill>
                <a:effectLst/>
                <a:uLnTx/>
                <a:uFillTx/>
                <a:latin typeface="Verdana"/>
                <a:cs typeface="Verdana"/>
              </a:rPr>
              <a:t> </a:t>
            </a:r>
            <a:r>
              <a:rPr kumimoji="0" sz="1400" b="0" i="0" u="none" strike="noStrike" kern="0" cap="none" spc="-10" normalizeH="0" baseline="0" noProof="0" dirty="0">
                <a:ln>
                  <a:noFill/>
                </a:ln>
                <a:solidFill>
                  <a:srgbClr val="404040"/>
                </a:solidFill>
                <a:effectLst/>
                <a:uLnTx/>
                <a:uFillTx/>
                <a:latin typeface="Verdana"/>
                <a:cs typeface="Verdana"/>
              </a:rPr>
              <a:t>pensión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10"/>
              </a:spcBef>
              <a:spcAft>
                <a:spcPts val="0"/>
              </a:spcAft>
              <a:buClrTx/>
              <a:buSzTx/>
              <a:buFontTx/>
              <a:buNone/>
              <a:tabLst/>
              <a:defRPr/>
            </a:pPr>
            <a:r>
              <a:rPr kumimoji="0" sz="1400" b="1" i="0" u="none" strike="noStrike" kern="0" cap="none" spc="-75" normalizeH="0" baseline="0" noProof="0" dirty="0">
                <a:ln>
                  <a:noFill/>
                </a:ln>
                <a:solidFill>
                  <a:srgbClr val="404040"/>
                </a:solidFill>
                <a:effectLst/>
                <a:uLnTx/>
                <a:uFillTx/>
                <a:latin typeface="Verdana"/>
                <a:cs typeface="Verdana"/>
              </a:rPr>
              <a:t>Vejez</a:t>
            </a:r>
            <a:r>
              <a:rPr kumimoji="0" sz="1400" b="1" i="0" u="none" strike="noStrike" kern="0" cap="none" spc="-40" normalizeH="0" baseline="0" noProof="0" dirty="0">
                <a:ln>
                  <a:noFill/>
                </a:ln>
                <a:solidFill>
                  <a:srgbClr val="404040"/>
                </a:solidFill>
                <a:effectLst/>
                <a:uLnTx/>
                <a:uFillTx/>
                <a:latin typeface="Verdana"/>
                <a:cs typeface="Verdana"/>
              </a:rPr>
              <a:t> </a:t>
            </a:r>
            <a:r>
              <a:rPr kumimoji="0" sz="1400" b="0" i="0" u="none" strike="noStrike" kern="0" cap="none" spc="-114" normalizeH="0" baseline="0" noProof="0" dirty="0">
                <a:ln>
                  <a:noFill/>
                </a:ln>
                <a:solidFill>
                  <a:srgbClr val="404040"/>
                </a:solidFill>
                <a:effectLst/>
                <a:uLnTx/>
                <a:uFillTx/>
                <a:latin typeface="Verdana"/>
                <a:cs typeface="Verdana"/>
              </a:rPr>
              <a:t>(65</a:t>
            </a:r>
            <a:r>
              <a:rPr kumimoji="0" sz="1400" b="0" i="0" u="none" strike="noStrike" kern="0" cap="none" spc="-120" normalizeH="0" baseline="0" noProof="0" dirty="0">
                <a:ln>
                  <a:noFill/>
                </a:ln>
                <a:solidFill>
                  <a:srgbClr val="404040"/>
                </a:solidFill>
                <a:effectLst/>
                <a:uLnTx/>
                <a:uFillTx/>
                <a:latin typeface="Verdana"/>
                <a:cs typeface="Verdana"/>
              </a:rPr>
              <a:t> </a:t>
            </a:r>
            <a:r>
              <a:rPr kumimoji="0" sz="1400" b="0" i="0" u="none" strike="noStrike" kern="0" cap="none" spc="-20" normalizeH="0" baseline="0" noProof="0" dirty="0">
                <a:ln>
                  <a:noFill/>
                </a:ln>
                <a:solidFill>
                  <a:srgbClr val="404040"/>
                </a:solidFill>
                <a:effectLst/>
                <a:uLnTx/>
                <a:uFillTx/>
                <a:latin typeface="Verdana"/>
                <a:cs typeface="Verdana"/>
              </a:rPr>
              <a:t>años)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3" name="object 3"/>
          <p:cNvSpPr txBox="1"/>
          <p:nvPr/>
        </p:nvSpPr>
        <p:spPr>
          <a:xfrm>
            <a:off x="6396354" y="2632963"/>
            <a:ext cx="1331595" cy="45275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404040"/>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0" normalizeH="0" baseline="0" noProof="0" dirty="0">
                <a:ln>
                  <a:noFill/>
                </a:ln>
                <a:solidFill>
                  <a:srgbClr val="404040"/>
                </a:solidFill>
                <a:effectLst/>
                <a:uLnTx/>
                <a:uFillTx/>
                <a:latin typeface="Verdana"/>
                <a:cs typeface="Verdana"/>
              </a:rPr>
              <a:t>$5,798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4" name="object 4"/>
          <p:cNvSpPr txBox="1"/>
          <p:nvPr/>
        </p:nvSpPr>
        <p:spPr>
          <a:xfrm>
            <a:off x="1410080" y="2632963"/>
            <a:ext cx="1462405" cy="454659"/>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0" normalizeH="0" baseline="0" noProof="0" dirty="0">
                <a:ln>
                  <a:noFill/>
                </a:ln>
                <a:solidFill>
                  <a:srgbClr val="404040"/>
                </a:solidFill>
                <a:effectLst/>
                <a:uLnTx/>
                <a:uFillTx/>
                <a:latin typeface="Verdana"/>
                <a:cs typeface="Verdana"/>
              </a:rPr>
              <a:t>Años</a:t>
            </a:r>
            <a:r>
              <a:rPr kumimoji="0" sz="1400" b="0" i="0" u="none" strike="noStrike" kern="0" cap="none" spc="-55" normalizeH="0" baseline="0" noProof="0" dirty="0">
                <a:ln>
                  <a:noFill/>
                </a:ln>
                <a:solidFill>
                  <a:srgbClr val="404040"/>
                </a:solidFill>
                <a:effectLst/>
                <a:uLnTx/>
                <a:uFillTx/>
                <a:latin typeface="Verdana"/>
                <a:cs typeface="Verdana"/>
              </a:rPr>
              <a:t> </a:t>
            </a:r>
            <a:r>
              <a:rPr kumimoji="0" sz="1400" b="0" i="0" u="none" strike="noStrike" kern="0" cap="none" spc="0" normalizeH="0" baseline="0" noProof="0" dirty="0">
                <a:ln>
                  <a:noFill/>
                </a:ln>
                <a:solidFill>
                  <a:srgbClr val="404040"/>
                </a:solidFill>
                <a:effectLst/>
                <a:uLnTx/>
                <a:uFillTx/>
                <a:latin typeface="Verdana"/>
                <a:cs typeface="Verdana"/>
              </a:rPr>
              <a:t>de</a:t>
            </a:r>
            <a:r>
              <a:rPr kumimoji="0" sz="1400" b="0" i="0" u="none" strike="noStrike" kern="0" cap="none" spc="-50" normalizeH="0" baseline="0" noProof="0" dirty="0">
                <a:ln>
                  <a:noFill/>
                </a:ln>
                <a:solidFill>
                  <a:srgbClr val="404040"/>
                </a:solidFill>
                <a:effectLst/>
                <a:uLnTx/>
                <a:uFillTx/>
                <a:latin typeface="Verdana"/>
                <a:cs typeface="Verdana"/>
              </a:rPr>
              <a:t> </a:t>
            </a:r>
            <a:r>
              <a:rPr kumimoji="0" sz="1400" b="0" i="0" u="none" strike="noStrike" kern="0" cap="none" spc="-10" normalizeH="0" baseline="0" noProof="0" dirty="0">
                <a:ln>
                  <a:noFill/>
                </a:ln>
                <a:solidFill>
                  <a:srgbClr val="404040"/>
                </a:solidFill>
                <a:effectLst/>
                <a:uLnTx/>
                <a:uFillTx/>
                <a:latin typeface="Verdana"/>
                <a:cs typeface="Verdana"/>
              </a:rPr>
              <a:t>servicio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10"/>
              </a:spcBef>
              <a:spcAft>
                <a:spcPts val="0"/>
              </a:spcAft>
              <a:buClrTx/>
              <a:buSzTx/>
              <a:buFontTx/>
              <a:buNone/>
              <a:tabLst/>
              <a:defRPr/>
            </a:pPr>
            <a:r>
              <a:rPr kumimoji="0" sz="1400" b="1" i="0" u="none" strike="noStrike" kern="0" cap="none" spc="-25" normalizeH="0" baseline="0" noProof="0" dirty="0">
                <a:ln>
                  <a:noFill/>
                </a:ln>
                <a:solidFill>
                  <a:srgbClr val="404040"/>
                </a:solidFill>
                <a:effectLst/>
                <a:uLnTx/>
                <a:uFillTx/>
                <a:latin typeface="Verdana"/>
                <a:cs typeface="Verdana"/>
              </a:rPr>
              <a:t>25</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5" name="object 5"/>
          <p:cNvSpPr txBox="1"/>
          <p:nvPr/>
        </p:nvSpPr>
        <p:spPr>
          <a:xfrm>
            <a:off x="3814953" y="2629281"/>
            <a:ext cx="710565" cy="45275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404040"/>
                </a:solidFill>
                <a:effectLst/>
                <a:uLnTx/>
                <a:uFillTx/>
                <a:latin typeface="Verdana"/>
                <a:cs typeface="Verdana"/>
              </a:rPr>
              <a:t>Salario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60" normalizeH="0" baseline="0" noProof="0" dirty="0">
                <a:ln>
                  <a:noFill/>
                </a:ln>
                <a:solidFill>
                  <a:srgbClr val="404040"/>
                </a:solidFill>
                <a:effectLst/>
                <a:uLnTx/>
                <a:uFillTx/>
                <a:latin typeface="Verdana"/>
                <a:cs typeface="Verdana"/>
              </a:rPr>
              <a:t>$12,204</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grpSp>
        <p:nvGrpSpPr>
          <p:cNvPr id="6" name="object 6"/>
          <p:cNvGrpSpPr/>
          <p:nvPr/>
        </p:nvGrpSpPr>
        <p:grpSpPr>
          <a:xfrm>
            <a:off x="0" y="0"/>
            <a:ext cx="12192000" cy="5930265"/>
            <a:chOff x="0" y="0"/>
            <a:chExt cx="12192000" cy="5930265"/>
          </a:xfrm>
        </p:grpSpPr>
        <p:sp>
          <p:nvSpPr>
            <p:cNvPr id="7" name="object 7"/>
            <p:cNvSpPr/>
            <p:nvPr/>
          </p:nvSpPr>
          <p:spPr>
            <a:xfrm>
              <a:off x="778764" y="2686811"/>
              <a:ext cx="2847340" cy="416559"/>
            </a:xfrm>
            <a:custGeom>
              <a:avLst/>
              <a:gdLst/>
              <a:ahLst/>
              <a:cxnLst/>
              <a:rect l="l" t="t" r="r" b="b"/>
              <a:pathLst>
                <a:path w="2847340" h="416560">
                  <a:moveTo>
                    <a:pt x="94488" y="19177"/>
                  </a:moveTo>
                  <a:lnTo>
                    <a:pt x="87553" y="12192"/>
                  </a:lnTo>
                  <a:lnTo>
                    <a:pt x="69418" y="12192"/>
                  </a:lnTo>
                  <a:lnTo>
                    <a:pt x="62484" y="19177"/>
                  </a:lnTo>
                  <a:lnTo>
                    <a:pt x="62484" y="69215"/>
                  </a:lnTo>
                  <a:lnTo>
                    <a:pt x="69418" y="76200"/>
                  </a:lnTo>
                  <a:lnTo>
                    <a:pt x="78486" y="76200"/>
                  </a:lnTo>
                  <a:lnTo>
                    <a:pt x="87553" y="76200"/>
                  </a:lnTo>
                  <a:lnTo>
                    <a:pt x="94488" y="69215"/>
                  </a:lnTo>
                  <a:lnTo>
                    <a:pt x="94488" y="19177"/>
                  </a:lnTo>
                  <a:close/>
                </a:path>
                <a:path w="2847340" h="416560">
                  <a:moveTo>
                    <a:pt x="136931" y="298196"/>
                  </a:moveTo>
                  <a:lnTo>
                    <a:pt x="115874" y="298196"/>
                  </a:lnTo>
                  <a:lnTo>
                    <a:pt x="115874" y="340233"/>
                  </a:lnTo>
                  <a:lnTo>
                    <a:pt x="136931" y="340233"/>
                  </a:lnTo>
                  <a:lnTo>
                    <a:pt x="136931" y="298196"/>
                  </a:lnTo>
                  <a:close/>
                </a:path>
                <a:path w="2847340" h="416560">
                  <a:moveTo>
                    <a:pt x="242265" y="298196"/>
                  </a:moveTo>
                  <a:lnTo>
                    <a:pt x="221208" y="298196"/>
                  </a:lnTo>
                  <a:lnTo>
                    <a:pt x="221208" y="340233"/>
                  </a:lnTo>
                  <a:lnTo>
                    <a:pt x="242265" y="340233"/>
                  </a:lnTo>
                  <a:lnTo>
                    <a:pt x="242265" y="298196"/>
                  </a:lnTo>
                  <a:close/>
                </a:path>
                <a:path w="2847340" h="416560">
                  <a:moveTo>
                    <a:pt x="295656" y="19177"/>
                  </a:moveTo>
                  <a:lnTo>
                    <a:pt x="288721" y="12192"/>
                  </a:lnTo>
                  <a:lnTo>
                    <a:pt x="270586" y="12192"/>
                  </a:lnTo>
                  <a:lnTo>
                    <a:pt x="263652" y="19177"/>
                  </a:lnTo>
                  <a:lnTo>
                    <a:pt x="263652" y="69215"/>
                  </a:lnTo>
                  <a:lnTo>
                    <a:pt x="270586" y="76200"/>
                  </a:lnTo>
                  <a:lnTo>
                    <a:pt x="279654" y="76200"/>
                  </a:lnTo>
                  <a:lnTo>
                    <a:pt x="288721" y="76200"/>
                  </a:lnTo>
                  <a:lnTo>
                    <a:pt x="295656" y="69215"/>
                  </a:lnTo>
                  <a:lnTo>
                    <a:pt x="295656" y="19177"/>
                  </a:lnTo>
                  <a:close/>
                </a:path>
                <a:path w="2847340" h="416560">
                  <a:moveTo>
                    <a:pt x="358140" y="298196"/>
                  </a:moveTo>
                  <a:lnTo>
                    <a:pt x="326542" y="298196"/>
                  </a:lnTo>
                  <a:lnTo>
                    <a:pt x="326542" y="340233"/>
                  </a:lnTo>
                  <a:lnTo>
                    <a:pt x="358140" y="340233"/>
                  </a:lnTo>
                  <a:lnTo>
                    <a:pt x="358140" y="298196"/>
                  </a:lnTo>
                  <a:close/>
                </a:path>
                <a:path w="2847340" h="416560">
                  <a:moveTo>
                    <a:pt x="358140" y="140208"/>
                  </a:moveTo>
                  <a:lnTo>
                    <a:pt x="326542" y="140208"/>
                  </a:lnTo>
                  <a:lnTo>
                    <a:pt x="326542" y="171958"/>
                  </a:lnTo>
                  <a:lnTo>
                    <a:pt x="326542" y="213868"/>
                  </a:lnTo>
                  <a:lnTo>
                    <a:pt x="242265" y="213868"/>
                  </a:lnTo>
                  <a:lnTo>
                    <a:pt x="242265" y="171958"/>
                  </a:lnTo>
                  <a:lnTo>
                    <a:pt x="326542" y="171958"/>
                  </a:lnTo>
                  <a:lnTo>
                    <a:pt x="326542" y="140208"/>
                  </a:lnTo>
                  <a:lnTo>
                    <a:pt x="221208" y="140208"/>
                  </a:lnTo>
                  <a:lnTo>
                    <a:pt x="221208" y="171958"/>
                  </a:lnTo>
                  <a:lnTo>
                    <a:pt x="221208" y="213868"/>
                  </a:lnTo>
                  <a:lnTo>
                    <a:pt x="136931" y="213868"/>
                  </a:lnTo>
                  <a:lnTo>
                    <a:pt x="136931" y="171958"/>
                  </a:lnTo>
                  <a:lnTo>
                    <a:pt x="221208" y="171958"/>
                  </a:lnTo>
                  <a:lnTo>
                    <a:pt x="221208" y="140208"/>
                  </a:lnTo>
                  <a:lnTo>
                    <a:pt x="115874" y="140208"/>
                  </a:lnTo>
                  <a:lnTo>
                    <a:pt x="115874" y="171958"/>
                  </a:lnTo>
                  <a:lnTo>
                    <a:pt x="115874" y="213868"/>
                  </a:lnTo>
                  <a:lnTo>
                    <a:pt x="31597" y="213868"/>
                  </a:lnTo>
                  <a:lnTo>
                    <a:pt x="31597" y="171958"/>
                  </a:lnTo>
                  <a:lnTo>
                    <a:pt x="115874" y="171958"/>
                  </a:lnTo>
                  <a:lnTo>
                    <a:pt x="115874" y="140208"/>
                  </a:lnTo>
                  <a:lnTo>
                    <a:pt x="0" y="140208"/>
                  </a:lnTo>
                  <a:lnTo>
                    <a:pt x="0" y="171958"/>
                  </a:lnTo>
                  <a:lnTo>
                    <a:pt x="0" y="213868"/>
                  </a:lnTo>
                  <a:lnTo>
                    <a:pt x="0" y="371348"/>
                  </a:lnTo>
                  <a:lnTo>
                    <a:pt x="358140" y="371348"/>
                  </a:lnTo>
                  <a:lnTo>
                    <a:pt x="358140" y="340868"/>
                  </a:lnTo>
                  <a:lnTo>
                    <a:pt x="31597" y="340868"/>
                  </a:lnTo>
                  <a:lnTo>
                    <a:pt x="31597" y="297688"/>
                  </a:lnTo>
                  <a:lnTo>
                    <a:pt x="358140" y="297688"/>
                  </a:lnTo>
                  <a:lnTo>
                    <a:pt x="358140" y="277368"/>
                  </a:lnTo>
                  <a:lnTo>
                    <a:pt x="31597" y="277368"/>
                  </a:lnTo>
                  <a:lnTo>
                    <a:pt x="31597" y="235458"/>
                  </a:lnTo>
                  <a:lnTo>
                    <a:pt x="115874" y="235458"/>
                  </a:lnTo>
                  <a:lnTo>
                    <a:pt x="115874" y="277114"/>
                  </a:lnTo>
                  <a:lnTo>
                    <a:pt x="136931" y="277114"/>
                  </a:lnTo>
                  <a:lnTo>
                    <a:pt x="136931" y="235458"/>
                  </a:lnTo>
                  <a:lnTo>
                    <a:pt x="221208" y="235458"/>
                  </a:lnTo>
                  <a:lnTo>
                    <a:pt x="221208" y="277114"/>
                  </a:lnTo>
                  <a:lnTo>
                    <a:pt x="242265" y="277114"/>
                  </a:lnTo>
                  <a:lnTo>
                    <a:pt x="242265" y="235458"/>
                  </a:lnTo>
                  <a:lnTo>
                    <a:pt x="326542" y="235458"/>
                  </a:lnTo>
                  <a:lnTo>
                    <a:pt x="326542" y="277114"/>
                  </a:lnTo>
                  <a:lnTo>
                    <a:pt x="358140" y="277114"/>
                  </a:lnTo>
                  <a:lnTo>
                    <a:pt x="358140" y="171831"/>
                  </a:lnTo>
                  <a:lnTo>
                    <a:pt x="358140" y="140208"/>
                  </a:lnTo>
                  <a:close/>
                </a:path>
                <a:path w="2847340" h="416560">
                  <a:moveTo>
                    <a:pt x="358140" y="44196"/>
                  </a:moveTo>
                  <a:lnTo>
                    <a:pt x="316001" y="44196"/>
                  </a:lnTo>
                  <a:lnTo>
                    <a:pt x="316001" y="60198"/>
                  </a:lnTo>
                  <a:lnTo>
                    <a:pt x="313118" y="74828"/>
                  </a:lnTo>
                  <a:lnTo>
                    <a:pt x="305269" y="86677"/>
                  </a:lnTo>
                  <a:lnTo>
                    <a:pt x="293560" y="94640"/>
                  </a:lnTo>
                  <a:lnTo>
                    <a:pt x="279133" y="97536"/>
                  </a:lnTo>
                  <a:lnTo>
                    <a:pt x="264706" y="94640"/>
                  </a:lnTo>
                  <a:lnTo>
                    <a:pt x="252996" y="86677"/>
                  </a:lnTo>
                  <a:lnTo>
                    <a:pt x="245135" y="74828"/>
                  </a:lnTo>
                  <a:lnTo>
                    <a:pt x="242265" y="60198"/>
                  </a:lnTo>
                  <a:lnTo>
                    <a:pt x="242265" y="44196"/>
                  </a:lnTo>
                  <a:lnTo>
                    <a:pt x="115874" y="44196"/>
                  </a:lnTo>
                  <a:lnTo>
                    <a:pt x="115874" y="60198"/>
                  </a:lnTo>
                  <a:lnTo>
                    <a:pt x="112991" y="74828"/>
                  </a:lnTo>
                  <a:lnTo>
                    <a:pt x="105130" y="86677"/>
                  </a:lnTo>
                  <a:lnTo>
                    <a:pt x="93421" y="94640"/>
                  </a:lnTo>
                  <a:lnTo>
                    <a:pt x="79006" y="97536"/>
                  </a:lnTo>
                  <a:lnTo>
                    <a:pt x="64566" y="94640"/>
                  </a:lnTo>
                  <a:lnTo>
                    <a:pt x="52857" y="86677"/>
                  </a:lnTo>
                  <a:lnTo>
                    <a:pt x="45008" y="74828"/>
                  </a:lnTo>
                  <a:lnTo>
                    <a:pt x="42138" y="60198"/>
                  </a:lnTo>
                  <a:lnTo>
                    <a:pt x="42138" y="44196"/>
                  </a:lnTo>
                  <a:lnTo>
                    <a:pt x="0" y="44196"/>
                  </a:lnTo>
                  <a:lnTo>
                    <a:pt x="0" y="118872"/>
                  </a:lnTo>
                  <a:lnTo>
                    <a:pt x="358140" y="118872"/>
                  </a:lnTo>
                  <a:lnTo>
                    <a:pt x="358140" y="44196"/>
                  </a:lnTo>
                  <a:close/>
                </a:path>
                <a:path w="2847340" h="416560">
                  <a:moveTo>
                    <a:pt x="2846832" y="151638"/>
                  </a:moveTo>
                  <a:lnTo>
                    <a:pt x="2823210" y="132715"/>
                  </a:lnTo>
                  <a:lnTo>
                    <a:pt x="2823210" y="85090"/>
                  </a:lnTo>
                  <a:lnTo>
                    <a:pt x="2823210" y="56769"/>
                  </a:lnTo>
                  <a:lnTo>
                    <a:pt x="2818511" y="56769"/>
                  </a:lnTo>
                  <a:lnTo>
                    <a:pt x="2818511" y="196596"/>
                  </a:lnTo>
                  <a:lnTo>
                    <a:pt x="2818511" y="376301"/>
                  </a:lnTo>
                  <a:lnTo>
                    <a:pt x="2803271" y="361823"/>
                  </a:lnTo>
                  <a:lnTo>
                    <a:pt x="2803271" y="387731"/>
                  </a:lnTo>
                  <a:lnTo>
                    <a:pt x="2512428" y="387731"/>
                  </a:lnTo>
                  <a:lnTo>
                    <a:pt x="2524887" y="375920"/>
                  </a:lnTo>
                  <a:lnTo>
                    <a:pt x="2612263" y="293116"/>
                  </a:lnTo>
                  <a:lnTo>
                    <a:pt x="2633726" y="279615"/>
                  </a:lnTo>
                  <a:lnTo>
                    <a:pt x="2657856" y="275120"/>
                  </a:lnTo>
                  <a:lnTo>
                    <a:pt x="2681986" y="279615"/>
                  </a:lnTo>
                  <a:lnTo>
                    <a:pt x="2703449" y="293116"/>
                  </a:lnTo>
                  <a:lnTo>
                    <a:pt x="2710053" y="299466"/>
                  </a:lnTo>
                  <a:lnTo>
                    <a:pt x="2803271" y="387731"/>
                  </a:lnTo>
                  <a:lnTo>
                    <a:pt x="2803271" y="361823"/>
                  </a:lnTo>
                  <a:lnTo>
                    <a:pt x="2724023" y="286512"/>
                  </a:lnTo>
                  <a:lnTo>
                    <a:pt x="2735999" y="275120"/>
                  </a:lnTo>
                  <a:lnTo>
                    <a:pt x="2796616" y="217424"/>
                  </a:lnTo>
                  <a:lnTo>
                    <a:pt x="2818511" y="196596"/>
                  </a:lnTo>
                  <a:lnTo>
                    <a:pt x="2818511" y="56769"/>
                  </a:lnTo>
                  <a:lnTo>
                    <a:pt x="2794889" y="56769"/>
                  </a:lnTo>
                  <a:lnTo>
                    <a:pt x="2794889" y="85090"/>
                  </a:lnTo>
                  <a:lnTo>
                    <a:pt x="2794889" y="191516"/>
                  </a:lnTo>
                  <a:lnTo>
                    <a:pt x="2767838" y="217424"/>
                  </a:lnTo>
                  <a:lnTo>
                    <a:pt x="2591689" y="217424"/>
                  </a:lnTo>
                  <a:lnTo>
                    <a:pt x="2591689" y="286131"/>
                  </a:lnTo>
                  <a:lnTo>
                    <a:pt x="2497201" y="375920"/>
                  </a:lnTo>
                  <a:lnTo>
                    <a:pt x="2497201" y="196215"/>
                  </a:lnTo>
                  <a:lnTo>
                    <a:pt x="2591689" y="286131"/>
                  </a:lnTo>
                  <a:lnTo>
                    <a:pt x="2591689" y="217424"/>
                  </a:lnTo>
                  <a:lnTo>
                    <a:pt x="2547747" y="217424"/>
                  </a:lnTo>
                  <a:lnTo>
                    <a:pt x="2525484" y="196215"/>
                  </a:lnTo>
                  <a:lnTo>
                    <a:pt x="2520823" y="191770"/>
                  </a:lnTo>
                  <a:lnTo>
                    <a:pt x="2520823" y="85090"/>
                  </a:lnTo>
                  <a:lnTo>
                    <a:pt x="2794889" y="85090"/>
                  </a:lnTo>
                  <a:lnTo>
                    <a:pt x="2794889" y="56769"/>
                  </a:lnTo>
                  <a:lnTo>
                    <a:pt x="2728595" y="56769"/>
                  </a:lnTo>
                  <a:lnTo>
                    <a:pt x="2657856" y="0"/>
                  </a:lnTo>
                  <a:lnTo>
                    <a:pt x="2587117" y="56769"/>
                  </a:lnTo>
                  <a:lnTo>
                    <a:pt x="2492489" y="56769"/>
                  </a:lnTo>
                  <a:lnTo>
                    <a:pt x="2492489" y="132715"/>
                  </a:lnTo>
                  <a:lnTo>
                    <a:pt x="2468880" y="151638"/>
                  </a:lnTo>
                  <a:lnTo>
                    <a:pt x="2468880" y="416052"/>
                  </a:lnTo>
                  <a:lnTo>
                    <a:pt x="2846832" y="416052"/>
                  </a:lnTo>
                  <a:lnTo>
                    <a:pt x="2846832" y="387731"/>
                  </a:lnTo>
                  <a:lnTo>
                    <a:pt x="2846832" y="376301"/>
                  </a:lnTo>
                  <a:lnTo>
                    <a:pt x="2846832" y="196596"/>
                  </a:lnTo>
                  <a:lnTo>
                    <a:pt x="2846832" y="151638"/>
                  </a:lnTo>
                  <a:close/>
                </a:path>
              </a:pathLst>
            </a:custGeom>
            <a:solidFill>
              <a:srgbClr val="6D152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8" name="object 8"/>
            <p:cNvPicPr/>
            <p:nvPr/>
          </p:nvPicPr>
          <p:blipFill>
            <a:blip r:embed="rId2" cstate="print"/>
            <a:stretch>
              <a:fillRect/>
            </a:stretch>
          </p:blipFill>
          <p:spPr>
            <a:xfrm>
              <a:off x="3328416" y="2798062"/>
              <a:ext cx="216409" cy="83821"/>
            </a:xfrm>
            <a:prstGeom prst="rect">
              <a:avLst/>
            </a:prstGeom>
          </p:spPr>
        </p:pic>
        <p:pic>
          <p:nvPicPr>
            <p:cNvPr id="9" name="object 9"/>
            <p:cNvPicPr/>
            <p:nvPr/>
          </p:nvPicPr>
          <p:blipFill>
            <a:blip r:embed="rId3" cstate="print"/>
            <a:stretch>
              <a:fillRect/>
            </a:stretch>
          </p:blipFill>
          <p:spPr>
            <a:xfrm>
              <a:off x="758952" y="1886711"/>
              <a:ext cx="458723" cy="286512"/>
            </a:xfrm>
            <a:prstGeom prst="rect">
              <a:avLst/>
            </a:prstGeom>
          </p:spPr>
        </p:pic>
        <p:sp>
          <p:nvSpPr>
            <p:cNvPr id="10" name="object 10"/>
            <p:cNvSpPr/>
            <p:nvPr/>
          </p:nvSpPr>
          <p:spPr>
            <a:xfrm>
              <a:off x="778764" y="1924811"/>
              <a:ext cx="7602220" cy="3828415"/>
            </a:xfrm>
            <a:custGeom>
              <a:avLst/>
              <a:gdLst/>
              <a:ahLst/>
              <a:cxnLst/>
              <a:rect l="l" t="t" r="r" b="b"/>
              <a:pathLst>
                <a:path w="7602220" h="3828415">
                  <a:moveTo>
                    <a:pt x="94488" y="3432683"/>
                  </a:moveTo>
                  <a:lnTo>
                    <a:pt x="87553" y="3425952"/>
                  </a:lnTo>
                  <a:lnTo>
                    <a:pt x="69418" y="3425952"/>
                  </a:lnTo>
                  <a:lnTo>
                    <a:pt x="62484" y="3432683"/>
                  </a:lnTo>
                  <a:lnTo>
                    <a:pt x="62484" y="3481705"/>
                  </a:lnTo>
                  <a:lnTo>
                    <a:pt x="69418" y="3488436"/>
                  </a:lnTo>
                  <a:lnTo>
                    <a:pt x="78486" y="3488436"/>
                  </a:lnTo>
                  <a:lnTo>
                    <a:pt x="87553" y="3488436"/>
                  </a:lnTo>
                  <a:lnTo>
                    <a:pt x="94488" y="3481705"/>
                  </a:lnTo>
                  <a:lnTo>
                    <a:pt x="94488" y="3432683"/>
                  </a:lnTo>
                  <a:close/>
                </a:path>
                <a:path w="7602220" h="3828415">
                  <a:moveTo>
                    <a:pt x="136931" y="3647186"/>
                  </a:moveTo>
                  <a:lnTo>
                    <a:pt x="115874" y="3647186"/>
                  </a:lnTo>
                  <a:lnTo>
                    <a:pt x="115874" y="3689324"/>
                  </a:lnTo>
                  <a:lnTo>
                    <a:pt x="136931" y="3689324"/>
                  </a:lnTo>
                  <a:lnTo>
                    <a:pt x="136931" y="3647186"/>
                  </a:lnTo>
                  <a:close/>
                </a:path>
                <a:path w="7602220" h="3828415">
                  <a:moveTo>
                    <a:pt x="242265" y="3647186"/>
                  </a:moveTo>
                  <a:lnTo>
                    <a:pt x="221208" y="3647186"/>
                  </a:lnTo>
                  <a:lnTo>
                    <a:pt x="221208" y="3689324"/>
                  </a:lnTo>
                  <a:lnTo>
                    <a:pt x="242265" y="3689324"/>
                  </a:lnTo>
                  <a:lnTo>
                    <a:pt x="242265" y="3647186"/>
                  </a:lnTo>
                  <a:close/>
                </a:path>
                <a:path w="7602220" h="3828415">
                  <a:moveTo>
                    <a:pt x="295656" y="3432683"/>
                  </a:moveTo>
                  <a:lnTo>
                    <a:pt x="288721" y="3425952"/>
                  </a:lnTo>
                  <a:lnTo>
                    <a:pt x="270586" y="3425952"/>
                  </a:lnTo>
                  <a:lnTo>
                    <a:pt x="263652" y="3432683"/>
                  </a:lnTo>
                  <a:lnTo>
                    <a:pt x="263652" y="3481705"/>
                  </a:lnTo>
                  <a:lnTo>
                    <a:pt x="270586" y="3488436"/>
                  </a:lnTo>
                  <a:lnTo>
                    <a:pt x="279654" y="3488436"/>
                  </a:lnTo>
                  <a:lnTo>
                    <a:pt x="288721" y="3488436"/>
                  </a:lnTo>
                  <a:lnTo>
                    <a:pt x="295656" y="3481705"/>
                  </a:lnTo>
                  <a:lnTo>
                    <a:pt x="295656" y="3432683"/>
                  </a:lnTo>
                  <a:close/>
                </a:path>
                <a:path w="7602220" h="3828415">
                  <a:moveTo>
                    <a:pt x="358140" y="3647186"/>
                  </a:moveTo>
                  <a:lnTo>
                    <a:pt x="326542" y="3647186"/>
                  </a:lnTo>
                  <a:lnTo>
                    <a:pt x="326542" y="3689324"/>
                  </a:lnTo>
                  <a:lnTo>
                    <a:pt x="358140" y="3689324"/>
                  </a:lnTo>
                  <a:lnTo>
                    <a:pt x="358140" y="3647186"/>
                  </a:lnTo>
                  <a:close/>
                </a:path>
                <a:path w="7602220" h="3828415">
                  <a:moveTo>
                    <a:pt x="358140" y="3552698"/>
                  </a:moveTo>
                  <a:lnTo>
                    <a:pt x="0" y="3552698"/>
                  </a:lnTo>
                  <a:lnTo>
                    <a:pt x="0" y="3584448"/>
                  </a:lnTo>
                  <a:lnTo>
                    <a:pt x="0" y="3626358"/>
                  </a:lnTo>
                  <a:lnTo>
                    <a:pt x="0" y="3783838"/>
                  </a:lnTo>
                  <a:lnTo>
                    <a:pt x="358140" y="3783838"/>
                  </a:lnTo>
                  <a:lnTo>
                    <a:pt x="358140" y="3752507"/>
                  </a:lnTo>
                  <a:lnTo>
                    <a:pt x="358140" y="3752088"/>
                  </a:lnTo>
                  <a:lnTo>
                    <a:pt x="358140" y="3710381"/>
                  </a:lnTo>
                  <a:lnTo>
                    <a:pt x="326542" y="3710381"/>
                  </a:lnTo>
                  <a:lnTo>
                    <a:pt x="326542" y="3752088"/>
                  </a:lnTo>
                  <a:lnTo>
                    <a:pt x="242265" y="3752088"/>
                  </a:lnTo>
                  <a:lnTo>
                    <a:pt x="242265" y="3710381"/>
                  </a:lnTo>
                  <a:lnTo>
                    <a:pt x="221208" y="3710381"/>
                  </a:lnTo>
                  <a:lnTo>
                    <a:pt x="221208" y="3752088"/>
                  </a:lnTo>
                  <a:lnTo>
                    <a:pt x="136931" y="3752088"/>
                  </a:lnTo>
                  <a:lnTo>
                    <a:pt x="136931" y="3710381"/>
                  </a:lnTo>
                  <a:lnTo>
                    <a:pt x="115874" y="3710381"/>
                  </a:lnTo>
                  <a:lnTo>
                    <a:pt x="115874" y="3752088"/>
                  </a:lnTo>
                  <a:lnTo>
                    <a:pt x="31597" y="3752088"/>
                  </a:lnTo>
                  <a:lnTo>
                    <a:pt x="31597" y="3710178"/>
                  </a:lnTo>
                  <a:lnTo>
                    <a:pt x="358140" y="3710178"/>
                  </a:lnTo>
                  <a:lnTo>
                    <a:pt x="358140" y="3689858"/>
                  </a:lnTo>
                  <a:lnTo>
                    <a:pt x="31597" y="3689858"/>
                  </a:lnTo>
                  <a:lnTo>
                    <a:pt x="31597" y="3646678"/>
                  </a:lnTo>
                  <a:lnTo>
                    <a:pt x="358140" y="3646678"/>
                  </a:lnTo>
                  <a:lnTo>
                    <a:pt x="358140" y="3626358"/>
                  </a:lnTo>
                  <a:lnTo>
                    <a:pt x="31597" y="3626358"/>
                  </a:lnTo>
                  <a:lnTo>
                    <a:pt x="31597" y="3584448"/>
                  </a:lnTo>
                  <a:lnTo>
                    <a:pt x="115874" y="3584448"/>
                  </a:lnTo>
                  <a:lnTo>
                    <a:pt x="115874" y="3626104"/>
                  </a:lnTo>
                  <a:lnTo>
                    <a:pt x="136931" y="3626104"/>
                  </a:lnTo>
                  <a:lnTo>
                    <a:pt x="136931" y="3584448"/>
                  </a:lnTo>
                  <a:lnTo>
                    <a:pt x="221208" y="3584448"/>
                  </a:lnTo>
                  <a:lnTo>
                    <a:pt x="221208" y="3626104"/>
                  </a:lnTo>
                  <a:lnTo>
                    <a:pt x="242265" y="3626104"/>
                  </a:lnTo>
                  <a:lnTo>
                    <a:pt x="242265" y="3584448"/>
                  </a:lnTo>
                  <a:lnTo>
                    <a:pt x="326542" y="3584448"/>
                  </a:lnTo>
                  <a:lnTo>
                    <a:pt x="326542" y="3626104"/>
                  </a:lnTo>
                  <a:lnTo>
                    <a:pt x="358140" y="3626104"/>
                  </a:lnTo>
                  <a:lnTo>
                    <a:pt x="358140" y="3584448"/>
                  </a:lnTo>
                  <a:lnTo>
                    <a:pt x="358140" y="3584067"/>
                  </a:lnTo>
                  <a:lnTo>
                    <a:pt x="358140" y="3552698"/>
                  </a:lnTo>
                  <a:close/>
                </a:path>
                <a:path w="7602220" h="3828415">
                  <a:moveTo>
                    <a:pt x="358140" y="3457956"/>
                  </a:moveTo>
                  <a:lnTo>
                    <a:pt x="316001" y="3457956"/>
                  </a:lnTo>
                  <a:lnTo>
                    <a:pt x="316001" y="3473577"/>
                  </a:lnTo>
                  <a:lnTo>
                    <a:pt x="313118" y="3487928"/>
                  </a:lnTo>
                  <a:lnTo>
                    <a:pt x="305269" y="3499535"/>
                  </a:lnTo>
                  <a:lnTo>
                    <a:pt x="293560" y="3507321"/>
                  </a:lnTo>
                  <a:lnTo>
                    <a:pt x="279133" y="3510153"/>
                  </a:lnTo>
                  <a:lnTo>
                    <a:pt x="264706" y="3507321"/>
                  </a:lnTo>
                  <a:lnTo>
                    <a:pt x="252996" y="3499535"/>
                  </a:lnTo>
                  <a:lnTo>
                    <a:pt x="245135" y="3487928"/>
                  </a:lnTo>
                  <a:lnTo>
                    <a:pt x="242265" y="3473577"/>
                  </a:lnTo>
                  <a:lnTo>
                    <a:pt x="242265" y="3457956"/>
                  </a:lnTo>
                  <a:lnTo>
                    <a:pt x="115874" y="3457956"/>
                  </a:lnTo>
                  <a:lnTo>
                    <a:pt x="115874" y="3473577"/>
                  </a:lnTo>
                  <a:lnTo>
                    <a:pt x="112991" y="3487928"/>
                  </a:lnTo>
                  <a:lnTo>
                    <a:pt x="105130" y="3499535"/>
                  </a:lnTo>
                  <a:lnTo>
                    <a:pt x="93421" y="3507321"/>
                  </a:lnTo>
                  <a:lnTo>
                    <a:pt x="79006" y="3510153"/>
                  </a:lnTo>
                  <a:lnTo>
                    <a:pt x="64566" y="3507321"/>
                  </a:lnTo>
                  <a:lnTo>
                    <a:pt x="52857" y="3499535"/>
                  </a:lnTo>
                  <a:lnTo>
                    <a:pt x="45008" y="3487928"/>
                  </a:lnTo>
                  <a:lnTo>
                    <a:pt x="42138" y="3473577"/>
                  </a:lnTo>
                  <a:lnTo>
                    <a:pt x="42138" y="3457956"/>
                  </a:lnTo>
                  <a:lnTo>
                    <a:pt x="0" y="3457956"/>
                  </a:lnTo>
                  <a:lnTo>
                    <a:pt x="0" y="3531108"/>
                  </a:lnTo>
                  <a:lnTo>
                    <a:pt x="358140" y="3531108"/>
                  </a:lnTo>
                  <a:lnTo>
                    <a:pt x="358140" y="3457956"/>
                  </a:lnTo>
                  <a:close/>
                </a:path>
                <a:path w="7602220" h="3828415">
                  <a:moveTo>
                    <a:pt x="2612136" y="187452"/>
                  </a:moveTo>
                  <a:lnTo>
                    <a:pt x="2537460" y="187452"/>
                  </a:lnTo>
                  <a:lnTo>
                    <a:pt x="2537460" y="205740"/>
                  </a:lnTo>
                  <a:lnTo>
                    <a:pt x="2612136" y="205740"/>
                  </a:lnTo>
                  <a:lnTo>
                    <a:pt x="2612136" y="187452"/>
                  </a:lnTo>
                  <a:close/>
                </a:path>
                <a:path w="7602220" h="3828415">
                  <a:moveTo>
                    <a:pt x="2667000" y="187452"/>
                  </a:moveTo>
                  <a:lnTo>
                    <a:pt x="2630424" y="187452"/>
                  </a:lnTo>
                  <a:lnTo>
                    <a:pt x="2630424" y="205740"/>
                  </a:lnTo>
                  <a:lnTo>
                    <a:pt x="2667000" y="205740"/>
                  </a:lnTo>
                  <a:lnTo>
                    <a:pt x="2667000" y="187452"/>
                  </a:lnTo>
                  <a:close/>
                </a:path>
                <a:path w="7602220" h="3828415">
                  <a:moveTo>
                    <a:pt x="2846832" y="3563874"/>
                  </a:moveTo>
                  <a:lnTo>
                    <a:pt x="2823210" y="3544951"/>
                  </a:lnTo>
                  <a:lnTo>
                    <a:pt x="2823210" y="3497326"/>
                  </a:lnTo>
                  <a:lnTo>
                    <a:pt x="2823210" y="3469005"/>
                  </a:lnTo>
                  <a:lnTo>
                    <a:pt x="2818511" y="3469005"/>
                  </a:lnTo>
                  <a:lnTo>
                    <a:pt x="2818511" y="3608832"/>
                  </a:lnTo>
                  <a:lnTo>
                    <a:pt x="2818511" y="3788524"/>
                  </a:lnTo>
                  <a:lnTo>
                    <a:pt x="2803271" y="3774046"/>
                  </a:lnTo>
                  <a:lnTo>
                    <a:pt x="2803271" y="3799916"/>
                  </a:lnTo>
                  <a:lnTo>
                    <a:pt x="2512428" y="3799916"/>
                  </a:lnTo>
                  <a:lnTo>
                    <a:pt x="2524861" y="3788143"/>
                  </a:lnTo>
                  <a:lnTo>
                    <a:pt x="2612263" y="3705364"/>
                  </a:lnTo>
                  <a:lnTo>
                    <a:pt x="2633726" y="3691877"/>
                  </a:lnTo>
                  <a:lnTo>
                    <a:pt x="2657856" y="3687381"/>
                  </a:lnTo>
                  <a:lnTo>
                    <a:pt x="2681986" y="3691877"/>
                  </a:lnTo>
                  <a:lnTo>
                    <a:pt x="2703449" y="3705364"/>
                  </a:lnTo>
                  <a:lnTo>
                    <a:pt x="2710053" y="3711702"/>
                  </a:lnTo>
                  <a:lnTo>
                    <a:pt x="2803271" y="3799916"/>
                  </a:lnTo>
                  <a:lnTo>
                    <a:pt x="2803271" y="3774046"/>
                  </a:lnTo>
                  <a:lnTo>
                    <a:pt x="2724023" y="3698697"/>
                  </a:lnTo>
                  <a:lnTo>
                    <a:pt x="2735923" y="3687381"/>
                  </a:lnTo>
                  <a:lnTo>
                    <a:pt x="2796603" y="3629660"/>
                  </a:lnTo>
                  <a:lnTo>
                    <a:pt x="2818511" y="3608832"/>
                  </a:lnTo>
                  <a:lnTo>
                    <a:pt x="2818511" y="3469005"/>
                  </a:lnTo>
                  <a:lnTo>
                    <a:pt x="2794889" y="3469005"/>
                  </a:lnTo>
                  <a:lnTo>
                    <a:pt x="2794889" y="3497326"/>
                  </a:lnTo>
                  <a:lnTo>
                    <a:pt x="2794889" y="3603752"/>
                  </a:lnTo>
                  <a:lnTo>
                    <a:pt x="2767838" y="3629660"/>
                  </a:lnTo>
                  <a:lnTo>
                    <a:pt x="2591689" y="3629660"/>
                  </a:lnTo>
                  <a:lnTo>
                    <a:pt x="2591689" y="3698316"/>
                  </a:lnTo>
                  <a:lnTo>
                    <a:pt x="2497201" y="3788143"/>
                  </a:lnTo>
                  <a:lnTo>
                    <a:pt x="2497201" y="3608451"/>
                  </a:lnTo>
                  <a:lnTo>
                    <a:pt x="2591689" y="3698316"/>
                  </a:lnTo>
                  <a:lnTo>
                    <a:pt x="2591689" y="3629660"/>
                  </a:lnTo>
                  <a:lnTo>
                    <a:pt x="2547747" y="3629660"/>
                  </a:lnTo>
                  <a:lnTo>
                    <a:pt x="2525484" y="3608451"/>
                  </a:lnTo>
                  <a:lnTo>
                    <a:pt x="2520823" y="3604006"/>
                  </a:lnTo>
                  <a:lnTo>
                    <a:pt x="2520823" y="3497326"/>
                  </a:lnTo>
                  <a:lnTo>
                    <a:pt x="2794889" y="3497326"/>
                  </a:lnTo>
                  <a:lnTo>
                    <a:pt x="2794889" y="3469005"/>
                  </a:lnTo>
                  <a:lnTo>
                    <a:pt x="2728595" y="3469005"/>
                  </a:lnTo>
                  <a:lnTo>
                    <a:pt x="2657856" y="3412236"/>
                  </a:lnTo>
                  <a:lnTo>
                    <a:pt x="2587117" y="3469005"/>
                  </a:lnTo>
                  <a:lnTo>
                    <a:pt x="2492489" y="3469005"/>
                  </a:lnTo>
                  <a:lnTo>
                    <a:pt x="2492489" y="3544951"/>
                  </a:lnTo>
                  <a:lnTo>
                    <a:pt x="2468880" y="3563874"/>
                  </a:lnTo>
                  <a:lnTo>
                    <a:pt x="2468880" y="3828288"/>
                  </a:lnTo>
                  <a:lnTo>
                    <a:pt x="2846832" y="3828288"/>
                  </a:lnTo>
                  <a:lnTo>
                    <a:pt x="2846832" y="3799916"/>
                  </a:lnTo>
                  <a:lnTo>
                    <a:pt x="2846832" y="3788524"/>
                  </a:lnTo>
                  <a:lnTo>
                    <a:pt x="2846832" y="3608832"/>
                  </a:lnTo>
                  <a:lnTo>
                    <a:pt x="2846832" y="3563874"/>
                  </a:lnTo>
                  <a:close/>
                </a:path>
                <a:path w="7602220" h="3828415">
                  <a:moveTo>
                    <a:pt x="2854452" y="18669"/>
                  </a:moveTo>
                  <a:lnTo>
                    <a:pt x="2852978" y="11417"/>
                  </a:lnTo>
                  <a:lnTo>
                    <a:pt x="2848965" y="5486"/>
                  </a:lnTo>
                  <a:lnTo>
                    <a:pt x="2843034" y="1473"/>
                  </a:lnTo>
                  <a:lnTo>
                    <a:pt x="2835783" y="0"/>
                  </a:lnTo>
                  <a:lnTo>
                    <a:pt x="2826512" y="0"/>
                  </a:lnTo>
                  <a:lnTo>
                    <a:pt x="2826512" y="28067"/>
                  </a:lnTo>
                  <a:lnTo>
                    <a:pt x="2826512" y="102997"/>
                  </a:lnTo>
                  <a:lnTo>
                    <a:pt x="2826512" y="159131"/>
                  </a:lnTo>
                  <a:lnTo>
                    <a:pt x="2826512" y="234061"/>
                  </a:lnTo>
                  <a:lnTo>
                    <a:pt x="2509012" y="234061"/>
                  </a:lnTo>
                  <a:lnTo>
                    <a:pt x="2509012" y="159131"/>
                  </a:lnTo>
                  <a:lnTo>
                    <a:pt x="2826512" y="159131"/>
                  </a:lnTo>
                  <a:lnTo>
                    <a:pt x="2826512" y="102997"/>
                  </a:lnTo>
                  <a:lnTo>
                    <a:pt x="2509012" y="102997"/>
                  </a:lnTo>
                  <a:lnTo>
                    <a:pt x="2509012" y="28067"/>
                  </a:lnTo>
                  <a:lnTo>
                    <a:pt x="2826512" y="28067"/>
                  </a:lnTo>
                  <a:lnTo>
                    <a:pt x="2826512" y="0"/>
                  </a:lnTo>
                  <a:lnTo>
                    <a:pt x="2499728" y="0"/>
                  </a:lnTo>
                  <a:lnTo>
                    <a:pt x="2492476" y="1473"/>
                  </a:lnTo>
                  <a:lnTo>
                    <a:pt x="2486545" y="5486"/>
                  </a:lnTo>
                  <a:lnTo>
                    <a:pt x="2482532" y="11417"/>
                  </a:lnTo>
                  <a:lnTo>
                    <a:pt x="2481072" y="18669"/>
                  </a:lnTo>
                  <a:lnTo>
                    <a:pt x="2481072" y="243459"/>
                  </a:lnTo>
                  <a:lnTo>
                    <a:pt x="2482532" y="250723"/>
                  </a:lnTo>
                  <a:lnTo>
                    <a:pt x="2486545" y="256654"/>
                  </a:lnTo>
                  <a:lnTo>
                    <a:pt x="2492476" y="260667"/>
                  </a:lnTo>
                  <a:lnTo>
                    <a:pt x="2499728" y="262128"/>
                  </a:lnTo>
                  <a:lnTo>
                    <a:pt x="2835783" y="262128"/>
                  </a:lnTo>
                  <a:lnTo>
                    <a:pt x="2843034" y="260667"/>
                  </a:lnTo>
                  <a:lnTo>
                    <a:pt x="2848965" y="256654"/>
                  </a:lnTo>
                  <a:lnTo>
                    <a:pt x="2852978" y="250723"/>
                  </a:lnTo>
                  <a:lnTo>
                    <a:pt x="2854452" y="243459"/>
                  </a:lnTo>
                  <a:lnTo>
                    <a:pt x="2854452" y="234061"/>
                  </a:lnTo>
                  <a:lnTo>
                    <a:pt x="2854452" y="159131"/>
                  </a:lnTo>
                  <a:lnTo>
                    <a:pt x="2854452" y="102997"/>
                  </a:lnTo>
                  <a:lnTo>
                    <a:pt x="2854452" y="28067"/>
                  </a:lnTo>
                  <a:lnTo>
                    <a:pt x="2854452" y="18669"/>
                  </a:lnTo>
                  <a:close/>
                </a:path>
                <a:path w="7602220" h="3828415">
                  <a:moveTo>
                    <a:pt x="5436108" y="952373"/>
                  </a:moveTo>
                  <a:lnTo>
                    <a:pt x="5431409" y="947674"/>
                  </a:lnTo>
                  <a:lnTo>
                    <a:pt x="5415280" y="947674"/>
                  </a:lnTo>
                  <a:lnTo>
                    <a:pt x="5415280" y="890143"/>
                  </a:lnTo>
                  <a:lnTo>
                    <a:pt x="5413629" y="882002"/>
                  </a:lnTo>
                  <a:lnTo>
                    <a:pt x="5409146" y="875334"/>
                  </a:lnTo>
                  <a:lnTo>
                    <a:pt x="5402516" y="870839"/>
                  </a:lnTo>
                  <a:lnTo>
                    <a:pt x="5394452" y="869188"/>
                  </a:lnTo>
                  <a:lnTo>
                    <a:pt x="5394452" y="999998"/>
                  </a:lnTo>
                  <a:lnTo>
                    <a:pt x="5392801" y="1008151"/>
                  </a:lnTo>
                  <a:lnTo>
                    <a:pt x="5388318" y="1014818"/>
                  </a:lnTo>
                  <a:lnTo>
                    <a:pt x="5381688" y="1019314"/>
                  </a:lnTo>
                  <a:lnTo>
                    <a:pt x="5373624" y="1020953"/>
                  </a:lnTo>
                  <a:lnTo>
                    <a:pt x="5365547" y="1019314"/>
                  </a:lnTo>
                  <a:lnTo>
                    <a:pt x="5358917" y="1014818"/>
                  </a:lnTo>
                  <a:lnTo>
                    <a:pt x="5354434" y="1008151"/>
                  </a:lnTo>
                  <a:lnTo>
                    <a:pt x="5352796" y="999998"/>
                  </a:lnTo>
                  <a:lnTo>
                    <a:pt x="5354434" y="991857"/>
                  </a:lnTo>
                  <a:lnTo>
                    <a:pt x="5358917" y="985189"/>
                  </a:lnTo>
                  <a:lnTo>
                    <a:pt x="5365547" y="980694"/>
                  </a:lnTo>
                  <a:lnTo>
                    <a:pt x="5373624" y="979043"/>
                  </a:lnTo>
                  <a:lnTo>
                    <a:pt x="5381688" y="980694"/>
                  </a:lnTo>
                  <a:lnTo>
                    <a:pt x="5388318" y="985189"/>
                  </a:lnTo>
                  <a:lnTo>
                    <a:pt x="5392801" y="991857"/>
                  </a:lnTo>
                  <a:lnTo>
                    <a:pt x="5394452" y="999998"/>
                  </a:lnTo>
                  <a:lnTo>
                    <a:pt x="5394452" y="869188"/>
                  </a:lnTo>
                  <a:lnTo>
                    <a:pt x="5097145" y="869188"/>
                  </a:lnTo>
                  <a:lnTo>
                    <a:pt x="5092446" y="864489"/>
                  </a:lnTo>
                  <a:lnTo>
                    <a:pt x="5092446" y="852932"/>
                  </a:lnTo>
                  <a:lnTo>
                    <a:pt x="5097145" y="848233"/>
                  </a:lnTo>
                  <a:lnTo>
                    <a:pt x="5394452" y="848233"/>
                  </a:lnTo>
                  <a:lnTo>
                    <a:pt x="5394452" y="837819"/>
                  </a:lnTo>
                  <a:lnTo>
                    <a:pt x="5392801" y="829678"/>
                  </a:lnTo>
                  <a:lnTo>
                    <a:pt x="5388318" y="823010"/>
                  </a:lnTo>
                  <a:lnTo>
                    <a:pt x="5381688" y="818515"/>
                  </a:lnTo>
                  <a:lnTo>
                    <a:pt x="5373624" y="816864"/>
                  </a:lnTo>
                  <a:lnTo>
                    <a:pt x="5102860" y="816864"/>
                  </a:lnTo>
                  <a:lnTo>
                    <a:pt x="5086705" y="820166"/>
                  </a:lnTo>
                  <a:lnTo>
                    <a:pt x="5073447" y="829157"/>
                  </a:lnTo>
                  <a:lnTo>
                    <a:pt x="5064493" y="842479"/>
                  </a:lnTo>
                  <a:lnTo>
                    <a:pt x="5061204" y="858774"/>
                  </a:lnTo>
                  <a:lnTo>
                    <a:pt x="5061204" y="1088898"/>
                  </a:lnTo>
                  <a:lnTo>
                    <a:pt x="5064493" y="1105204"/>
                  </a:lnTo>
                  <a:lnTo>
                    <a:pt x="5073447" y="1118527"/>
                  </a:lnTo>
                  <a:lnTo>
                    <a:pt x="5086705" y="1127518"/>
                  </a:lnTo>
                  <a:lnTo>
                    <a:pt x="5102860" y="1130808"/>
                  </a:lnTo>
                  <a:lnTo>
                    <a:pt x="5394452" y="1130808"/>
                  </a:lnTo>
                  <a:lnTo>
                    <a:pt x="5402516" y="1129169"/>
                  </a:lnTo>
                  <a:lnTo>
                    <a:pt x="5409146" y="1124673"/>
                  </a:lnTo>
                  <a:lnTo>
                    <a:pt x="5413629" y="1118006"/>
                  </a:lnTo>
                  <a:lnTo>
                    <a:pt x="5415280" y="1109853"/>
                  </a:lnTo>
                  <a:lnTo>
                    <a:pt x="5415280" y="1052322"/>
                  </a:lnTo>
                  <a:lnTo>
                    <a:pt x="5431409" y="1052322"/>
                  </a:lnTo>
                  <a:lnTo>
                    <a:pt x="5436108" y="1047623"/>
                  </a:lnTo>
                  <a:lnTo>
                    <a:pt x="5436108" y="1020953"/>
                  </a:lnTo>
                  <a:lnTo>
                    <a:pt x="5436108" y="979043"/>
                  </a:lnTo>
                  <a:lnTo>
                    <a:pt x="5436108" y="952373"/>
                  </a:lnTo>
                  <a:close/>
                </a:path>
                <a:path w="7602220" h="3828415">
                  <a:moveTo>
                    <a:pt x="7601712" y="960882"/>
                  </a:moveTo>
                  <a:lnTo>
                    <a:pt x="7347966" y="568452"/>
                  </a:lnTo>
                  <a:lnTo>
                    <a:pt x="7347966" y="764667"/>
                  </a:lnTo>
                  <a:lnTo>
                    <a:pt x="7094220" y="764667"/>
                  </a:lnTo>
                  <a:lnTo>
                    <a:pt x="7094220" y="1157097"/>
                  </a:lnTo>
                  <a:lnTo>
                    <a:pt x="7347966" y="1157097"/>
                  </a:lnTo>
                  <a:lnTo>
                    <a:pt x="7347966" y="1353312"/>
                  </a:lnTo>
                  <a:lnTo>
                    <a:pt x="7601712" y="960882"/>
                  </a:lnTo>
                  <a:close/>
                </a:path>
              </a:pathLst>
            </a:custGeom>
            <a:solidFill>
              <a:srgbClr val="6D152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1" name="object 11"/>
            <p:cNvPicPr/>
            <p:nvPr/>
          </p:nvPicPr>
          <p:blipFill>
            <a:blip r:embed="rId4" cstate="print"/>
            <a:stretch>
              <a:fillRect/>
            </a:stretch>
          </p:blipFill>
          <p:spPr>
            <a:xfrm>
              <a:off x="3328416" y="5448298"/>
              <a:ext cx="216409" cy="83821"/>
            </a:xfrm>
            <a:prstGeom prst="rect">
              <a:avLst/>
            </a:prstGeom>
          </p:spPr>
        </p:pic>
        <p:pic>
          <p:nvPicPr>
            <p:cNvPr id="12" name="object 12"/>
            <p:cNvPicPr/>
            <p:nvPr/>
          </p:nvPicPr>
          <p:blipFill>
            <a:blip r:embed="rId5" cstate="print"/>
            <a:stretch>
              <a:fillRect/>
            </a:stretch>
          </p:blipFill>
          <p:spPr>
            <a:xfrm>
              <a:off x="758952" y="4538471"/>
              <a:ext cx="458723" cy="284988"/>
            </a:xfrm>
            <a:prstGeom prst="rect">
              <a:avLst/>
            </a:prstGeom>
          </p:spPr>
        </p:pic>
        <p:sp>
          <p:nvSpPr>
            <p:cNvPr id="13" name="object 13"/>
            <p:cNvSpPr/>
            <p:nvPr/>
          </p:nvSpPr>
          <p:spPr>
            <a:xfrm>
              <a:off x="3259836" y="4575047"/>
              <a:ext cx="5120640" cy="1355090"/>
            </a:xfrm>
            <a:custGeom>
              <a:avLst/>
              <a:gdLst/>
              <a:ahLst/>
              <a:cxnLst/>
              <a:rect l="l" t="t" r="r" b="b"/>
              <a:pathLst>
                <a:path w="5120640" h="1355089">
                  <a:moveTo>
                    <a:pt x="131064" y="187452"/>
                  </a:moveTo>
                  <a:lnTo>
                    <a:pt x="56388" y="187452"/>
                  </a:lnTo>
                  <a:lnTo>
                    <a:pt x="56388" y="205740"/>
                  </a:lnTo>
                  <a:lnTo>
                    <a:pt x="131064" y="205740"/>
                  </a:lnTo>
                  <a:lnTo>
                    <a:pt x="131064" y="187452"/>
                  </a:lnTo>
                  <a:close/>
                </a:path>
                <a:path w="5120640" h="1355089">
                  <a:moveTo>
                    <a:pt x="185928" y="187452"/>
                  </a:moveTo>
                  <a:lnTo>
                    <a:pt x="149352" y="187452"/>
                  </a:lnTo>
                  <a:lnTo>
                    <a:pt x="149352" y="205740"/>
                  </a:lnTo>
                  <a:lnTo>
                    <a:pt x="185928" y="205740"/>
                  </a:lnTo>
                  <a:lnTo>
                    <a:pt x="185928" y="187452"/>
                  </a:lnTo>
                  <a:close/>
                </a:path>
                <a:path w="5120640" h="1355089">
                  <a:moveTo>
                    <a:pt x="373380" y="18669"/>
                  </a:moveTo>
                  <a:lnTo>
                    <a:pt x="371906" y="11417"/>
                  </a:lnTo>
                  <a:lnTo>
                    <a:pt x="367893" y="5486"/>
                  </a:lnTo>
                  <a:lnTo>
                    <a:pt x="361962" y="1473"/>
                  </a:lnTo>
                  <a:lnTo>
                    <a:pt x="354711" y="0"/>
                  </a:lnTo>
                  <a:lnTo>
                    <a:pt x="345440" y="0"/>
                  </a:lnTo>
                  <a:lnTo>
                    <a:pt x="345440" y="28067"/>
                  </a:lnTo>
                  <a:lnTo>
                    <a:pt x="345440" y="102997"/>
                  </a:lnTo>
                  <a:lnTo>
                    <a:pt x="345440" y="159131"/>
                  </a:lnTo>
                  <a:lnTo>
                    <a:pt x="345440" y="234061"/>
                  </a:lnTo>
                  <a:lnTo>
                    <a:pt x="27940" y="234061"/>
                  </a:lnTo>
                  <a:lnTo>
                    <a:pt x="27940" y="159131"/>
                  </a:lnTo>
                  <a:lnTo>
                    <a:pt x="345440" y="159131"/>
                  </a:lnTo>
                  <a:lnTo>
                    <a:pt x="345440" y="102997"/>
                  </a:lnTo>
                  <a:lnTo>
                    <a:pt x="27940" y="102997"/>
                  </a:lnTo>
                  <a:lnTo>
                    <a:pt x="27940" y="28067"/>
                  </a:lnTo>
                  <a:lnTo>
                    <a:pt x="345440" y="28067"/>
                  </a:lnTo>
                  <a:lnTo>
                    <a:pt x="345440" y="0"/>
                  </a:lnTo>
                  <a:lnTo>
                    <a:pt x="18656" y="0"/>
                  </a:lnTo>
                  <a:lnTo>
                    <a:pt x="11404" y="1473"/>
                  </a:lnTo>
                  <a:lnTo>
                    <a:pt x="5473" y="5486"/>
                  </a:lnTo>
                  <a:lnTo>
                    <a:pt x="1460" y="11417"/>
                  </a:lnTo>
                  <a:lnTo>
                    <a:pt x="0" y="18669"/>
                  </a:lnTo>
                  <a:lnTo>
                    <a:pt x="0" y="243459"/>
                  </a:lnTo>
                  <a:lnTo>
                    <a:pt x="1460" y="250723"/>
                  </a:lnTo>
                  <a:lnTo>
                    <a:pt x="5473" y="256654"/>
                  </a:lnTo>
                  <a:lnTo>
                    <a:pt x="11404" y="260667"/>
                  </a:lnTo>
                  <a:lnTo>
                    <a:pt x="18656" y="262128"/>
                  </a:lnTo>
                  <a:lnTo>
                    <a:pt x="354711" y="262128"/>
                  </a:lnTo>
                  <a:lnTo>
                    <a:pt x="361962" y="260667"/>
                  </a:lnTo>
                  <a:lnTo>
                    <a:pt x="367893" y="256654"/>
                  </a:lnTo>
                  <a:lnTo>
                    <a:pt x="371906" y="250723"/>
                  </a:lnTo>
                  <a:lnTo>
                    <a:pt x="373380" y="243459"/>
                  </a:lnTo>
                  <a:lnTo>
                    <a:pt x="373380" y="234061"/>
                  </a:lnTo>
                  <a:lnTo>
                    <a:pt x="373380" y="159131"/>
                  </a:lnTo>
                  <a:lnTo>
                    <a:pt x="373380" y="102997"/>
                  </a:lnTo>
                  <a:lnTo>
                    <a:pt x="373380" y="28067"/>
                  </a:lnTo>
                  <a:lnTo>
                    <a:pt x="373380" y="18669"/>
                  </a:lnTo>
                  <a:close/>
                </a:path>
                <a:path w="5120640" h="1355089">
                  <a:moveTo>
                    <a:pt x="2955036" y="953262"/>
                  </a:moveTo>
                  <a:lnTo>
                    <a:pt x="2950337" y="948563"/>
                  </a:lnTo>
                  <a:lnTo>
                    <a:pt x="2934208" y="948563"/>
                  </a:lnTo>
                  <a:lnTo>
                    <a:pt x="2934208" y="891286"/>
                  </a:lnTo>
                  <a:lnTo>
                    <a:pt x="2932557" y="883221"/>
                  </a:lnTo>
                  <a:lnTo>
                    <a:pt x="2928074" y="876592"/>
                  </a:lnTo>
                  <a:lnTo>
                    <a:pt x="2921444" y="872109"/>
                  </a:lnTo>
                  <a:lnTo>
                    <a:pt x="2913380" y="870458"/>
                  </a:lnTo>
                  <a:lnTo>
                    <a:pt x="2913380" y="1000633"/>
                  </a:lnTo>
                  <a:lnTo>
                    <a:pt x="2911729" y="1008710"/>
                  </a:lnTo>
                  <a:lnTo>
                    <a:pt x="2907246" y="1015339"/>
                  </a:lnTo>
                  <a:lnTo>
                    <a:pt x="2900616" y="1019822"/>
                  </a:lnTo>
                  <a:lnTo>
                    <a:pt x="2892552" y="1021461"/>
                  </a:lnTo>
                  <a:lnTo>
                    <a:pt x="2884474" y="1019822"/>
                  </a:lnTo>
                  <a:lnTo>
                    <a:pt x="2877845" y="1015339"/>
                  </a:lnTo>
                  <a:lnTo>
                    <a:pt x="2873362" y="1008710"/>
                  </a:lnTo>
                  <a:lnTo>
                    <a:pt x="2871724" y="1000633"/>
                  </a:lnTo>
                  <a:lnTo>
                    <a:pt x="2873362" y="992568"/>
                  </a:lnTo>
                  <a:lnTo>
                    <a:pt x="2877845" y="985939"/>
                  </a:lnTo>
                  <a:lnTo>
                    <a:pt x="2884474" y="981456"/>
                  </a:lnTo>
                  <a:lnTo>
                    <a:pt x="2892552" y="979805"/>
                  </a:lnTo>
                  <a:lnTo>
                    <a:pt x="2900616" y="981456"/>
                  </a:lnTo>
                  <a:lnTo>
                    <a:pt x="2907246" y="985939"/>
                  </a:lnTo>
                  <a:lnTo>
                    <a:pt x="2911729" y="992568"/>
                  </a:lnTo>
                  <a:lnTo>
                    <a:pt x="2913380" y="1000633"/>
                  </a:lnTo>
                  <a:lnTo>
                    <a:pt x="2913380" y="870458"/>
                  </a:lnTo>
                  <a:lnTo>
                    <a:pt x="2616073" y="870458"/>
                  </a:lnTo>
                  <a:lnTo>
                    <a:pt x="2611374" y="865759"/>
                  </a:lnTo>
                  <a:lnTo>
                    <a:pt x="2611374" y="854329"/>
                  </a:lnTo>
                  <a:lnTo>
                    <a:pt x="2616073" y="849630"/>
                  </a:lnTo>
                  <a:lnTo>
                    <a:pt x="2913380" y="849630"/>
                  </a:lnTo>
                  <a:lnTo>
                    <a:pt x="2913380" y="839216"/>
                  </a:lnTo>
                  <a:lnTo>
                    <a:pt x="2911729" y="831151"/>
                  </a:lnTo>
                  <a:lnTo>
                    <a:pt x="2907246" y="824522"/>
                  </a:lnTo>
                  <a:lnTo>
                    <a:pt x="2900616" y="820039"/>
                  </a:lnTo>
                  <a:lnTo>
                    <a:pt x="2892552" y="818388"/>
                  </a:lnTo>
                  <a:lnTo>
                    <a:pt x="2621788" y="818388"/>
                  </a:lnTo>
                  <a:lnTo>
                    <a:pt x="2605633" y="821690"/>
                  </a:lnTo>
                  <a:lnTo>
                    <a:pt x="2592374" y="830643"/>
                  </a:lnTo>
                  <a:lnTo>
                    <a:pt x="2583421" y="843902"/>
                  </a:lnTo>
                  <a:lnTo>
                    <a:pt x="2580132" y="860044"/>
                  </a:lnTo>
                  <a:lnTo>
                    <a:pt x="2580132" y="1089152"/>
                  </a:lnTo>
                  <a:lnTo>
                    <a:pt x="2583421" y="1105331"/>
                  </a:lnTo>
                  <a:lnTo>
                    <a:pt x="2592374" y="1118577"/>
                  </a:lnTo>
                  <a:lnTo>
                    <a:pt x="2605633" y="1127531"/>
                  </a:lnTo>
                  <a:lnTo>
                    <a:pt x="2621788" y="1130808"/>
                  </a:lnTo>
                  <a:lnTo>
                    <a:pt x="2913380" y="1130808"/>
                  </a:lnTo>
                  <a:lnTo>
                    <a:pt x="2921444" y="1129169"/>
                  </a:lnTo>
                  <a:lnTo>
                    <a:pt x="2928074" y="1124699"/>
                  </a:lnTo>
                  <a:lnTo>
                    <a:pt x="2932557" y="1118069"/>
                  </a:lnTo>
                  <a:lnTo>
                    <a:pt x="2934208" y="1109980"/>
                  </a:lnTo>
                  <a:lnTo>
                    <a:pt x="2934208" y="1052703"/>
                  </a:lnTo>
                  <a:lnTo>
                    <a:pt x="2950337" y="1052703"/>
                  </a:lnTo>
                  <a:lnTo>
                    <a:pt x="2955036" y="1048016"/>
                  </a:lnTo>
                  <a:lnTo>
                    <a:pt x="2955036" y="1021461"/>
                  </a:lnTo>
                  <a:lnTo>
                    <a:pt x="2955036" y="979805"/>
                  </a:lnTo>
                  <a:lnTo>
                    <a:pt x="2955036" y="953262"/>
                  </a:lnTo>
                  <a:close/>
                </a:path>
                <a:path w="5120640" h="1355089">
                  <a:moveTo>
                    <a:pt x="5120640" y="961644"/>
                  </a:moveTo>
                  <a:lnTo>
                    <a:pt x="4866894" y="568452"/>
                  </a:lnTo>
                  <a:lnTo>
                    <a:pt x="4866894" y="765048"/>
                  </a:lnTo>
                  <a:lnTo>
                    <a:pt x="4613148" y="765048"/>
                  </a:lnTo>
                  <a:lnTo>
                    <a:pt x="4613148" y="1158240"/>
                  </a:lnTo>
                  <a:lnTo>
                    <a:pt x="4866894" y="1158240"/>
                  </a:lnTo>
                  <a:lnTo>
                    <a:pt x="4866894" y="1354836"/>
                  </a:lnTo>
                  <a:lnTo>
                    <a:pt x="5120640" y="961644"/>
                  </a:lnTo>
                  <a:close/>
                </a:path>
              </a:pathLst>
            </a:custGeom>
            <a:solidFill>
              <a:srgbClr val="6D152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p:nvPr/>
          </p:nvSpPr>
          <p:spPr>
            <a:xfrm>
              <a:off x="778763" y="3688079"/>
              <a:ext cx="10683875" cy="0"/>
            </a:xfrm>
            <a:custGeom>
              <a:avLst/>
              <a:gdLst/>
              <a:ahLst/>
              <a:cxnLst/>
              <a:rect l="l" t="t" r="r" b="b"/>
              <a:pathLst>
                <a:path w="10683875">
                  <a:moveTo>
                    <a:pt x="0" y="0"/>
                  </a:moveTo>
                  <a:lnTo>
                    <a:pt x="10683875" y="0"/>
                  </a:lnTo>
                </a:path>
              </a:pathLst>
            </a:custGeom>
            <a:ln w="952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5" name="object 15"/>
            <p:cNvPicPr/>
            <p:nvPr/>
          </p:nvPicPr>
          <p:blipFill>
            <a:blip r:embed="rId6" cstate="print"/>
            <a:stretch>
              <a:fillRect/>
            </a:stretch>
          </p:blipFill>
          <p:spPr>
            <a:xfrm>
              <a:off x="0" y="0"/>
              <a:ext cx="12191999" cy="955548"/>
            </a:xfrm>
            <a:prstGeom prst="rect">
              <a:avLst/>
            </a:prstGeom>
          </p:spPr>
        </p:pic>
      </p:grpSp>
      <p:sp>
        <p:nvSpPr>
          <p:cNvPr id="16" name="object 16"/>
          <p:cNvSpPr txBox="1"/>
          <p:nvPr/>
        </p:nvSpPr>
        <p:spPr>
          <a:xfrm>
            <a:off x="3824985" y="1808810"/>
            <a:ext cx="2374900" cy="45339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0" normalizeH="0" baseline="0" noProof="0" dirty="0">
                <a:ln>
                  <a:noFill/>
                </a:ln>
                <a:solidFill>
                  <a:srgbClr val="404040"/>
                </a:solidFill>
                <a:effectLst/>
                <a:uLnTx/>
                <a:uFillTx/>
                <a:latin typeface="Verdana"/>
                <a:cs typeface="Verdana"/>
              </a:rPr>
              <a:t>Pensión</a:t>
            </a:r>
            <a:r>
              <a:rPr kumimoji="0" sz="1400" b="0" i="0" u="none" strike="noStrike" kern="0" cap="none" spc="-10" normalizeH="0" baseline="0" noProof="0" dirty="0">
                <a:ln>
                  <a:noFill/>
                </a:ln>
                <a:solidFill>
                  <a:srgbClr val="404040"/>
                </a:solidFill>
                <a:effectLst/>
                <a:uLnTx/>
                <a:uFillTx/>
                <a:latin typeface="Verdana"/>
                <a:cs typeface="Verdana"/>
              </a:rPr>
              <a:t> sin</a:t>
            </a:r>
            <a:r>
              <a:rPr kumimoji="0" sz="1400" b="0" i="0" u="none" strike="noStrike" kern="0" cap="none" spc="15" normalizeH="0" baseline="0" noProof="0" dirty="0">
                <a:ln>
                  <a:noFill/>
                </a:ln>
                <a:solidFill>
                  <a:srgbClr val="404040"/>
                </a:solidFill>
                <a:effectLst/>
                <a:uLnTx/>
                <a:uFillTx/>
                <a:latin typeface="Verdana"/>
                <a:cs typeface="Verdana"/>
              </a:rPr>
              <a:t> </a:t>
            </a:r>
            <a:r>
              <a:rPr kumimoji="0" sz="1400" b="0" i="0" u="none" strike="noStrike" kern="0" cap="none" spc="-10" normalizeH="0" baseline="0" noProof="0" dirty="0">
                <a:ln>
                  <a:noFill/>
                </a:ln>
                <a:solidFill>
                  <a:srgbClr val="404040"/>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0" normalizeH="0" baseline="0" noProof="0" dirty="0">
                <a:ln>
                  <a:noFill/>
                </a:ln>
                <a:solidFill>
                  <a:srgbClr val="404040"/>
                </a:solidFill>
                <a:effectLst/>
                <a:uLnTx/>
                <a:uFillTx/>
                <a:latin typeface="Verdana"/>
                <a:cs typeface="Verdana"/>
              </a:rPr>
              <a:t>$6,406</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17" name="object 17"/>
          <p:cNvSpPr txBox="1"/>
          <p:nvPr/>
        </p:nvSpPr>
        <p:spPr>
          <a:xfrm>
            <a:off x="8568055" y="2363216"/>
            <a:ext cx="2705735" cy="8636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5500" b="1" i="0" u="none" strike="noStrike" kern="0" cap="none" spc="-665" normalizeH="0" baseline="0" noProof="0" dirty="0">
                <a:ln>
                  <a:noFill/>
                </a:ln>
                <a:solidFill>
                  <a:srgbClr val="514850"/>
                </a:solidFill>
                <a:effectLst/>
                <a:uLnTx/>
                <a:uFillTx/>
                <a:latin typeface="Verdana"/>
                <a:cs typeface="Verdana"/>
              </a:rPr>
              <a:t>$12,204</a:t>
            </a:r>
            <a:endParaRPr kumimoji="0" sz="5500" b="0" i="0" u="none" strike="noStrike" kern="0" cap="none" spc="0" normalizeH="0" baseline="0" noProof="0">
              <a:ln>
                <a:noFill/>
              </a:ln>
              <a:solidFill>
                <a:sysClr val="windowText" lastClr="000000"/>
              </a:solidFill>
              <a:effectLst/>
              <a:uLnTx/>
              <a:uFillTx/>
              <a:latin typeface="Verdana"/>
              <a:cs typeface="Verdana"/>
            </a:endParaRPr>
          </a:p>
        </p:txBody>
      </p:sp>
      <p:sp>
        <p:nvSpPr>
          <p:cNvPr id="18" name="object 18"/>
          <p:cNvSpPr txBox="1"/>
          <p:nvPr/>
        </p:nvSpPr>
        <p:spPr>
          <a:xfrm>
            <a:off x="739851" y="3936619"/>
            <a:ext cx="3275329"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400" b="1" i="0" u="none" strike="noStrike" kern="0" cap="none" spc="-225" normalizeH="0" baseline="0" noProof="0" dirty="0">
                <a:ln>
                  <a:noFill/>
                </a:ln>
                <a:solidFill>
                  <a:srgbClr val="404040"/>
                </a:solidFill>
                <a:effectLst/>
                <a:uLnTx/>
                <a:uFillTx/>
                <a:latin typeface="Verdana"/>
                <a:cs typeface="Verdana"/>
              </a:rPr>
              <a:t>Irma</a:t>
            </a:r>
            <a:r>
              <a:rPr kumimoji="0" sz="2400" b="1" i="0" u="none" strike="noStrike" kern="0" cap="none" spc="-114" normalizeH="0" baseline="0" noProof="0" dirty="0">
                <a:ln>
                  <a:noFill/>
                </a:ln>
                <a:solidFill>
                  <a:srgbClr val="404040"/>
                </a:solidFill>
                <a:effectLst/>
                <a:uLnTx/>
                <a:uFillTx/>
                <a:latin typeface="Verdana"/>
                <a:cs typeface="Verdana"/>
              </a:rPr>
              <a:t> </a:t>
            </a:r>
            <a:r>
              <a:rPr kumimoji="0" sz="2400" b="1" i="0" u="none" strike="noStrike" kern="0" cap="none" spc="-90" normalizeH="0" baseline="0" noProof="0" dirty="0">
                <a:ln>
                  <a:noFill/>
                </a:ln>
                <a:solidFill>
                  <a:srgbClr val="404040"/>
                </a:solidFill>
                <a:effectLst/>
                <a:uLnTx/>
                <a:uFillTx/>
                <a:latin typeface="Verdana"/>
                <a:cs typeface="Verdana"/>
              </a:rPr>
              <a:t>Moreno</a:t>
            </a:r>
            <a:r>
              <a:rPr kumimoji="0" sz="2400" b="1" i="0" u="none" strike="noStrike" kern="0" cap="none" spc="-110" normalizeH="0" baseline="0" noProof="0" dirty="0">
                <a:ln>
                  <a:noFill/>
                </a:ln>
                <a:solidFill>
                  <a:srgbClr val="404040"/>
                </a:solidFill>
                <a:effectLst/>
                <a:uLnTx/>
                <a:uFillTx/>
                <a:latin typeface="Verdana"/>
                <a:cs typeface="Verdana"/>
              </a:rPr>
              <a:t> </a:t>
            </a:r>
            <a:r>
              <a:rPr kumimoji="0" sz="2400" b="1" i="0" u="none" strike="noStrike" kern="0" cap="none" spc="-45" normalizeH="0" baseline="0" noProof="0" dirty="0">
                <a:ln>
                  <a:noFill/>
                </a:ln>
                <a:solidFill>
                  <a:srgbClr val="404040"/>
                </a:solidFill>
                <a:effectLst/>
                <a:uLnTx/>
                <a:uFillTx/>
                <a:latin typeface="Verdana"/>
                <a:cs typeface="Verdana"/>
              </a:rPr>
              <a:t>Pineda</a:t>
            </a:r>
            <a:endParaRPr kumimoji="0" sz="2400" b="0" i="0" u="none" strike="noStrike" kern="0" cap="none" spc="0" normalizeH="0" baseline="0" noProof="0">
              <a:ln>
                <a:noFill/>
              </a:ln>
              <a:solidFill>
                <a:sysClr val="windowText" lastClr="000000"/>
              </a:solidFill>
              <a:effectLst/>
              <a:uLnTx/>
              <a:uFillTx/>
              <a:latin typeface="Verdana"/>
              <a:cs typeface="Verdana"/>
            </a:endParaRPr>
          </a:p>
        </p:txBody>
      </p:sp>
      <p:sp>
        <p:nvSpPr>
          <p:cNvPr id="19" name="object 19"/>
          <p:cNvSpPr txBox="1"/>
          <p:nvPr/>
        </p:nvSpPr>
        <p:spPr>
          <a:xfrm>
            <a:off x="1379982" y="4445000"/>
            <a:ext cx="1441450" cy="45465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0" normalizeH="0" baseline="0" noProof="0" dirty="0">
                <a:ln>
                  <a:noFill/>
                </a:ln>
                <a:solidFill>
                  <a:srgbClr val="404040"/>
                </a:solidFill>
                <a:effectLst/>
                <a:uLnTx/>
                <a:uFillTx/>
                <a:latin typeface="Verdana"/>
                <a:cs typeface="Verdana"/>
              </a:rPr>
              <a:t>Tipo</a:t>
            </a:r>
            <a:r>
              <a:rPr kumimoji="0" sz="1400" b="0" i="0" u="none" strike="noStrike" kern="0" cap="none" spc="-95" normalizeH="0" baseline="0" noProof="0" dirty="0">
                <a:ln>
                  <a:noFill/>
                </a:ln>
                <a:solidFill>
                  <a:srgbClr val="404040"/>
                </a:solidFill>
                <a:effectLst/>
                <a:uLnTx/>
                <a:uFillTx/>
                <a:latin typeface="Verdana"/>
                <a:cs typeface="Verdana"/>
              </a:rPr>
              <a:t> </a:t>
            </a:r>
            <a:r>
              <a:rPr kumimoji="0" sz="1400" b="0" i="0" u="none" strike="noStrike" kern="0" cap="none" spc="0" normalizeH="0" baseline="0" noProof="0" dirty="0">
                <a:ln>
                  <a:noFill/>
                </a:ln>
                <a:solidFill>
                  <a:srgbClr val="404040"/>
                </a:solidFill>
                <a:effectLst/>
                <a:uLnTx/>
                <a:uFillTx/>
                <a:latin typeface="Verdana"/>
                <a:cs typeface="Verdana"/>
              </a:rPr>
              <a:t>de</a:t>
            </a:r>
            <a:r>
              <a:rPr kumimoji="0" sz="1400" b="0" i="0" u="none" strike="noStrike" kern="0" cap="none" spc="-85" normalizeH="0" baseline="0" noProof="0" dirty="0">
                <a:ln>
                  <a:noFill/>
                </a:ln>
                <a:solidFill>
                  <a:srgbClr val="404040"/>
                </a:solidFill>
                <a:effectLst/>
                <a:uLnTx/>
                <a:uFillTx/>
                <a:latin typeface="Verdana"/>
                <a:cs typeface="Verdana"/>
              </a:rPr>
              <a:t> </a:t>
            </a:r>
            <a:r>
              <a:rPr kumimoji="0" sz="1400" b="0" i="0" u="none" strike="noStrike" kern="0" cap="none" spc="-10" normalizeH="0" baseline="0" noProof="0" dirty="0">
                <a:ln>
                  <a:noFill/>
                </a:ln>
                <a:solidFill>
                  <a:srgbClr val="404040"/>
                </a:solidFill>
                <a:effectLst/>
                <a:uLnTx/>
                <a:uFillTx/>
                <a:latin typeface="Verdana"/>
                <a:cs typeface="Verdana"/>
              </a:rPr>
              <a:t>pensión</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15"/>
              </a:spcBef>
              <a:spcAft>
                <a:spcPts val="0"/>
              </a:spcAft>
              <a:buClrTx/>
              <a:buSzTx/>
              <a:buFontTx/>
              <a:buNone/>
              <a:tabLst/>
              <a:defRPr/>
            </a:pPr>
            <a:r>
              <a:rPr kumimoji="0" sz="1400" b="1" i="0" u="none" strike="noStrike" kern="0" cap="none" spc="-70" normalizeH="0" baseline="0" noProof="0" dirty="0">
                <a:ln>
                  <a:noFill/>
                </a:ln>
                <a:solidFill>
                  <a:srgbClr val="404040"/>
                </a:solidFill>
                <a:effectLst/>
                <a:uLnTx/>
                <a:uFillTx/>
                <a:latin typeface="Verdana"/>
                <a:cs typeface="Verdana"/>
              </a:rPr>
              <a:t>Vejez</a:t>
            </a:r>
            <a:r>
              <a:rPr kumimoji="0" sz="1400" b="1" i="0" u="none" strike="noStrike" kern="0" cap="none" spc="-60" normalizeH="0" baseline="0" noProof="0" dirty="0">
                <a:ln>
                  <a:noFill/>
                </a:ln>
                <a:solidFill>
                  <a:srgbClr val="404040"/>
                </a:solidFill>
                <a:effectLst/>
                <a:uLnTx/>
                <a:uFillTx/>
                <a:latin typeface="Verdana"/>
                <a:cs typeface="Verdana"/>
              </a:rPr>
              <a:t> </a:t>
            </a:r>
            <a:r>
              <a:rPr kumimoji="0" sz="1400" b="0" i="0" u="none" strike="noStrike" kern="0" cap="none" spc="-114" normalizeH="0" baseline="0" noProof="0" dirty="0">
                <a:ln>
                  <a:noFill/>
                </a:ln>
                <a:solidFill>
                  <a:srgbClr val="404040"/>
                </a:solidFill>
                <a:effectLst/>
                <a:uLnTx/>
                <a:uFillTx/>
                <a:latin typeface="Verdana"/>
                <a:cs typeface="Verdana"/>
              </a:rPr>
              <a:t>(65</a:t>
            </a:r>
            <a:r>
              <a:rPr kumimoji="0" sz="1400" b="0" i="0" u="none" strike="noStrike" kern="0" cap="none" spc="-140" normalizeH="0" baseline="0" noProof="0" dirty="0">
                <a:ln>
                  <a:noFill/>
                </a:ln>
                <a:solidFill>
                  <a:srgbClr val="404040"/>
                </a:solidFill>
                <a:effectLst/>
                <a:uLnTx/>
                <a:uFillTx/>
                <a:latin typeface="Verdana"/>
                <a:cs typeface="Verdana"/>
              </a:rPr>
              <a:t> </a:t>
            </a:r>
            <a:r>
              <a:rPr kumimoji="0" sz="1400" b="0" i="0" u="none" strike="noStrike" kern="0" cap="none" spc="-10" normalizeH="0" baseline="0" noProof="0" dirty="0">
                <a:ln>
                  <a:noFill/>
                </a:ln>
                <a:solidFill>
                  <a:srgbClr val="404040"/>
                </a:solidFill>
                <a:effectLst/>
                <a:uLnTx/>
                <a:uFillTx/>
                <a:latin typeface="Verdana"/>
                <a:cs typeface="Verdana"/>
              </a:rPr>
              <a:t>años)</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0" name="object 20"/>
          <p:cNvSpPr txBox="1"/>
          <p:nvPr/>
        </p:nvSpPr>
        <p:spPr>
          <a:xfrm>
            <a:off x="6396354" y="5284470"/>
            <a:ext cx="1331595" cy="4527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10" normalizeH="0" baseline="0" noProof="0" dirty="0">
                <a:ln>
                  <a:noFill/>
                </a:ln>
                <a:solidFill>
                  <a:srgbClr val="404040"/>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25" normalizeH="0" baseline="0" noProof="0" dirty="0">
                <a:ln>
                  <a:noFill/>
                </a:ln>
                <a:solidFill>
                  <a:srgbClr val="404040"/>
                </a:solidFill>
                <a:effectLst/>
                <a:uLnTx/>
                <a:uFillTx/>
                <a:latin typeface="Verdana"/>
                <a:cs typeface="Verdana"/>
              </a:rPr>
              <a:t>$5,012</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1" name="object 21"/>
          <p:cNvSpPr txBox="1"/>
          <p:nvPr/>
        </p:nvSpPr>
        <p:spPr>
          <a:xfrm>
            <a:off x="1410080" y="5284470"/>
            <a:ext cx="1462405" cy="45465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0" normalizeH="0" baseline="0" noProof="0" dirty="0">
                <a:ln>
                  <a:noFill/>
                </a:ln>
                <a:solidFill>
                  <a:srgbClr val="404040"/>
                </a:solidFill>
                <a:effectLst/>
                <a:uLnTx/>
                <a:uFillTx/>
                <a:latin typeface="Verdana"/>
                <a:cs typeface="Verdana"/>
              </a:rPr>
              <a:t>Años</a:t>
            </a:r>
            <a:r>
              <a:rPr kumimoji="0" sz="1400" b="0" i="0" u="none" strike="noStrike" kern="0" cap="none" spc="-55" normalizeH="0" baseline="0" noProof="0" dirty="0">
                <a:ln>
                  <a:noFill/>
                </a:ln>
                <a:solidFill>
                  <a:srgbClr val="404040"/>
                </a:solidFill>
                <a:effectLst/>
                <a:uLnTx/>
                <a:uFillTx/>
                <a:latin typeface="Verdana"/>
                <a:cs typeface="Verdana"/>
              </a:rPr>
              <a:t> </a:t>
            </a:r>
            <a:r>
              <a:rPr kumimoji="0" sz="1400" b="0" i="0" u="none" strike="noStrike" kern="0" cap="none" spc="0" normalizeH="0" baseline="0" noProof="0" dirty="0">
                <a:ln>
                  <a:noFill/>
                </a:ln>
                <a:solidFill>
                  <a:srgbClr val="404040"/>
                </a:solidFill>
                <a:effectLst/>
                <a:uLnTx/>
                <a:uFillTx/>
                <a:latin typeface="Verdana"/>
                <a:cs typeface="Verdana"/>
              </a:rPr>
              <a:t>de</a:t>
            </a:r>
            <a:r>
              <a:rPr kumimoji="0" sz="1400" b="0" i="0" u="none" strike="noStrike" kern="0" cap="none" spc="-50" normalizeH="0" baseline="0" noProof="0" dirty="0">
                <a:ln>
                  <a:noFill/>
                </a:ln>
                <a:solidFill>
                  <a:srgbClr val="404040"/>
                </a:solidFill>
                <a:effectLst/>
                <a:uLnTx/>
                <a:uFillTx/>
                <a:latin typeface="Verdana"/>
                <a:cs typeface="Verdana"/>
              </a:rPr>
              <a:t> </a:t>
            </a:r>
            <a:r>
              <a:rPr kumimoji="0" sz="1400" b="0" i="0" u="none" strike="noStrike" kern="0" cap="none" spc="-10" normalizeH="0" baseline="0" noProof="0" dirty="0">
                <a:ln>
                  <a:noFill/>
                </a:ln>
                <a:solidFill>
                  <a:srgbClr val="404040"/>
                </a:solidFill>
                <a:effectLst/>
                <a:uLnTx/>
                <a:uFillTx/>
                <a:latin typeface="Verdana"/>
                <a:cs typeface="Verdana"/>
              </a:rPr>
              <a:t>servicio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15"/>
              </a:spcBef>
              <a:spcAft>
                <a:spcPts val="0"/>
              </a:spcAft>
              <a:buClrTx/>
              <a:buSzTx/>
              <a:buFontTx/>
              <a:buNone/>
              <a:tabLst/>
              <a:defRPr/>
            </a:pPr>
            <a:r>
              <a:rPr kumimoji="0" sz="1400" b="1" i="0" u="none" strike="noStrike" kern="0" cap="none" spc="-25" normalizeH="0" baseline="0" noProof="0" dirty="0">
                <a:ln>
                  <a:noFill/>
                </a:ln>
                <a:solidFill>
                  <a:srgbClr val="404040"/>
                </a:solidFill>
                <a:effectLst/>
                <a:uLnTx/>
                <a:uFillTx/>
                <a:latin typeface="Verdana"/>
                <a:cs typeface="Verdana"/>
              </a:rPr>
              <a:t>30</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2" name="object 22"/>
          <p:cNvSpPr txBox="1"/>
          <p:nvPr/>
        </p:nvSpPr>
        <p:spPr>
          <a:xfrm>
            <a:off x="3814953" y="5271261"/>
            <a:ext cx="637540" cy="45339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10" normalizeH="0" baseline="0" noProof="0" dirty="0">
                <a:ln>
                  <a:noFill/>
                </a:ln>
                <a:solidFill>
                  <a:srgbClr val="404040"/>
                </a:solidFill>
                <a:effectLst/>
                <a:uLnTx/>
                <a:uFillTx/>
                <a:latin typeface="Verdana"/>
                <a:cs typeface="Verdana"/>
              </a:rPr>
              <a:t>Salario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5"/>
              </a:spcBef>
              <a:spcAft>
                <a:spcPts val="0"/>
              </a:spcAft>
              <a:buClrTx/>
              <a:buSzTx/>
              <a:buFontTx/>
              <a:buNone/>
              <a:tabLst/>
              <a:defRPr/>
            </a:pPr>
            <a:r>
              <a:rPr kumimoji="0" sz="1400" b="1" i="0" u="none" strike="noStrike" kern="0" cap="none" spc="-240" normalizeH="0" baseline="0" noProof="0" dirty="0">
                <a:ln>
                  <a:noFill/>
                </a:ln>
                <a:solidFill>
                  <a:srgbClr val="404040"/>
                </a:solidFill>
                <a:effectLst/>
                <a:uLnTx/>
                <a:uFillTx/>
                <a:latin typeface="Verdana"/>
                <a:cs typeface="Verdana"/>
              </a:rPr>
              <a:t>$11,418</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3" name="object 23"/>
          <p:cNvSpPr txBox="1"/>
          <p:nvPr/>
        </p:nvSpPr>
        <p:spPr>
          <a:xfrm>
            <a:off x="3824985" y="4460494"/>
            <a:ext cx="2374265" cy="4527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0" normalizeH="0" baseline="0" noProof="0" dirty="0">
                <a:ln>
                  <a:noFill/>
                </a:ln>
                <a:solidFill>
                  <a:srgbClr val="404040"/>
                </a:solidFill>
                <a:effectLst/>
                <a:uLnTx/>
                <a:uFillTx/>
                <a:latin typeface="Verdana"/>
                <a:cs typeface="Verdana"/>
              </a:rPr>
              <a:t>Pensión</a:t>
            </a:r>
            <a:r>
              <a:rPr kumimoji="0" sz="1400" b="0" i="0" u="none" strike="noStrike" kern="0" cap="none" spc="-15" normalizeH="0" baseline="0" noProof="0" dirty="0">
                <a:ln>
                  <a:noFill/>
                </a:ln>
                <a:solidFill>
                  <a:srgbClr val="404040"/>
                </a:solidFill>
                <a:effectLst/>
                <a:uLnTx/>
                <a:uFillTx/>
                <a:latin typeface="Verdana"/>
                <a:cs typeface="Verdana"/>
              </a:rPr>
              <a:t> </a:t>
            </a:r>
            <a:r>
              <a:rPr kumimoji="0" sz="1400" b="0" i="0" u="none" strike="noStrike" kern="0" cap="none" spc="-10" normalizeH="0" baseline="0" noProof="0" dirty="0">
                <a:ln>
                  <a:noFill/>
                </a:ln>
                <a:solidFill>
                  <a:srgbClr val="404040"/>
                </a:solidFill>
                <a:effectLst/>
                <a:uLnTx/>
                <a:uFillTx/>
                <a:latin typeface="Verdana"/>
                <a:cs typeface="Verdana"/>
              </a:rPr>
              <a:t>sin</a:t>
            </a:r>
            <a:r>
              <a:rPr kumimoji="0" sz="1400" b="0" i="0" u="none" strike="noStrike" kern="0" cap="none" spc="0" normalizeH="0" baseline="0" noProof="0" dirty="0">
                <a:ln>
                  <a:noFill/>
                </a:ln>
                <a:solidFill>
                  <a:srgbClr val="404040"/>
                </a:solidFill>
                <a:effectLst/>
                <a:uLnTx/>
                <a:uFillTx/>
                <a:latin typeface="Verdana"/>
                <a:cs typeface="Verdana"/>
              </a:rPr>
              <a:t> </a:t>
            </a:r>
            <a:r>
              <a:rPr kumimoji="0" sz="1400" b="0" i="0" u="none" strike="noStrike" kern="0" cap="none" spc="-10" normalizeH="0" baseline="0" noProof="0" dirty="0">
                <a:ln>
                  <a:noFill/>
                </a:ln>
                <a:solidFill>
                  <a:srgbClr val="404040"/>
                </a:solidFill>
                <a:effectLst/>
                <a:uLnTx/>
                <a:uFillTx/>
                <a:latin typeface="Verdana"/>
                <a:cs typeface="Verdana"/>
              </a:rPr>
              <a:t>complemento</a:t>
            </a:r>
            <a:endParaRPr kumimoji="0" sz="14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5"/>
              </a:spcBef>
              <a:spcAft>
                <a:spcPts val="0"/>
              </a:spcAft>
              <a:buClrTx/>
              <a:buSzTx/>
              <a:buFontTx/>
              <a:buNone/>
              <a:tabLst/>
              <a:defRPr/>
            </a:pPr>
            <a:r>
              <a:rPr kumimoji="0" sz="1400" b="1" i="0" u="none" strike="noStrike" kern="0" cap="none" spc="-10" normalizeH="0" baseline="0" noProof="0" dirty="0">
                <a:ln>
                  <a:noFill/>
                </a:ln>
                <a:solidFill>
                  <a:srgbClr val="404040"/>
                </a:solidFill>
                <a:effectLst/>
                <a:uLnTx/>
                <a:uFillTx/>
                <a:latin typeface="Verdana"/>
                <a:cs typeface="Verdana"/>
              </a:rPr>
              <a:t>$6,406</a:t>
            </a:r>
            <a:endParaRPr kumimoji="0" sz="1400" b="0" i="0" u="none" strike="noStrike" kern="0" cap="none" spc="0" normalizeH="0" baseline="0" noProof="0">
              <a:ln>
                <a:noFill/>
              </a:ln>
              <a:solidFill>
                <a:sysClr val="windowText" lastClr="000000"/>
              </a:solidFill>
              <a:effectLst/>
              <a:uLnTx/>
              <a:uFillTx/>
              <a:latin typeface="Verdana"/>
              <a:cs typeface="Verdana"/>
            </a:endParaRPr>
          </a:p>
        </p:txBody>
      </p:sp>
      <p:sp>
        <p:nvSpPr>
          <p:cNvPr id="24" name="object 24"/>
          <p:cNvSpPr txBox="1"/>
          <p:nvPr/>
        </p:nvSpPr>
        <p:spPr>
          <a:xfrm>
            <a:off x="8568055" y="5014061"/>
            <a:ext cx="2417445" cy="8636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5500" b="1" i="0" u="none" strike="noStrike" kern="0" cap="none" spc="-994" normalizeH="0" baseline="0" noProof="0" dirty="0">
                <a:ln>
                  <a:noFill/>
                </a:ln>
                <a:solidFill>
                  <a:srgbClr val="514850"/>
                </a:solidFill>
                <a:effectLst/>
                <a:uLnTx/>
                <a:uFillTx/>
                <a:latin typeface="Verdana"/>
                <a:cs typeface="Verdana"/>
              </a:rPr>
              <a:t>$11,418</a:t>
            </a:r>
            <a:endParaRPr kumimoji="0" sz="5500" b="0" i="0" u="none" strike="noStrike" kern="0" cap="none" spc="0" normalizeH="0" baseline="0" noProof="0">
              <a:ln>
                <a:noFill/>
              </a:ln>
              <a:solidFill>
                <a:sysClr val="windowText" lastClr="000000"/>
              </a:solidFill>
              <a:effectLst/>
              <a:uLnTx/>
              <a:uFillTx/>
              <a:latin typeface="Verdana"/>
              <a:cs typeface="Verdana"/>
            </a:endParaRPr>
          </a:p>
        </p:txBody>
      </p:sp>
      <p:sp>
        <p:nvSpPr>
          <p:cNvPr id="25" name="object 25"/>
          <p:cNvSpPr txBox="1"/>
          <p:nvPr/>
        </p:nvSpPr>
        <p:spPr>
          <a:xfrm>
            <a:off x="8574785" y="2136139"/>
            <a:ext cx="2891155" cy="26924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1" i="0" u="none" strike="noStrike" kern="0" cap="none" spc="-70" normalizeH="0" baseline="0" noProof="0" dirty="0">
                <a:ln>
                  <a:noFill/>
                </a:ln>
                <a:solidFill>
                  <a:srgbClr val="6D152D"/>
                </a:solidFill>
                <a:effectLst/>
                <a:uLnTx/>
                <a:uFillTx/>
                <a:latin typeface="Verdana"/>
                <a:cs typeface="Verdana"/>
              </a:rPr>
              <a:t>Pensión</a:t>
            </a:r>
            <a:r>
              <a:rPr kumimoji="0" sz="1600" b="1" i="0" u="none" strike="noStrike" kern="0" cap="none" spc="-60" normalizeH="0" baseline="0" noProof="0" dirty="0">
                <a:ln>
                  <a:noFill/>
                </a:ln>
                <a:solidFill>
                  <a:srgbClr val="6D152D"/>
                </a:solidFill>
                <a:effectLst/>
                <a:uLnTx/>
                <a:uFillTx/>
                <a:latin typeface="Verdana"/>
                <a:cs typeface="Verdana"/>
              </a:rPr>
              <a:t> </a:t>
            </a:r>
            <a:r>
              <a:rPr kumimoji="0" sz="1600" b="1" i="0" u="none" strike="noStrike" kern="0" cap="none" spc="-25" normalizeH="0" baseline="0" noProof="0" dirty="0">
                <a:ln>
                  <a:noFill/>
                </a:ln>
                <a:solidFill>
                  <a:srgbClr val="6D152D"/>
                </a:solidFill>
                <a:effectLst/>
                <a:uLnTx/>
                <a:uFillTx/>
                <a:latin typeface="Verdana"/>
                <a:cs typeface="Verdana"/>
              </a:rPr>
              <a:t>con</a:t>
            </a:r>
            <a:r>
              <a:rPr kumimoji="0" sz="1600" b="1" i="0" u="none" strike="noStrike" kern="0" cap="none" spc="-70" normalizeH="0" baseline="0" noProof="0" dirty="0">
                <a:ln>
                  <a:noFill/>
                </a:ln>
                <a:solidFill>
                  <a:srgbClr val="6D152D"/>
                </a:solidFill>
                <a:effectLst/>
                <a:uLnTx/>
                <a:uFillTx/>
                <a:latin typeface="Verdana"/>
                <a:cs typeface="Verdana"/>
              </a:rPr>
              <a:t> </a:t>
            </a:r>
            <a:r>
              <a:rPr kumimoji="0" sz="1600" b="1" i="0" u="none" strike="noStrike" kern="0" cap="none" spc="-30" normalizeH="0" baseline="0" noProof="0" dirty="0">
                <a:ln>
                  <a:noFill/>
                </a:ln>
                <a:solidFill>
                  <a:srgbClr val="6D152D"/>
                </a:solidFill>
                <a:effectLst/>
                <a:uLnTx/>
                <a:uFillTx/>
                <a:latin typeface="Verdana"/>
                <a:cs typeface="Verdana"/>
              </a:rPr>
              <a:t>complemento</a:t>
            </a:r>
            <a:endParaRPr kumimoji="0" sz="1600" b="0" i="0" u="none" strike="noStrike" kern="0" cap="none" spc="0" normalizeH="0" baseline="0" noProof="0">
              <a:ln>
                <a:noFill/>
              </a:ln>
              <a:solidFill>
                <a:sysClr val="windowText" lastClr="000000"/>
              </a:solidFill>
              <a:effectLst/>
              <a:uLnTx/>
              <a:uFillTx/>
              <a:latin typeface="Verdana"/>
              <a:cs typeface="Verdana"/>
            </a:endParaRPr>
          </a:p>
        </p:txBody>
      </p:sp>
      <p:sp>
        <p:nvSpPr>
          <p:cNvPr id="26" name="object 26"/>
          <p:cNvSpPr txBox="1"/>
          <p:nvPr/>
        </p:nvSpPr>
        <p:spPr>
          <a:xfrm>
            <a:off x="8574785" y="4798567"/>
            <a:ext cx="2891155" cy="26924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1" i="0" u="none" strike="noStrike" kern="0" cap="none" spc="-70" normalizeH="0" baseline="0" noProof="0" dirty="0">
                <a:ln>
                  <a:noFill/>
                </a:ln>
                <a:solidFill>
                  <a:srgbClr val="6D152D"/>
                </a:solidFill>
                <a:effectLst/>
                <a:uLnTx/>
                <a:uFillTx/>
                <a:latin typeface="Verdana"/>
                <a:cs typeface="Verdana"/>
              </a:rPr>
              <a:t>Pensión</a:t>
            </a:r>
            <a:r>
              <a:rPr kumimoji="0" sz="1600" b="1" i="0" u="none" strike="noStrike" kern="0" cap="none" spc="-60" normalizeH="0" baseline="0" noProof="0" dirty="0">
                <a:ln>
                  <a:noFill/>
                </a:ln>
                <a:solidFill>
                  <a:srgbClr val="6D152D"/>
                </a:solidFill>
                <a:effectLst/>
                <a:uLnTx/>
                <a:uFillTx/>
                <a:latin typeface="Verdana"/>
                <a:cs typeface="Verdana"/>
              </a:rPr>
              <a:t> </a:t>
            </a:r>
            <a:r>
              <a:rPr kumimoji="0" sz="1600" b="1" i="0" u="none" strike="noStrike" kern="0" cap="none" spc="-25" normalizeH="0" baseline="0" noProof="0" dirty="0">
                <a:ln>
                  <a:noFill/>
                </a:ln>
                <a:solidFill>
                  <a:srgbClr val="6D152D"/>
                </a:solidFill>
                <a:effectLst/>
                <a:uLnTx/>
                <a:uFillTx/>
                <a:latin typeface="Verdana"/>
                <a:cs typeface="Verdana"/>
              </a:rPr>
              <a:t>con</a:t>
            </a:r>
            <a:r>
              <a:rPr kumimoji="0" sz="1600" b="1" i="0" u="none" strike="noStrike" kern="0" cap="none" spc="-70" normalizeH="0" baseline="0" noProof="0" dirty="0">
                <a:ln>
                  <a:noFill/>
                </a:ln>
                <a:solidFill>
                  <a:srgbClr val="6D152D"/>
                </a:solidFill>
                <a:effectLst/>
                <a:uLnTx/>
                <a:uFillTx/>
                <a:latin typeface="Verdana"/>
                <a:cs typeface="Verdana"/>
              </a:rPr>
              <a:t> </a:t>
            </a:r>
            <a:r>
              <a:rPr kumimoji="0" sz="1600" b="1" i="0" u="none" strike="noStrike" kern="0" cap="none" spc="-30" normalizeH="0" baseline="0" noProof="0" dirty="0">
                <a:ln>
                  <a:noFill/>
                </a:ln>
                <a:solidFill>
                  <a:srgbClr val="6D152D"/>
                </a:solidFill>
                <a:effectLst/>
                <a:uLnTx/>
                <a:uFillTx/>
                <a:latin typeface="Verdana"/>
                <a:cs typeface="Verdana"/>
              </a:rPr>
              <a:t>complemento</a:t>
            </a:r>
            <a:endParaRPr kumimoji="0" sz="1600" b="0" i="0" u="none" strike="noStrike" kern="0" cap="none" spc="0" normalizeH="0" baseline="0" noProof="0">
              <a:ln>
                <a:noFill/>
              </a:ln>
              <a:solidFill>
                <a:sysClr val="windowText" lastClr="000000"/>
              </a:solidFill>
              <a:effectLst/>
              <a:uLnTx/>
              <a:uFillTx/>
              <a:latin typeface="Verdana"/>
              <a:cs typeface="Verdana"/>
            </a:endParaRPr>
          </a:p>
        </p:txBody>
      </p:sp>
      <p:sp>
        <p:nvSpPr>
          <p:cNvPr id="27" name="object 27"/>
          <p:cNvSpPr txBox="1"/>
          <p:nvPr/>
        </p:nvSpPr>
        <p:spPr>
          <a:xfrm>
            <a:off x="739851" y="226313"/>
            <a:ext cx="7882255" cy="1442720"/>
          </a:xfrm>
          <a:prstGeom prst="rect">
            <a:avLst/>
          </a:prstGeom>
        </p:spPr>
        <p:txBody>
          <a:bodyPr vert="horz" wrap="square" lIns="0" tIns="12700" rIns="0" bIns="0" rtlCol="0">
            <a:spAutoFit/>
          </a:bodyPr>
          <a:lstStyle/>
          <a:p>
            <a:pPr marL="2709545" marR="0" lvl="0" indent="0" defTabSz="914400" eaLnBrk="1" fontAlgn="auto" latinLnBrk="0" hangingPunct="1">
              <a:lnSpc>
                <a:spcPct val="100000"/>
              </a:lnSpc>
              <a:spcBef>
                <a:spcPts val="100"/>
              </a:spcBef>
              <a:spcAft>
                <a:spcPts val="0"/>
              </a:spcAft>
              <a:buClrTx/>
              <a:buSzTx/>
              <a:buFontTx/>
              <a:buNone/>
              <a:tabLst/>
              <a:defRPr/>
            </a:pPr>
            <a:r>
              <a:rPr kumimoji="0" sz="2900" b="1" i="0" u="none" strike="noStrike" kern="0" cap="none" spc="-110" normalizeH="0" baseline="0" noProof="0" dirty="0">
                <a:ln>
                  <a:noFill/>
                </a:ln>
                <a:solidFill>
                  <a:srgbClr val="DEC8A1"/>
                </a:solidFill>
                <a:effectLst/>
                <a:uLnTx/>
                <a:uFillTx/>
                <a:latin typeface="Verdana"/>
                <a:cs typeface="Verdana"/>
              </a:rPr>
              <a:t>PROYECCIÓN</a:t>
            </a:r>
            <a:r>
              <a:rPr kumimoji="0" sz="2900" b="1" i="0" u="none" strike="noStrike" kern="0" cap="none" spc="-170" normalizeH="0" baseline="0" noProof="0" dirty="0">
                <a:ln>
                  <a:noFill/>
                </a:ln>
                <a:solidFill>
                  <a:srgbClr val="DEC8A1"/>
                </a:solidFill>
                <a:effectLst/>
                <a:uLnTx/>
                <a:uFillTx/>
                <a:latin typeface="Verdana"/>
                <a:cs typeface="Verdana"/>
              </a:rPr>
              <a:t> </a:t>
            </a:r>
            <a:r>
              <a:rPr kumimoji="0" sz="2900" b="1" i="0" u="none" strike="noStrike" kern="0" cap="none" spc="0" normalizeH="0" baseline="0" noProof="0" dirty="0">
                <a:ln>
                  <a:noFill/>
                </a:ln>
                <a:solidFill>
                  <a:srgbClr val="DEC8A1"/>
                </a:solidFill>
                <a:effectLst/>
                <a:uLnTx/>
                <a:uFillTx/>
                <a:latin typeface="Verdana"/>
                <a:cs typeface="Verdana"/>
              </a:rPr>
              <a:t>DE</a:t>
            </a:r>
            <a:r>
              <a:rPr kumimoji="0" sz="2900" b="1" i="0" u="none" strike="noStrike" kern="0" cap="none" spc="-215" normalizeH="0" baseline="0" noProof="0" dirty="0">
                <a:ln>
                  <a:noFill/>
                </a:ln>
                <a:solidFill>
                  <a:srgbClr val="DEC8A1"/>
                </a:solidFill>
                <a:effectLst/>
                <a:uLnTx/>
                <a:uFillTx/>
                <a:latin typeface="Verdana"/>
                <a:cs typeface="Verdana"/>
              </a:rPr>
              <a:t> </a:t>
            </a:r>
            <a:r>
              <a:rPr kumimoji="0" sz="2900" b="1" i="0" u="none" strike="noStrike" kern="0" cap="none" spc="-145" normalizeH="0" baseline="0" noProof="0" dirty="0">
                <a:ln>
                  <a:noFill/>
                </a:ln>
                <a:solidFill>
                  <a:srgbClr val="DEC8A1"/>
                </a:solidFill>
                <a:effectLst/>
                <a:uLnTx/>
                <a:uFillTx/>
                <a:latin typeface="Verdana"/>
                <a:cs typeface="Verdana"/>
              </a:rPr>
              <a:t>PENSIÓN</a:t>
            </a:r>
            <a:endParaRPr kumimoji="0" sz="2900" b="0" i="0" u="none" strike="noStrike" kern="0" cap="none" spc="0" normalizeH="0" baseline="0" noProof="0">
              <a:ln>
                <a:noFill/>
              </a:ln>
              <a:solidFill>
                <a:sysClr val="windowText" lastClr="000000"/>
              </a:solidFill>
              <a:effectLst/>
              <a:uLnTx/>
              <a:uFillTx/>
              <a:latin typeface="Verdana"/>
              <a:cs typeface="Verdana"/>
            </a:endParaRPr>
          </a:p>
          <a:p>
            <a:pPr marL="0" marR="0" lvl="0" indent="0" defTabSz="914400" eaLnBrk="1" fontAlgn="auto" latinLnBrk="0" hangingPunct="1">
              <a:lnSpc>
                <a:spcPct val="100000"/>
              </a:lnSpc>
              <a:spcBef>
                <a:spcPts val="1270"/>
              </a:spcBef>
              <a:spcAft>
                <a:spcPts val="0"/>
              </a:spcAft>
              <a:buClrTx/>
              <a:buSzTx/>
              <a:buFontTx/>
              <a:buNone/>
              <a:tabLst/>
              <a:defRPr/>
            </a:pPr>
            <a:endParaRPr kumimoji="0" sz="290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2400" b="1" i="0" u="none" strike="noStrike" kern="0" cap="none" spc="-110" normalizeH="0" baseline="0" noProof="0" dirty="0">
                <a:ln>
                  <a:noFill/>
                </a:ln>
                <a:solidFill>
                  <a:srgbClr val="404040"/>
                </a:solidFill>
                <a:effectLst/>
                <a:uLnTx/>
                <a:uFillTx/>
                <a:latin typeface="Verdana"/>
                <a:cs typeface="Verdana"/>
              </a:rPr>
              <a:t>Luis</a:t>
            </a:r>
            <a:r>
              <a:rPr kumimoji="0" sz="2400" b="1" i="0" u="none" strike="noStrike" kern="0" cap="none" spc="-95" normalizeH="0" baseline="0" noProof="0" dirty="0">
                <a:ln>
                  <a:noFill/>
                </a:ln>
                <a:solidFill>
                  <a:srgbClr val="404040"/>
                </a:solidFill>
                <a:effectLst/>
                <a:uLnTx/>
                <a:uFillTx/>
                <a:latin typeface="Verdana"/>
                <a:cs typeface="Verdana"/>
              </a:rPr>
              <a:t> </a:t>
            </a:r>
            <a:r>
              <a:rPr kumimoji="0" sz="2400" b="1" i="0" u="none" strike="noStrike" kern="0" cap="none" spc="-100" normalizeH="0" baseline="0" noProof="0" dirty="0">
                <a:ln>
                  <a:noFill/>
                </a:ln>
                <a:solidFill>
                  <a:srgbClr val="404040"/>
                </a:solidFill>
                <a:effectLst/>
                <a:uLnTx/>
                <a:uFillTx/>
                <a:latin typeface="Verdana"/>
                <a:cs typeface="Verdana"/>
              </a:rPr>
              <a:t>Leonardo</a:t>
            </a:r>
            <a:r>
              <a:rPr kumimoji="0" sz="2400" b="1" i="0" u="none" strike="noStrike" kern="0" cap="none" spc="-85" normalizeH="0" baseline="0" noProof="0" dirty="0">
                <a:ln>
                  <a:noFill/>
                </a:ln>
                <a:solidFill>
                  <a:srgbClr val="404040"/>
                </a:solidFill>
                <a:effectLst/>
                <a:uLnTx/>
                <a:uFillTx/>
                <a:latin typeface="Verdana"/>
                <a:cs typeface="Verdana"/>
              </a:rPr>
              <a:t> </a:t>
            </a:r>
            <a:r>
              <a:rPr kumimoji="0" sz="2400" b="1" i="0" u="none" strike="noStrike" kern="0" cap="none" spc="-114" normalizeH="0" baseline="0" noProof="0" dirty="0">
                <a:ln>
                  <a:noFill/>
                </a:ln>
                <a:solidFill>
                  <a:srgbClr val="404040"/>
                </a:solidFill>
                <a:effectLst/>
                <a:uLnTx/>
                <a:uFillTx/>
                <a:latin typeface="Verdana"/>
                <a:cs typeface="Verdana"/>
              </a:rPr>
              <a:t>Morales</a:t>
            </a:r>
            <a:r>
              <a:rPr kumimoji="0" sz="2400" b="1" i="0" u="none" strike="noStrike" kern="0" cap="none" spc="-85" normalizeH="0" baseline="0" noProof="0" dirty="0">
                <a:ln>
                  <a:noFill/>
                </a:ln>
                <a:solidFill>
                  <a:srgbClr val="404040"/>
                </a:solidFill>
                <a:effectLst/>
                <a:uLnTx/>
                <a:uFillTx/>
                <a:latin typeface="Verdana"/>
                <a:cs typeface="Verdana"/>
              </a:rPr>
              <a:t> </a:t>
            </a:r>
            <a:r>
              <a:rPr kumimoji="0" sz="2400" b="1" i="0" u="none" strike="noStrike" kern="0" cap="none" spc="-10" normalizeH="0" baseline="0" noProof="0" dirty="0">
                <a:ln>
                  <a:noFill/>
                </a:ln>
                <a:solidFill>
                  <a:srgbClr val="404040"/>
                </a:solidFill>
                <a:effectLst/>
                <a:uLnTx/>
                <a:uFillTx/>
                <a:latin typeface="Verdana"/>
                <a:cs typeface="Verdana"/>
              </a:rPr>
              <a:t>Alvarado</a:t>
            </a:r>
            <a:endParaRPr kumimoji="0" sz="2400" b="0" i="0" u="none" strike="noStrike" kern="0" cap="none" spc="0" normalizeH="0" baseline="0" noProof="0">
              <a:ln>
                <a:noFill/>
              </a:ln>
              <a:solidFill>
                <a:sysClr val="windowText" lastClr="000000"/>
              </a:solidFill>
              <a:effectLst/>
              <a:uLnTx/>
              <a:uFillTx/>
              <a:latin typeface="Verdana"/>
              <a:cs typeface="Verdan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2495067"/>
            <a:ext cx="7755890" cy="1936750"/>
          </a:xfrm>
          <a:prstGeom prst="rect">
            <a:avLst/>
          </a:prstGeom>
        </p:spPr>
        <p:txBody>
          <a:bodyPr vert="horz" wrap="square" lIns="0" tIns="125095" rIns="0" bIns="0" rtlCol="0">
            <a:spAutoFit/>
          </a:bodyPr>
          <a:lstStyle/>
          <a:p>
            <a:pPr marL="12700" marR="5080">
              <a:lnSpc>
                <a:spcPts val="7130"/>
              </a:lnSpc>
              <a:spcBef>
                <a:spcPts val="985"/>
              </a:spcBef>
            </a:pPr>
            <a:r>
              <a:rPr sz="6600" spc="-10" dirty="0"/>
              <a:t>Leyes</a:t>
            </a:r>
            <a:r>
              <a:rPr sz="6600" spc="-290" dirty="0"/>
              <a:t> </a:t>
            </a:r>
            <a:r>
              <a:rPr sz="6600" dirty="0"/>
              <a:t>del</a:t>
            </a:r>
            <a:r>
              <a:rPr sz="6600" spc="-280" dirty="0"/>
              <a:t> </a:t>
            </a:r>
            <a:r>
              <a:rPr sz="6600" dirty="0"/>
              <a:t>Seguro</a:t>
            </a:r>
            <a:r>
              <a:rPr sz="6600" spc="-285" dirty="0"/>
              <a:t> </a:t>
            </a:r>
            <a:r>
              <a:rPr sz="6600" spc="-20" dirty="0"/>
              <a:t>Social </a:t>
            </a:r>
            <a:r>
              <a:rPr sz="6600" spc="-10" dirty="0"/>
              <a:t>1973,1997</a:t>
            </a:r>
            <a:endParaRPr sz="66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82894" cy="6857997"/>
            </a:xfrm>
            <a:prstGeom prst="rect">
              <a:avLst/>
            </a:prstGeom>
          </p:spPr>
        </p:pic>
        <p:pic>
          <p:nvPicPr>
            <p:cNvPr id="4" name="object 4"/>
            <p:cNvPicPr/>
            <p:nvPr/>
          </p:nvPicPr>
          <p:blipFill>
            <a:blip r:embed="rId3" cstate="print"/>
            <a:stretch>
              <a:fillRect/>
            </a:stretch>
          </p:blipFill>
          <p:spPr>
            <a:xfrm>
              <a:off x="0" y="2265426"/>
              <a:ext cx="12192000" cy="4592574"/>
            </a:xfrm>
            <a:prstGeom prst="rect">
              <a:avLst/>
            </a:prstGeom>
          </p:spPr>
        </p:pic>
      </p:grpSp>
      <p:sp>
        <p:nvSpPr>
          <p:cNvPr id="5" name="object 5"/>
          <p:cNvSpPr txBox="1"/>
          <p:nvPr/>
        </p:nvSpPr>
        <p:spPr>
          <a:xfrm>
            <a:off x="483293" y="4361929"/>
            <a:ext cx="2651125" cy="1031240"/>
          </a:xfrm>
          <a:prstGeom prst="rect">
            <a:avLst/>
          </a:prstGeom>
        </p:spPr>
        <p:txBody>
          <a:bodyPr vert="horz" wrap="square" lIns="0" tIns="12700" rIns="0" bIns="0" rtlCol="0">
            <a:spAutoFit/>
          </a:bodyPr>
          <a:lstStyle/>
          <a:p>
            <a:pPr marL="12700">
              <a:lnSpc>
                <a:spcPct val="100000"/>
              </a:lnSpc>
              <a:spcBef>
                <a:spcPts val="100"/>
              </a:spcBef>
            </a:pPr>
            <a:r>
              <a:rPr sz="6600" spc="-70" dirty="0">
                <a:solidFill>
                  <a:srgbClr val="FFFFFF"/>
                </a:solidFill>
                <a:latin typeface="Carlito"/>
                <a:cs typeface="Carlito"/>
              </a:rPr>
              <a:t>AFORES</a:t>
            </a:r>
            <a:endParaRPr sz="6600">
              <a:latin typeface="Carlito"/>
              <a:cs typeface="Carlito"/>
            </a:endParaRPr>
          </a:p>
        </p:txBody>
      </p:sp>
      <p:sp>
        <p:nvSpPr>
          <p:cNvPr id="6" name="object 6"/>
          <p:cNvSpPr txBox="1"/>
          <p:nvPr/>
        </p:nvSpPr>
        <p:spPr>
          <a:xfrm>
            <a:off x="0" y="5574791"/>
            <a:ext cx="9785985" cy="685800"/>
          </a:xfrm>
          <a:prstGeom prst="rect">
            <a:avLst/>
          </a:prstGeom>
          <a:solidFill>
            <a:srgbClr val="8AC145"/>
          </a:solidFill>
        </p:spPr>
        <p:txBody>
          <a:bodyPr vert="horz" wrap="square" lIns="0" tIns="189865" rIns="0" bIns="0" rtlCol="0">
            <a:spAutoFit/>
          </a:bodyPr>
          <a:lstStyle/>
          <a:p>
            <a:pPr marL="495934">
              <a:lnSpc>
                <a:spcPct val="100000"/>
              </a:lnSpc>
              <a:spcBef>
                <a:spcPts val="1495"/>
              </a:spcBef>
            </a:pPr>
            <a:r>
              <a:rPr sz="1700" spc="-10" dirty="0">
                <a:solidFill>
                  <a:srgbClr val="FFFFFF"/>
                </a:solidFill>
                <a:latin typeface="Carlito"/>
                <a:cs typeface="Carlito"/>
              </a:rPr>
              <a:t>Administradoras</a:t>
            </a:r>
            <a:r>
              <a:rPr sz="1700" spc="-60" dirty="0">
                <a:solidFill>
                  <a:srgbClr val="FFFFFF"/>
                </a:solidFill>
                <a:latin typeface="Carlito"/>
                <a:cs typeface="Carlito"/>
              </a:rPr>
              <a:t> </a:t>
            </a:r>
            <a:r>
              <a:rPr sz="1700" dirty="0">
                <a:solidFill>
                  <a:srgbClr val="FFFFFF"/>
                </a:solidFill>
                <a:latin typeface="Carlito"/>
                <a:cs typeface="Carlito"/>
              </a:rPr>
              <a:t>de</a:t>
            </a:r>
            <a:r>
              <a:rPr sz="1700" spc="-55" dirty="0">
                <a:solidFill>
                  <a:srgbClr val="FFFFFF"/>
                </a:solidFill>
                <a:latin typeface="Carlito"/>
                <a:cs typeface="Carlito"/>
              </a:rPr>
              <a:t> </a:t>
            </a:r>
            <a:r>
              <a:rPr sz="1700" dirty="0">
                <a:solidFill>
                  <a:srgbClr val="FFFFFF"/>
                </a:solidFill>
                <a:latin typeface="Carlito"/>
                <a:cs typeface="Carlito"/>
              </a:rPr>
              <a:t>Fondos</a:t>
            </a:r>
            <a:r>
              <a:rPr sz="1700" spc="-45" dirty="0">
                <a:solidFill>
                  <a:srgbClr val="FFFFFF"/>
                </a:solidFill>
                <a:latin typeface="Carlito"/>
                <a:cs typeface="Carlito"/>
              </a:rPr>
              <a:t> </a:t>
            </a:r>
            <a:r>
              <a:rPr sz="1700" dirty="0">
                <a:solidFill>
                  <a:srgbClr val="FFFFFF"/>
                </a:solidFill>
                <a:latin typeface="Carlito"/>
                <a:cs typeface="Carlito"/>
              </a:rPr>
              <a:t>para</a:t>
            </a:r>
            <a:r>
              <a:rPr sz="1700" spc="-60" dirty="0">
                <a:solidFill>
                  <a:srgbClr val="FFFFFF"/>
                </a:solidFill>
                <a:latin typeface="Carlito"/>
                <a:cs typeface="Carlito"/>
              </a:rPr>
              <a:t> </a:t>
            </a:r>
            <a:r>
              <a:rPr sz="1700" dirty="0">
                <a:solidFill>
                  <a:srgbClr val="FFFFFF"/>
                </a:solidFill>
                <a:latin typeface="Carlito"/>
                <a:cs typeface="Carlito"/>
              </a:rPr>
              <a:t>el</a:t>
            </a:r>
            <a:r>
              <a:rPr sz="1700" spc="-35" dirty="0">
                <a:solidFill>
                  <a:srgbClr val="FFFFFF"/>
                </a:solidFill>
                <a:latin typeface="Carlito"/>
                <a:cs typeface="Carlito"/>
              </a:rPr>
              <a:t> </a:t>
            </a:r>
            <a:r>
              <a:rPr sz="1700" spc="-10" dirty="0">
                <a:solidFill>
                  <a:srgbClr val="FFFFFF"/>
                </a:solidFill>
                <a:latin typeface="Carlito"/>
                <a:cs typeface="Carlito"/>
              </a:rPr>
              <a:t>Retiro,</a:t>
            </a:r>
            <a:r>
              <a:rPr sz="1700" spc="-25" dirty="0">
                <a:solidFill>
                  <a:srgbClr val="FFFFFF"/>
                </a:solidFill>
                <a:latin typeface="Carlito"/>
                <a:cs typeface="Carlito"/>
              </a:rPr>
              <a:t> </a:t>
            </a:r>
            <a:r>
              <a:rPr sz="1700" dirty="0">
                <a:solidFill>
                  <a:srgbClr val="FFFFFF"/>
                </a:solidFill>
                <a:latin typeface="Carlito"/>
                <a:cs typeface="Carlito"/>
              </a:rPr>
              <a:t>Instituciones</a:t>
            </a:r>
            <a:r>
              <a:rPr sz="1700" spc="-45" dirty="0">
                <a:solidFill>
                  <a:srgbClr val="FFFFFF"/>
                </a:solidFill>
                <a:latin typeface="Carlito"/>
                <a:cs typeface="Carlito"/>
              </a:rPr>
              <a:t> </a:t>
            </a:r>
            <a:r>
              <a:rPr sz="1700" dirty="0">
                <a:solidFill>
                  <a:srgbClr val="FFFFFF"/>
                </a:solidFill>
                <a:latin typeface="Carlito"/>
                <a:cs typeface="Carlito"/>
              </a:rPr>
              <a:t>Públicas</a:t>
            </a:r>
            <a:r>
              <a:rPr sz="1700" spc="-45" dirty="0">
                <a:solidFill>
                  <a:srgbClr val="FFFFFF"/>
                </a:solidFill>
                <a:latin typeface="Carlito"/>
                <a:cs typeface="Carlito"/>
              </a:rPr>
              <a:t> </a:t>
            </a:r>
            <a:r>
              <a:rPr sz="1700" dirty="0">
                <a:solidFill>
                  <a:srgbClr val="FFFFFF"/>
                </a:solidFill>
                <a:latin typeface="Carlito"/>
                <a:cs typeface="Carlito"/>
              </a:rPr>
              <a:t>que</a:t>
            </a:r>
            <a:r>
              <a:rPr sz="1700" spc="-45" dirty="0">
                <a:solidFill>
                  <a:srgbClr val="FFFFFF"/>
                </a:solidFill>
                <a:latin typeface="Carlito"/>
                <a:cs typeface="Carlito"/>
              </a:rPr>
              <a:t> </a:t>
            </a:r>
            <a:r>
              <a:rPr sz="1700" dirty="0">
                <a:solidFill>
                  <a:srgbClr val="FFFFFF"/>
                </a:solidFill>
                <a:latin typeface="Carlito"/>
                <a:cs typeface="Carlito"/>
              </a:rPr>
              <a:t>realicen</a:t>
            </a:r>
            <a:r>
              <a:rPr sz="1700" spc="-45" dirty="0">
                <a:solidFill>
                  <a:srgbClr val="FFFFFF"/>
                </a:solidFill>
                <a:latin typeface="Carlito"/>
                <a:cs typeface="Carlito"/>
              </a:rPr>
              <a:t> </a:t>
            </a:r>
            <a:r>
              <a:rPr sz="1700" dirty="0">
                <a:solidFill>
                  <a:srgbClr val="FFFFFF"/>
                </a:solidFill>
                <a:latin typeface="Carlito"/>
                <a:cs typeface="Carlito"/>
              </a:rPr>
              <a:t>funciones</a:t>
            </a:r>
            <a:r>
              <a:rPr sz="1700" spc="-40" dirty="0">
                <a:solidFill>
                  <a:srgbClr val="FFFFFF"/>
                </a:solidFill>
                <a:latin typeface="Carlito"/>
                <a:cs typeface="Carlito"/>
              </a:rPr>
              <a:t> </a:t>
            </a:r>
            <a:r>
              <a:rPr sz="1700" spc="-10" dirty="0">
                <a:solidFill>
                  <a:srgbClr val="FFFFFF"/>
                </a:solidFill>
                <a:latin typeface="Carlito"/>
                <a:cs typeface="Carlito"/>
              </a:rPr>
              <a:t>similares</a:t>
            </a:r>
            <a:endParaRPr sz="1700">
              <a:latin typeface="Carlito"/>
              <a:cs typeface="Carlito"/>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6"/>
            <a:ext cx="12192000" cy="6858000"/>
            <a:chOff x="0" y="6"/>
            <a:chExt cx="12192000" cy="6858000"/>
          </a:xfrm>
        </p:grpSpPr>
        <p:pic>
          <p:nvPicPr>
            <p:cNvPr id="3" name="object 3"/>
            <p:cNvPicPr/>
            <p:nvPr/>
          </p:nvPicPr>
          <p:blipFill>
            <a:blip r:embed="rId2" cstate="print"/>
            <a:stretch>
              <a:fillRect/>
            </a:stretch>
          </p:blipFill>
          <p:spPr>
            <a:xfrm>
              <a:off x="0" y="6"/>
              <a:ext cx="12188837" cy="6857993"/>
            </a:xfrm>
            <a:prstGeom prst="rect">
              <a:avLst/>
            </a:prstGeom>
          </p:spPr>
        </p:pic>
        <p:pic>
          <p:nvPicPr>
            <p:cNvPr id="4" name="object 4"/>
            <p:cNvPicPr/>
            <p:nvPr/>
          </p:nvPicPr>
          <p:blipFill>
            <a:blip r:embed="rId3" cstate="print"/>
            <a:stretch>
              <a:fillRect/>
            </a:stretch>
          </p:blipFill>
          <p:spPr>
            <a:xfrm>
              <a:off x="0" y="2265426"/>
              <a:ext cx="12192000" cy="4592574"/>
            </a:xfrm>
            <a:prstGeom prst="rect">
              <a:avLst/>
            </a:prstGeom>
          </p:spPr>
        </p:pic>
        <p:pic>
          <p:nvPicPr>
            <p:cNvPr id="5" name="object 5"/>
            <p:cNvPicPr/>
            <p:nvPr/>
          </p:nvPicPr>
          <p:blipFill>
            <a:blip r:embed="rId4" cstate="print"/>
            <a:stretch>
              <a:fillRect/>
            </a:stretch>
          </p:blipFill>
          <p:spPr>
            <a:xfrm>
              <a:off x="562305" y="4669713"/>
              <a:ext cx="2131110" cy="556615"/>
            </a:xfrm>
            <a:prstGeom prst="rect">
              <a:avLst/>
            </a:prstGeom>
          </p:spPr>
        </p:pic>
        <p:pic>
          <p:nvPicPr>
            <p:cNvPr id="6" name="object 6"/>
            <p:cNvPicPr/>
            <p:nvPr/>
          </p:nvPicPr>
          <p:blipFill>
            <a:blip r:embed="rId5" cstate="print"/>
            <a:stretch>
              <a:fillRect/>
            </a:stretch>
          </p:blipFill>
          <p:spPr>
            <a:xfrm>
              <a:off x="2893301" y="4666843"/>
              <a:ext cx="3153676" cy="562343"/>
            </a:xfrm>
            <a:prstGeom prst="rect">
              <a:avLst/>
            </a:prstGeom>
          </p:spPr>
        </p:pic>
        <p:sp>
          <p:nvSpPr>
            <p:cNvPr id="7" name="object 7"/>
            <p:cNvSpPr/>
            <p:nvPr/>
          </p:nvSpPr>
          <p:spPr>
            <a:xfrm>
              <a:off x="0" y="5574792"/>
              <a:ext cx="9785985" cy="685800"/>
            </a:xfrm>
            <a:custGeom>
              <a:avLst/>
              <a:gdLst/>
              <a:ahLst/>
              <a:cxnLst/>
              <a:rect l="l" t="t" r="r" b="b"/>
              <a:pathLst>
                <a:path w="9785985" h="685800">
                  <a:moveTo>
                    <a:pt x="9785604" y="0"/>
                  </a:moveTo>
                  <a:lnTo>
                    <a:pt x="0" y="0"/>
                  </a:lnTo>
                  <a:lnTo>
                    <a:pt x="0" y="685799"/>
                  </a:lnTo>
                  <a:lnTo>
                    <a:pt x="9785604" y="685799"/>
                  </a:lnTo>
                  <a:lnTo>
                    <a:pt x="9785604" y="0"/>
                  </a:lnTo>
                  <a:close/>
                </a:path>
              </a:pathLst>
            </a:custGeom>
            <a:solidFill>
              <a:srgbClr val="8AC145"/>
            </a:solidFill>
          </p:spPr>
          <p:txBody>
            <a:bodyPr wrap="square" lIns="0" tIns="0" rIns="0" bIns="0" rtlCol="0"/>
            <a:lstStyle/>
            <a:p>
              <a:endParaRP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
            <a:ext cx="12192000" cy="6858000"/>
            <a:chOff x="0" y="1"/>
            <a:chExt cx="12192000" cy="6858000"/>
          </a:xfrm>
        </p:grpSpPr>
        <p:pic>
          <p:nvPicPr>
            <p:cNvPr id="3" name="object 3"/>
            <p:cNvPicPr/>
            <p:nvPr/>
          </p:nvPicPr>
          <p:blipFill>
            <a:blip r:embed="rId2" cstate="print"/>
            <a:stretch>
              <a:fillRect/>
            </a:stretch>
          </p:blipFill>
          <p:spPr>
            <a:xfrm>
              <a:off x="0" y="1"/>
              <a:ext cx="12186653" cy="6857998"/>
            </a:xfrm>
            <a:prstGeom prst="rect">
              <a:avLst/>
            </a:prstGeom>
          </p:spPr>
        </p:pic>
        <p:pic>
          <p:nvPicPr>
            <p:cNvPr id="4" name="object 4"/>
            <p:cNvPicPr/>
            <p:nvPr/>
          </p:nvPicPr>
          <p:blipFill>
            <a:blip r:embed="rId3" cstate="print"/>
            <a:stretch>
              <a:fillRect/>
            </a:stretch>
          </p:blipFill>
          <p:spPr>
            <a:xfrm>
              <a:off x="0" y="2265425"/>
              <a:ext cx="12192000" cy="4592574"/>
            </a:xfrm>
            <a:prstGeom prst="rect">
              <a:avLst/>
            </a:prstGeom>
          </p:spPr>
        </p:pic>
      </p:grpSp>
      <p:sp>
        <p:nvSpPr>
          <p:cNvPr id="5" name="object 5"/>
          <p:cNvSpPr txBox="1">
            <a:spLocks noGrp="1"/>
          </p:cNvSpPr>
          <p:nvPr>
            <p:ph type="title"/>
          </p:nvPr>
        </p:nvSpPr>
        <p:spPr>
          <a:xfrm>
            <a:off x="483293" y="4361929"/>
            <a:ext cx="8516620" cy="1031240"/>
          </a:xfrm>
          <a:prstGeom prst="rect">
            <a:avLst/>
          </a:prstGeom>
        </p:spPr>
        <p:txBody>
          <a:bodyPr vert="horz" wrap="square" lIns="0" tIns="12700" rIns="0" bIns="0" rtlCol="0">
            <a:spAutoFit/>
          </a:bodyPr>
          <a:lstStyle/>
          <a:p>
            <a:pPr marL="12700">
              <a:lnSpc>
                <a:spcPct val="100000"/>
              </a:lnSpc>
              <a:spcBef>
                <a:spcPts val="100"/>
              </a:spcBef>
            </a:pPr>
            <a:r>
              <a:rPr sz="6600" spc="-25" dirty="0">
                <a:solidFill>
                  <a:srgbClr val="FFFFFF"/>
                </a:solidFill>
              </a:rPr>
              <a:t>RETIROS</a:t>
            </a:r>
            <a:r>
              <a:rPr sz="6600" spc="-335" dirty="0">
                <a:solidFill>
                  <a:srgbClr val="FFFFFF"/>
                </a:solidFill>
              </a:rPr>
              <a:t> </a:t>
            </a:r>
            <a:r>
              <a:rPr sz="6600" spc="-65" dirty="0">
                <a:solidFill>
                  <a:srgbClr val="FFFFFF"/>
                </a:solidFill>
              </a:rPr>
              <a:t>PROGRAMADOS</a:t>
            </a:r>
            <a:endParaRPr sz="6600"/>
          </a:p>
        </p:txBody>
      </p:sp>
      <p:sp>
        <p:nvSpPr>
          <p:cNvPr id="6" name="object 6"/>
          <p:cNvSpPr/>
          <p:nvPr/>
        </p:nvSpPr>
        <p:spPr>
          <a:xfrm>
            <a:off x="0" y="5574791"/>
            <a:ext cx="9785985" cy="685800"/>
          </a:xfrm>
          <a:custGeom>
            <a:avLst/>
            <a:gdLst/>
            <a:ahLst/>
            <a:cxnLst/>
            <a:rect l="l" t="t" r="r" b="b"/>
            <a:pathLst>
              <a:path w="9785985" h="685800">
                <a:moveTo>
                  <a:pt x="9785604" y="0"/>
                </a:moveTo>
                <a:lnTo>
                  <a:pt x="0" y="0"/>
                </a:lnTo>
                <a:lnTo>
                  <a:pt x="0" y="685799"/>
                </a:lnTo>
                <a:lnTo>
                  <a:pt x="9785604" y="685799"/>
                </a:lnTo>
                <a:lnTo>
                  <a:pt x="9785604" y="0"/>
                </a:lnTo>
                <a:close/>
              </a:path>
            </a:pathLst>
          </a:custGeom>
          <a:solidFill>
            <a:srgbClr val="8AC145"/>
          </a:solidFill>
        </p:spPr>
        <p:txBody>
          <a:bodyPr wrap="square" lIns="0" tIns="0" rIns="0" bIns="0" rtlCol="0"/>
          <a:lstStyle/>
          <a:p>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7148"/>
            </a:xfrm>
            <a:prstGeom prst="rect">
              <a:avLst/>
            </a:prstGeom>
          </p:spPr>
        </p:pic>
        <p:pic>
          <p:nvPicPr>
            <p:cNvPr id="4" name="object 4"/>
            <p:cNvPicPr/>
            <p:nvPr/>
          </p:nvPicPr>
          <p:blipFill>
            <a:blip r:embed="rId3" cstate="print"/>
            <a:stretch>
              <a:fillRect/>
            </a:stretch>
          </p:blipFill>
          <p:spPr>
            <a:xfrm>
              <a:off x="0" y="2265426"/>
              <a:ext cx="12192000" cy="4592574"/>
            </a:xfrm>
            <a:prstGeom prst="rect">
              <a:avLst/>
            </a:prstGeom>
          </p:spPr>
        </p:pic>
      </p:grpSp>
      <p:sp>
        <p:nvSpPr>
          <p:cNvPr id="5" name="object 5"/>
          <p:cNvSpPr txBox="1">
            <a:spLocks noGrp="1"/>
          </p:cNvSpPr>
          <p:nvPr>
            <p:ph type="title"/>
          </p:nvPr>
        </p:nvSpPr>
        <p:spPr>
          <a:xfrm>
            <a:off x="483293" y="4361929"/>
            <a:ext cx="8141970" cy="1031240"/>
          </a:xfrm>
          <a:prstGeom prst="rect">
            <a:avLst/>
          </a:prstGeom>
        </p:spPr>
        <p:txBody>
          <a:bodyPr vert="horz" wrap="square" lIns="0" tIns="12700" rIns="0" bIns="0" rtlCol="0">
            <a:spAutoFit/>
          </a:bodyPr>
          <a:lstStyle/>
          <a:p>
            <a:pPr marL="12700">
              <a:lnSpc>
                <a:spcPct val="100000"/>
              </a:lnSpc>
              <a:spcBef>
                <a:spcPts val="100"/>
              </a:spcBef>
            </a:pPr>
            <a:r>
              <a:rPr sz="6600" spc="-30" dirty="0">
                <a:solidFill>
                  <a:srgbClr val="FFFFFF"/>
                </a:solidFill>
              </a:rPr>
              <a:t>PENSIÓN</a:t>
            </a:r>
            <a:r>
              <a:rPr sz="6600" spc="-310" dirty="0">
                <a:solidFill>
                  <a:srgbClr val="FFFFFF"/>
                </a:solidFill>
              </a:rPr>
              <a:t> </a:t>
            </a:r>
            <a:r>
              <a:rPr sz="6600" spc="-60" dirty="0">
                <a:solidFill>
                  <a:srgbClr val="FFFFFF"/>
                </a:solidFill>
              </a:rPr>
              <a:t>GARANTIZADA</a:t>
            </a:r>
            <a:endParaRPr sz="6600"/>
          </a:p>
        </p:txBody>
      </p:sp>
      <p:sp>
        <p:nvSpPr>
          <p:cNvPr id="6" name="object 6"/>
          <p:cNvSpPr/>
          <p:nvPr/>
        </p:nvSpPr>
        <p:spPr>
          <a:xfrm>
            <a:off x="0" y="5574791"/>
            <a:ext cx="9785985" cy="685800"/>
          </a:xfrm>
          <a:custGeom>
            <a:avLst/>
            <a:gdLst/>
            <a:ahLst/>
            <a:cxnLst/>
            <a:rect l="l" t="t" r="r" b="b"/>
            <a:pathLst>
              <a:path w="9785985" h="685800">
                <a:moveTo>
                  <a:pt x="9785604" y="0"/>
                </a:moveTo>
                <a:lnTo>
                  <a:pt x="0" y="0"/>
                </a:lnTo>
                <a:lnTo>
                  <a:pt x="0" y="685799"/>
                </a:lnTo>
                <a:lnTo>
                  <a:pt x="9785604" y="685799"/>
                </a:lnTo>
                <a:lnTo>
                  <a:pt x="9785604" y="0"/>
                </a:lnTo>
                <a:close/>
              </a:path>
            </a:pathLst>
          </a:custGeom>
          <a:solidFill>
            <a:srgbClr val="8AC145"/>
          </a:solidFill>
        </p:spPr>
        <p:txBody>
          <a:bodyPr wrap="square" lIns="0" tIns="0" rIns="0" bIns="0" rtlCol="0"/>
          <a:lstStyle/>
          <a:p>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graphicFrame>
        <p:nvGraphicFramePr>
          <p:cNvPr id="3" name="object 3"/>
          <p:cNvGraphicFramePr>
            <a:graphicFrameLocks noGrp="1"/>
          </p:cNvGraphicFramePr>
          <p:nvPr/>
        </p:nvGraphicFramePr>
        <p:xfrm>
          <a:off x="1110614" y="1163700"/>
          <a:ext cx="7961630" cy="4769484"/>
        </p:xfrm>
        <a:graphic>
          <a:graphicData uri="http://schemas.openxmlformats.org/drawingml/2006/table">
            <a:tbl>
              <a:tblPr firstRow="1" bandRow="1">
                <a:tableStyleId>{2D5ABB26-0587-4C30-8999-92F81FD0307C}</a:tableStyleId>
              </a:tblPr>
              <a:tblGrid>
                <a:gridCol w="3853815">
                  <a:extLst>
                    <a:ext uri="{9D8B030D-6E8A-4147-A177-3AD203B41FA5}">
                      <a16:colId xmlns:a16="http://schemas.microsoft.com/office/drawing/2014/main" val="20000"/>
                    </a:ext>
                  </a:extLst>
                </a:gridCol>
                <a:gridCol w="3121025">
                  <a:extLst>
                    <a:ext uri="{9D8B030D-6E8A-4147-A177-3AD203B41FA5}">
                      <a16:colId xmlns:a16="http://schemas.microsoft.com/office/drawing/2014/main" val="20001"/>
                    </a:ext>
                  </a:extLst>
                </a:gridCol>
                <a:gridCol w="986790">
                  <a:extLst>
                    <a:ext uri="{9D8B030D-6E8A-4147-A177-3AD203B41FA5}">
                      <a16:colId xmlns:a16="http://schemas.microsoft.com/office/drawing/2014/main" val="20002"/>
                    </a:ext>
                  </a:extLst>
                </a:gridCol>
              </a:tblGrid>
              <a:tr h="685800">
                <a:tc>
                  <a:txBody>
                    <a:bodyPr/>
                    <a:lstStyle/>
                    <a:p>
                      <a:pPr marL="31750">
                        <a:lnSpc>
                          <a:spcPts val="5130"/>
                        </a:lnSpc>
                      </a:pPr>
                      <a:r>
                        <a:rPr sz="5400" b="1" spc="-10" dirty="0">
                          <a:solidFill>
                            <a:srgbClr val="FFC000"/>
                          </a:solidFill>
                          <a:latin typeface="Carlito"/>
                          <a:cs typeface="Carlito"/>
                        </a:rPr>
                        <a:t>Patrón</a:t>
                      </a:r>
                      <a:endParaRPr sz="5400">
                        <a:latin typeface="Carlito"/>
                        <a:cs typeface="Carlito"/>
                      </a:endParaRPr>
                    </a:p>
                  </a:txBody>
                  <a:tcPr marL="0" marR="0" marT="0" marB="0"/>
                </a:tc>
                <a:tc gridSpan="2">
                  <a:txBody>
                    <a:bodyPr/>
                    <a:lstStyle/>
                    <a:p>
                      <a:pPr marL="1295400" algn="ctr">
                        <a:lnSpc>
                          <a:spcPts val="5130"/>
                        </a:lnSpc>
                      </a:pPr>
                      <a:r>
                        <a:rPr sz="5400" b="1" spc="-10" dirty="0">
                          <a:solidFill>
                            <a:srgbClr val="FFC000"/>
                          </a:solidFill>
                          <a:latin typeface="Carlito"/>
                          <a:cs typeface="Carlito"/>
                        </a:rPr>
                        <a:t>3.151%</a:t>
                      </a:r>
                      <a:endParaRPr sz="5400">
                        <a:latin typeface="Carlito"/>
                        <a:cs typeface="Carlito"/>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699260">
                <a:tc>
                  <a:txBody>
                    <a:bodyPr/>
                    <a:lstStyle/>
                    <a:p>
                      <a:pPr marL="31750">
                        <a:lnSpc>
                          <a:spcPct val="100000"/>
                        </a:lnSpc>
                        <a:spcBef>
                          <a:spcPts val="3975"/>
                        </a:spcBef>
                      </a:pPr>
                      <a:r>
                        <a:rPr sz="5400" b="1" spc="-10" dirty="0">
                          <a:solidFill>
                            <a:srgbClr val="FFC000"/>
                          </a:solidFill>
                          <a:latin typeface="Carlito"/>
                          <a:cs typeface="Carlito"/>
                        </a:rPr>
                        <a:t>Trabajador</a:t>
                      </a:r>
                      <a:endParaRPr sz="5400">
                        <a:latin typeface="Carlito"/>
                        <a:cs typeface="Carlito"/>
                      </a:endParaRPr>
                    </a:p>
                  </a:txBody>
                  <a:tcPr marL="0" marR="0" marT="504825" marB="0"/>
                </a:tc>
                <a:tc>
                  <a:txBody>
                    <a:bodyPr/>
                    <a:lstStyle/>
                    <a:p>
                      <a:pPr marL="749935">
                        <a:lnSpc>
                          <a:spcPct val="100000"/>
                        </a:lnSpc>
                        <a:spcBef>
                          <a:spcPts val="3975"/>
                        </a:spcBef>
                      </a:pPr>
                      <a:r>
                        <a:rPr sz="5400" b="1" spc="-10" dirty="0">
                          <a:solidFill>
                            <a:srgbClr val="FFC000"/>
                          </a:solidFill>
                          <a:latin typeface="Carlito"/>
                          <a:cs typeface="Carlito"/>
                        </a:rPr>
                        <a:t>1.125%</a:t>
                      </a:r>
                      <a:endParaRPr sz="5400">
                        <a:latin typeface="Carlito"/>
                        <a:cs typeface="Carlito"/>
                      </a:endParaRPr>
                    </a:p>
                  </a:txBody>
                  <a:tcPr marL="0" marR="0" marT="504825" marB="0"/>
                </a:tc>
                <a:tc>
                  <a:txBody>
                    <a:bodyPr/>
                    <a:lstStyle/>
                    <a:p>
                      <a:pPr>
                        <a:lnSpc>
                          <a:spcPct val="100000"/>
                        </a:lnSpc>
                      </a:pPr>
                      <a:endParaRPr sz="5100">
                        <a:latin typeface="Times New Roman"/>
                        <a:cs typeface="Times New Roman"/>
                      </a:endParaRPr>
                    </a:p>
                  </a:txBody>
                  <a:tcPr marL="0" marR="0" marT="0" marB="0"/>
                </a:tc>
                <a:extLst>
                  <a:ext uri="{0D108BD9-81ED-4DB2-BD59-A6C34878D82A}">
                    <a16:rowId xmlns:a16="http://schemas.microsoft.com/office/drawing/2014/main" val="10001"/>
                  </a:ext>
                </a:extLst>
              </a:tr>
              <a:tr h="1360805">
                <a:tc>
                  <a:txBody>
                    <a:bodyPr/>
                    <a:lstStyle/>
                    <a:p>
                      <a:pPr marL="31750">
                        <a:lnSpc>
                          <a:spcPct val="100000"/>
                        </a:lnSpc>
                        <a:spcBef>
                          <a:spcPts val="1305"/>
                        </a:spcBef>
                      </a:pPr>
                      <a:r>
                        <a:rPr sz="5400" b="1" spc="-10" dirty="0">
                          <a:solidFill>
                            <a:srgbClr val="FFC000"/>
                          </a:solidFill>
                          <a:latin typeface="Carlito"/>
                          <a:cs typeface="Carlito"/>
                        </a:rPr>
                        <a:t>Estado</a:t>
                      </a:r>
                      <a:endParaRPr sz="5400">
                        <a:latin typeface="Carlito"/>
                        <a:cs typeface="Carlito"/>
                      </a:endParaRPr>
                    </a:p>
                  </a:txBody>
                  <a:tcPr marL="0" marR="0" marT="165735" marB="0"/>
                </a:tc>
                <a:tc>
                  <a:txBody>
                    <a:bodyPr/>
                    <a:lstStyle/>
                    <a:p>
                      <a:pPr marL="903605" algn="ctr">
                        <a:lnSpc>
                          <a:spcPct val="100000"/>
                        </a:lnSpc>
                        <a:spcBef>
                          <a:spcPts val="1305"/>
                        </a:spcBef>
                      </a:pPr>
                      <a:r>
                        <a:rPr sz="5400" b="1" spc="-25" dirty="0">
                          <a:solidFill>
                            <a:srgbClr val="FFC000"/>
                          </a:solidFill>
                          <a:latin typeface="Carlito"/>
                          <a:cs typeface="Carlito"/>
                        </a:rPr>
                        <a:t>$6</a:t>
                      </a:r>
                      <a:endParaRPr sz="5400">
                        <a:latin typeface="Carlito"/>
                        <a:cs typeface="Carlito"/>
                      </a:endParaRPr>
                    </a:p>
                  </a:txBody>
                  <a:tcPr marL="0" marR="0" marT="165735" marB="0"/>
                </a:tc>
                <a:tc>
                  <a:txBody>
                    <a:bodyPr/>
                    <a:lstStyle/>
                    <a:p>
                      <a:pPr>
                        <a:lnSpc>
                          <a:spcPct val="100000"/>
                        </a:lnSpc>
                      </a:pPr>
                      <a:endParaRPr sz="5100">
                        <a:latin typeface="Times New Roman"/>
                        <a:cs typeface="Times New Roman"/>
                      </a:endParaRPr>
                    </a:p>
                  </a:txBody>
                  <a:tcPr marL="0" marR="0" marT="0" marB="0"/>
                </a:tc>
                <a:extLst>
                  <a:ext uri="{0D108BD9-81ED-4DB2-BD59-A6C34878D82A}">
                    <a16:rowId xmlns:a16="http://schemas.microsoft.com/office/drawing/2014/main" val="10002"/>
                  </a:ext>
                </a:extLst>
              </a:tr>
              <a:tr h="1023619">
                <a:tc>
                  <a:txBody>
                    <a:bodyPr/>
                    <a:lstStyle/>
                    <a:p>
                      <a:pPr marL="31750">
                        <a:lnSpc>
                          <a:spcPct val="100000"/>
                        </a:lnSpc>
                        <a:spcBef>
                          <a:spcPts val="1310"/>
                        </a:spcBef>
                      </a:pPr>
                      <a:r>
                        <a:rPr sz="5400" b="1" spc="-10" dirty="0">
                          <a:solidFill>
                            <a:srgbClr val="FFC000"/>
                          </a:solidFill>
                          <a:latin typeface="Carlito"/>
                          <a:cs typeface="Carlito"/>
                        </a:rPr>
                        <a:t>Total</a:t>
                      </a:r>
                      <a:endParaRPr sz="5400">
                        <a:latin typeface="Carlito"/>
                        <a:cs typeface="Carlito"/>
                      </a:endParaRPr>
                    </a:p>
                  </a:txBody>
                  <a:tcPr marL="0" marR="0" marT="166370" marB="0"/>
                </a:tc>
                <a:tc>
                  <a:txBody>
                    <a:bodyPr/>
                    <a:lstStyle/>
                    <a:p>
                      <a:pPr marL="1664335">
                        <a:lnSpc>
                          <a:spcPct val="100000"/>
                        </a:lnSpc>
                        <a:spcBef>
                          <a:spcPts val="1310"/>
                        </a:spcBef>
                      </a:pPr>
                      <a:r>
                        <a:rPr sz="5400" b="1" spc="-20" dirty="0">
                          <a:solidFill>
                            <a:srgbClr val="FFC000"/>
                          </a:solidFill>
                          <a:latin typeface="Carlito"/>
                          <a:cs typeface="Carlito"/>
                        </a:rPr>
                        <a:t>6.5%</a:t>
                      </a:r>
                      <a:endParaRPr sz="5400">
                        <a:latin typeface="Carlito"/>
                        <a:cs typeface="Carlito"/>
                      </a:endParaRPr>
                    </a:p>
                  </a:txBody>
                  <a:tcPr marL="0" marR="0" marT="166370" marB="0"/>
                </a:tc>
                <a:tc>
                  <a:txBody>
                    <a:bodyPr/>
                    <a:lstStyle/>
                    <a:p>
                      <a:pPr>
                        <a:lnSpc>
                          <a:spcPct val="100000"/>
                        </a:lnSpc>
                        <a:spcBef>
                          <a:spcPts val="690"/>
                        </a:spcBef>
                      </a:pPr>
                      <a:endParaRPr sz="2800">
                        <a:latin typeface="Times New Roman"/>
                        <a:cs typeface="Times New Roman"/>
                      </a:endParaRPr>
                    </a:p>
                    <a:p>
                      <a:pPr marL="77470">
                        <a:lnSpc>
                          <a:spcPct val="100000"/>
                        </a:lnSpc>
                      </a:pPr>
                      <a:r>
                        <a:rPr sz="2800" b="1" spc="-10" dirty="0">
                          <a:solidFill>
                            <a:srgbClr val="FFC000"/>
                          </a:solidFill>
                          <a:latin typeface="Carlito"/>
                          <a:cs typeface="Carlito"/>
                        </a:rPr>
                        <a:t>Aprox</a:t>
                      </a:r>
                      <a:endParaRPr sz="2800">
                        <a:latin typeface="Carlito"/>
                        <a:cs typeface="Carlito"/>
                      </a:endParaRPr>
                    </a:p>
                  </a:txBody>
                  <a:tcPr marL="0" marR="0" marT="87630" marB="0"/>
                </a:tc>
                <a:extLst>
                  <a:ext uri="{0D108BD9-81ED-4DB2-BD59-A6C34878D82A}">
                    <a16:rowId xmlns:a16="http://schemas.microsoft.com/office/drawing/2014/main" val="10003"/>
                  </a:ext>
                </a:extLst>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51509"/>
            <a:ext cx="12192000" cy="737235"/>
          </a:xfrm>
          <a:custGeom>
            <a:avLst/>
            <a:gdLst/>
            <a:ahLst/>
            <a:cxnLst/>
            <a:rect l="l" t="t" r="r" b="b"/>
            <a:pathLst>
              <a:path w="12192000" h="737235">
                <a:moveTo>
                  <a:pt x="12192000" y="0"/>
                </a:moveTo>
                <a:lnTo>
                  <a:pt x="0" y="0"/>
                </a:lnTo>
                <a:lnTo>
                  <a:pt x="0" y="736853"/>
                </a:lnTo>
                <a:lnTo>
                  <a:pt x="12192000" y="736853"/>
                </a:lnTo>
                <a:lnTo>
                  <a:pt x="12192000" y="0"/>
                </a:lnTo>
                <a:close/>
              </a:path>
            </a:pathLst>
          </a:custGeom>
          <a:solidFill>
            <a:srgbClr val="000000"/>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224827" rIns="0" bIns="0" rtlCol="0">
            <a:spAutoFit/>
          </a:bodyPr>
          <a:lstStyle/>
          <a:p>
            <a:pPr marL="2947035">
              <a:lnSpc>
                <a:spcPct val="100000"/>
              </a:lnSpc>
              <a:spcBef>
                <a:spcPts val="95"/>
              </a:spcBef>
            </a:pPr>
            <a:r>
              <a:rPr sz="3200" spc="-30" dirty="0">
                <a:solidFill>
                  <a:srgbClr val="FFFFFF"/>
                </a:solidFill>
              </a:rPr>
              <a:t>INCREMENTOS</a:t>
            </a:r>
            <a:r>
              <a:rPr sz="3200" spc="-125" dirty="0">
                <a:solidFill>
                  <a:srgbClr val="FFFFFF"/>
                </a:solidFill>
              </a:rPr>
              <a:t> </a:t>
            </a:r>
            <a:r>
              <a:rPr sz="3200" spc="-30" dirty="0">
                <a:solidFill>
                  <a:srgbClr val="FFFFFF"/>
                </a:solidFill>
              </a:rPr>
              <a:t>GRADUALES</a:t>
            </a:r>
            <a:r>
              <a:rPr sz="3200" spc="-120" dirty="0">
                <a:solidFill>
                  <a:srgbClr val="FFFFFF"/>
                </a:solidFill>
              </a:rPr>
              <a:t> </a:t>
            </a:r>
            <a:r>
              <a:rPr sz="3200" spc="-25" dirty="0">
                <a:solidFill>
                  <a:srgbClr val="FFFFFF"/>
                </a:solidFill>
              </a:rPr>
              <a:t>CYV</a:t>
            </a:r>
            <a:endParaRPr sz="3200"/>
          </a:p>
        </p:txBody>
      </p:sp>
      <p:pic>
        <p:nvPicPr>
          <p:cNvPr id="4" name="object 4"/>
          <p:cNvPicPr/>
          <p:nvPr/>
        </p:nvPicPr>
        <p:blipFill>
          <a:blip r:embed="rId2" cstate="print"/>
          <a:stretch>
            <a:fillRect/>
          </a:stretch>
        </p:blipFill>
        <p:spPr>
          <a:xfrm>
            <a:off x="643127" y="2154935"/>
            <a:ext cx="10905731" cy="3435096"/>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32681" y="624433"/>
          <a:ext cx="10306685" cy="5579733"/>
        </p:xfrm>
        <a:graphic>
          <a:graphicData uri="http://schemas.openxmlformats.org/drawingml/2006/table">
            <a:tbl>
              <a:tblPr firstRow="1" bandRow="1">
                <a:tableStyleId>{2D5ABB26-0587-4C30-8999-92F81FD0307C}</a:tableStyleId>
              </a:tblPr>
              <a:tblGrid>
                <a:gridCol w="4989830">
                  <a:extLst>
                    <a:ext uri="{9D8B030D-6E8A-4147-A177-3AD203B41FA5}">
                      <a16:colId xmlns:a16="http://schemas.microsoft.com/office/drawing/2014/main" val="20000"/>
                    </a:ext>
                  </a:extLst>
                </a:gridCol>
                <a:gridCol w="2845435">
                  <a:extLst>
                    <a:ext uri="{9D8B030D-6E8A-4147-A177-3AD203B41FA5}">
                      <a16:colId xmlns:a16="http://schemas.microsoft.com/office/drawing/2014/main" val="20001"/>
                    </a:ext>
                  </a:extLst>
                </a:gridCol>
                <a:gridCol w="2471420">
                  <a:extLst>
                    <a:ext uri="{9D8B030D-6E8A-4147-A177-3AD203B41FA5}">
                      <a16:colId xmlns:a16="http://schemas.microsoft.com/office/drawing/2014/main" val="20002"/>
                    </a:ext>
                  </a:extLst>
                </a:gridCol>
              </a:tblGrid>
              <a:tr h="473709">
                <a:tc>
                  <a:txBody>
                    <a:bodyPr/>
                    <a:lstStyle/>
                    <a:p>
                      <a:pPr marL="57785" algn="ctr">
                        <a:lnSpc>
                          <a:spcPct val="100000"/>
                        </a:lnSpc>
                        <a:spcBef>
                          <a:spcPts val="910"/>
                        </a:spcBef>
                      </a:pPr>
                      <a:r>
                        <a:rPr sz="1500" dirty="0">
                          <a:solidFill>
                            <a:srgbClr val="FFFFFF"/>
                          </a:solidFill>
                          <a:latin typeface="Carlito"/>
                          <a:cs typeface="Carlito"/>
                        </a:rPr>
                        <a:t>SALARIO</a:t>
                      </a:r>
                      <a:r>
                        <a:rPr sz="1500" spc="-60" dirty="0">
                          <a:solidFill>
                            <a:srgbClr val="FFFFFF"/>
                          </a:solidFill>
                          <a:latin typeface="Carlito"/>
                          <a:cs typeface="Carlito"/>
                        </a:rPr>
                        <a:t> </a:t>
                      </a:r>
                      <a:r>
                        <a:rPr sz="1500" spc="-25" dirty="0">
                          <a:solidFill>
                            <a:srgbClr val="FFFFFF"/>
                          </a:solidFill>
                          <a:latin typeface="Carlito"/>
                          <a:cs typeface="Carlito"/>
                        </a:rPr>
                        <a:t>BC</a:t>
                      </a:r>
                      <a:endParaRPr sz="1500">
                        <a:latin typeface="Carlito"/>
                        <a:cs typeface="Carlito"/>
                      </a:endParaRPr>
                    </a:p>
                  </a:txBody>
                  <a:tcPr marL="0" marR="0" marT="115570" marB="0">
                    <a:lnL w="19050">
                      <a:solidFill>
                        <a:srgbClr val="000000"/>
                      </a:solidFill>
                      <a:prstDash val="solid"/>
                    </a:lnL>
                    <a:solidFill>
                      <a:srgbClr val="000000"/>
                    </a:solidFill>
                  </a:tcPr>
                </a:tc>
                <a:tc>
                  <a:txBody>
                    <a:bodyPr/>
                    <a:lstStyle/>
                    <a:p>
                      <a:pPr marL="56515" algn="ctr">
                        <a:lnSpc>
                          <a:spcPct val="100000"/>
                        </a:lnSpc>
                        <a:spcBef>
                          <a:spcPts val="965"/>
                        </a:spcBef>
                      </a:pPr>
                      <a:r>
                        <a:rPr sz="1500" spc="-10" dirty="0">
                          <a:solidFill>
                            <a:srgbClr val="FFFFFF"/>
                          </a:solidFill>
                          <a:latin typeface="UKIJ Qolyazma"/>
                          <a:cs typeface="UKIJ Qolyazma"/>
                        </a:rPr>
                        <a:t>ANTERIOR</a:t>
                      </a:r>
                      <a:endParaRPr sz="1500">
                        <a:latin typeface="UKIJ Qolyazma"/>
                        <a:cs typeface="UKIJ Qolyazma"/>
                      </a:endParaRPr>
                    </a:p>
                  </a:txBody>
                  <a:tcPr marL="0" marR="0" marT="122555" marB="0">
                    <a:solidFill>
                      <a:srgbClr val="000000"/>
                    </a:solidFill>
                  </a:tcPr>
                </a:tc>
                <a:tc>
                  <a:txBody>
                    <a:bodyPr/>
                    <a:lstStyle/>
                    <a:p>
                      <a:pPr marL="56515" algn="ctr">
                        <a:lnSpc>
                          <a:spcPct val="100000"/>
                        </a:lnSpc>
                        <a:spcBef>
                          <a:spcPts val="965"/>
                        </a:spcBef>
                      </a:pPr>
                      <a:r>
                        <a:rPr sz="1500" spc="-10" dirty="0">
                          <a:solidFill>
                            <a:srgbClr val="FFFFFF"/>
                          </a:solidFill>
                          <a:latin typeface="UKIJ Qolyazma"/>
                          <a:cs typeface="UKIJ Qolyazma"/>
                        </a:rPr>
                        <a:t>ACTUAL</a:t>
                      </a:r>
                      <a:endParaRPr sz="1500">
                        <a:latin typeface="UKIJ Qolyazma"/>
                        <a:cs typeface="UKIJ Qolyazma"/>
                      </a:endParaRPr>
                    </a:p>
                  </a:txBody>
                  <a:tcPr marL="0" marR="0" marT="122555" marB="0">
                    <a:solidFill>
                      <a:srgbClr val="000000"/>
                    </a:solidFill>
                  </a:tcPr>
                </a:tc>
                <a:extLst>
                  <a:ext uri="{0D108BD9-81ED-4DB2-BD59-A6C34878D82A}">
                    <a16:rowId xmlns:a16="http://schemas.microsoft.com/office/drawing/2014/main" val="10000"/>
                  </a:ext>
                </a:extLst>
              </a:tr>
              <a:tr h="464184">
                <a:tc>
                  <a:txBody>
                    <a:bodyPr/>
                    <a:lstStyle/>
                    <a:p>
                      <a:pPr marL="127000">
                        <a:lnSpc>
                          <a:spcPct val="100000"/>
                        </a:lnSpc>
                        <a:spcBef>
                          <a:spcPts val="835"/>
                        </a:spcBef>
                      </a:pPr>
                      <a:r>
                        <a:rPr sz="1500" dirty="0">
                          <a:latin typeface="Carlito"/>
                          <a:cs typeface="Carlito"/>
                        </a:rPr>
                        <a:t>1.00</a:t>
                      </a:r>
                      <a:r>
                        <a:rPr sz="1500" spc="-30" dirty="0">
                          <a:latin typeface="Carlito"/>
                          <a:cs typeface="Carlito"/>
                        </a:rPr>
                        <a:t> </a:t>
                      </a:r>
                      <a:r>
                        <a:rPr sz="1500" spc="-25" dirty="0">
                          <a:latin typeface="Carlito"/>
                          <a:cs typeface="Carlito"/>
                        </a:rPr>
                        <a:t>SM*</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B w="6350">
                      <a:solidFill>
                        <a:srgbClr val="7E7E7E"/>
                      </a:solidFill>
                      <a:prstDash val="solid"/>
                    </a:lnB>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5.92</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B w="6350">
                      <a:solidFill>
                        <a:srgbClr val="7E7E7E"/>
                      </a:solidFill>
                      <a:prstDash val="solid"/>
                    </a:lnB>
                  </a:tcPr>
                </a:tc>
                <a:tc>
                  <a:txBody>
                    <a:bodyPr/>
                    <a:lstStyle/>
                    <a:p>
                      <a:pPr marL="55880" algn="ctr">
                        <a:lnSpc>
                          <a:spcPct val="100000"/>
                        </a:lnSpc>
                        <a:spcBef>
                          <a:spcPts val="835"/>
                        </a:spcBef>
                      </a:pPr>
                      <a:r>
                        <a:rPr sz="1500" spc="-10" dirty="0">
                          <a:latin typeface="Carlito"/>
                          <a:cs typeface="Carlito"/>
                        </a:rPr>
                        <a:t>$10.75</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B w="6350">
                      <a:solidFill>
                        <a:srgbClr val="7E7E7E"/>
                      </a:solidFill>
                      <a:prstDash val="solid"/>
                    </a:lnB>
                  </a:tcPr>
                </a:tc>
                <a:extLst>
                  <a:ext uri="{0D108BD9-81ED-4DB2-BD59-A6C34878D82A}">
                    <a16:rowId xmlns:a16="http://schemas.microsoft.com/office/drawing/2014/main" val="10001"/>
                  </a:ext>
                </a:extLst>
              </a:tr>
              <a:tr h="464184">
                <a:tc>
                  <a:txBody>
                    <a:bodyPr/>
                    <a:lstStyle/>
                    <a:p>
                      <a:pPr marL="127000">
                        <a:lnSpc>
                          <a:spcPct val="100000"/>
                        </a:lnSpc>
                        <a:spcBef>
                          <a:spcPts val="835"/>
                        </a:spcBef>
                      </a:pPr>
                      <a:r>
                        <a:rPr sz="1500" dirty="0">
                          <a:latin typeface="Carlito"/>
                          <a:cs typeface="Carlito"/>
                        </a:rPr>
                        <a:t>1.01</a:t>
                      </a:r>
                      <a:r>
                        <a:rPr sz="1500" spc="-25" dirty="0">
                          <a:latin typeface="Carlito"/>
                          <a:cs typeface="Carlito"/>
                        </a:rPr>
                        <a:t> </a:t>
                      </a:r>
                      <a:r>
                        <a:rPr sz="1500" dirty="0">
                          <a:latin typeface="Carlito"/>
                          <a:cs typeface="Carlito"/>
                        </a:rPr>
                        <a:t>SM</a:t>
                      </a:r>
                      <a:r>
                        <a:rPr sz="1500" spc="-20" dirty="0">
                          <a:latin typeface="Carlito"/>
                          <a:cs typeface="Carlito"/>
                        </a:rPr>
                        <a:t> </a:t>
                      </a:r>
                      <a:r>
                        <a:rPr sz="1500" dirty="0">
                          <a:latin typeface="Carlito"/>
                          <a:cs typeface="Carlito"/>
                        </a:rPr>
                        <a:t>A</a:t>
                      </a:r>
                      <a:r>
                        <a:rPr sz="1500" spc="-25" dirty="0">
                          <a:latin typeface="Carlito"/>
                          <a:cs typeface="Carlito"/>
                        </a:rPr>
                        <a:t> </a:t>
                      </a:r>
                      <a:r>
                        <a:rPr sz="1500" dirty="0">
                          <a:latin typeface="Carlito"/>
                          <a:cs typeface="Carlito"/>
                        </a:rPr>
                        <a:t>1.50</a:t>
                      </a:r>
                      <a:r>
                        <a:rPr sz="1500" spc="-20" dirty="0">
                          <a:latin typeface="Carlito"/>
                          <a:cs typeface="Carlito"/>
                        </a:rPr>
                        <a:t> </a:t>
                      </a:r>
                      <a:r>
                        <a:rPr sz="1500" spc="-25" dirty="0">
                          <a:latin typeface="Carlito"/>
                          <a:cs typeface="Carlito"/>
                        </a:rPr>
                        <a:t>UMA</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5.67</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55880" algn="ctr">
                        <a:lnSpc>
                          <a:spcPct val="100000"/>
                        </a:lnSpc>
                        <a:spcBef>
                          <a:spcPts val="835"/>
                        </a:spcBef>
                      </a:pPr>
                      <a:r>
                        <a:rPr sz="1500" spc="-10" dirty="0">
                          <a:latin typeface="Carlito"/>
                          <a:cs typeface="Carlito"/>
                        </a:rPr>
                        <a:t>$10.00</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extLst>
                  <a:ext uri="{0D108BD9-81ED-4DB2-BD59-A6C34878D82A}">
                    <a16:rowId xmlns:a16="http://schemas.microsoft.com/office/drawing/2014/main" val="10002"/>
                  </a:ext>
                </a:extLst>
              </a:tr>
              <a:tr h="464184">
                <a:tc>
                  <a:txBody>
                    <a:bodyPr/>
                    <a:lstStyle/>
                    <a:p>
                      <a:pPr marL="127000">
                        <a:lnSpc>
                          <a:spcPct val="100000"/>
                        </a:lnSpc>
                        <a:spcBef>
                          <a:spcPts val="835"/>
                        </a:spcBef>
                      </a:pPr>
                      <a:r>
                        <a:rPr sz="1500" dirty="0">
                          <a:latin typeface="Carlito"/>
                          <a:cs typeface="Carlito"/>
                        </a:rPr>
                        <a:t>1.51</a:t>
                      </a:r>
                      <a:r>
                        <a:rPr sz="1500" spc="-20" dirty="0">
                          <a:latin typeface="Carlito"/>
                          <a:cs typeface="Carlito"/>
                        </a:rPr>
                        <a:t> </a:t>
                      </a:r>
                      <a:r>
                        <a:rPr sz="1500" dirty="0">
                          <a:latin typeface="Carlito"/>
                          <a:cs typeface="Carlito"/>
                        </a:rPr>
                        <a:t>A</a:t>
                      </a:r>
                      <a:r>
                        <a:rPr sz="1500" spc="-25" dirty="0">
                          <a:latin typeface="Carlito"/>
                          <a:cs typeface="Carlito"/>
                        </a:rPr>
                        <a:t> </a:t>
                      </a:r>
                      <a:r>
                        <a:rPr sz="1500" dirty="0">
                          <a:latin typeface="Carlito"/>
                          <a:cs typeface="Carlito"/>
                        </a:rPr>
                        <a:t>2.00</a:t>
                      </a:r>
                      <a:r>
                        <a:rPr sz="1500" spc="-20" dirty="0">
                          <a:latin typeface="Carlito"/>
                          <a:cs typeface="Carlito"/>
                        </a:rPr>
                        <a:t> </a:t>
                      </a:r>
                      <a:r>
                        <a:rPr sz="1500" spc="-25" dirty="0">
                          <a:latin typeface="Carlito"/>
                          <a:cs typeface="Carlito"/>
                        </a:rPr>
                        <a:t>UMA</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5.67</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tc>
                  <a:txBody>
                    <a:bodyPr/>
                    <a:lstStyle/>
                    <a:p>
                      <a:pPr marL="56515" algn="ctr">
                        <a:lnSpc>
                          <a:spcPct val="100000"/>
                        </a:lnSpc>
                        <a:spcBef>
                          <a:spcPts val="835"/>
                        </a:spcBef>
                      </a:pPr>
                      <a:r>
                        <a:rPr sz="1500" spc="-10" dirty="0">
                          <a:latin typeface="Carlito"/>
                          <a:cs typeface="Carlito"/>
                        </a:rPr>
                        <a:t>$9.25</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extLst>
                  <a:ext uri="{0D108BD9-81ED-4DB2-BD59-A6C34878D82A}">
                    <a16:rowId xmlns:a16="http://schemas.microsoft.com/office/drawing/2014/main" val="10003"/>
                  </a:ext>
                </a:extLst>
              </a:tr>
              <a:tr h="464184">
                <a:tc>
                  <a:txBody>
                    <a:bodyPr/>
                    <a:lstStyle/>
                    <a:p>
                      <a:pPr marL="127000">
                        <a:lnSpc>
                          <a:spcPct val="100000"/>
                        </a:lnSpc>
                        <a:spcBef>
                          <a:spcPts val="835"/>
                        </a:spcBef>
                      </a:pPr>
                      <a:r>
                        <a:rPr sz="1500" dirty="0">
                          <a:latin typeface="Carlito"/>
                          <a:cs typeface="Carlito"/>
                        </a:rPr>
                        <a:t>2.01</a:t>
                      </a:r>
                      <a:r>
                        <a:rPr sz="1500" spc="-20" dirty="0">
                          <a:latin typeface="Carlito"/>
                          <a:cs typeface="Carlito"/>
                        </a:rPr>
                        <a:t> </a:t>
                      </a:r>
                      <a:r>
                        <a:rPr sz="1500" dirty="0">
                          <a:latin typeface="Carlito"/>
                          <a:cs typeface="Carlito"/>
                        </a:rPr>
                        <a:t>A</a:t>
                      </a:r>
                      <a:r>
                        <a:rPr sz="1500" spc="-25" dirty="0">
                          <a:latin typeface="Carlito"/>
                          <a:cs typeface="Carlito"/>
                        </a:rPr>
                        <a:t> </a:t>
                      </a:r>
                      <a:r>
                        <a:rPr sz="1500" dirty="0">
                          <a:latin typeface="Carlito"/>
                          <a:cs typeface="Carlito"/>
                        </a:rPr>
                        <a:t>2.50</a:t>
                      </a:r>
                      <a:r>
                        <a:rPr sz="1500" spc="-20" dirty="0">
                          <a:latin typeface="Carlito"/>
                          <a:cs typeface="Carlito"/>
                        </a:rPr>
                        <a:t> </a:t>
                      </a:r>
                      <a:r>
                        <a:rPr sz="1500" spc="-25" dirty="0">
                          <a:latin typeface="Carlito"/>
                          <a:cs typeface="Carlito"/>
                        </a:rPr>
                        <a:t>UMA</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5.67</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56515" algn="ctr">
                        <a:lnSpc>
                          <a:spcPct val="100000"/>
                        </a:lnSpc>
                        <a:spcBef>
                          <a:spcPts val="835"/>
                        </a:spcBef>
                      </a:pPr>
                      <a:r>
                        <a:rPr sz="1500" spc="-10" dirty="0">
                          <a:latin typeface="Carlito"/>
                          <a:cs typeface="Carlito"/>
                        </a:rPr>
                        <a:t>$8.50</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extLst>
                  <a:ext uri="{0D108BD9-81ED-4DB2-BD59-A6C34878D82A}">
                    <a16:rowId xmlns:a16="http://schemas.microsoft.com/office/drawing/2014/main" val="10004"/>
                  </a:ext>
                </a:extLst>
              </a:tr>
              <a:tr h="464184">
                <a:tc>
                  <a:txBody>
                    <a:bodyPr/>
                    <a:lstStyle/>
                    <a:p>
                      <a:pPr marL="127000">
                        <a:lnSpc>
                          <a:spcPct val="100000"/>
                        </a:lnSpc>
                        <a:spcBef>
                          <a:spcPts val="835"/>
                        </a:spcBef>
                      </a:pPr>
                      <a:r>
                        <a:rPr sz="1500" dirty="0">
                          <a:latin typeface="Carlito"/>
                          <a:cs typeface="Carlito"/>
                        </a:rPr>
                        <a:t>2.51</a:t>
                      </a:r>
                      <a:r>
                        <a:rPr sz="1500" spc="-20" dirty="0">
                          <a:latin typeface="Carlito"/>
                          <a:cs typeface="Carlito"/>
                        </a:rPr>
                        <a:t> </a:t>
                      </a:r>
                      <a:r>
                        <a:rPr sz="1500" dirty="0">
                          <a:latin typeface="Carlito"/>
                          <a:cs typeface="Carlito"/>
                        </a:rPr>
                        <a:t>A</a:t>
                      </a:r>
                      <a:r>
                        <a:rPr sz="1500" spc="-25" dirty="0">
                          <a:latin typeface="Carlito"/>
                          <a:cs typeface="Carlito"/>
                        </a:rPr>
                        <a:t> </a:t>
                      </a:r>
                      <a:r>
                        <a:rPr sz="1500" dirty="0">
                          <a:latin typeface="Carlito"/>
                          <a:cs typeface="Carlito"/>
                        </a:rPr>
                        <a:t>3.00</a:t>
                      </a:r>
                      <a:r>
                        <a:rPr sz="1500" spc="-20" dirty="0">
                          <a:latin typeface="Carlito"/>
                          <a:cs typeface="Carlito"/>
                        </a:rPr>
                        <a:t> </a:t>
                      </a:r>
                      <a:r>
                        <a:rPr sz="1500" spc="-25" dirty="0">
                          <a:latin typeface="Carlito"/>
                          <a:cs typeface="Carlito"/>
                        </a:rPr>
                        <a:t>UMA</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5.67</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tc>
                  <a:txBody>
                    <a:bodyPr/>
                    <a:lstStyle/>
                    <a:p>
                      <a:pPr marL="56515" algn="ctr">
                        <a:lnSpc>
                          <a:spcPct val="100000"/>
                        </a:lnSpc>
                        <a:spcBef>
                          <a:spcPts val="835"/>
                        </a:spcBef>
                      </a:pPr>
                      <a:r>
                        <a:rPr sz="1500" spc="-10" dirty="0">
                          <a:latin typeface="Carlito"/>
                          <a:cs typeface="Carlito"/>
                        </a:rPr>
                        <a:t>$7.75</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extLst>
                  <a:ext uri="{0D108BD9-81ED-4DB2-BD59-A6C34878D82A}">
                    <a16:rowId xmlns:a16="http://schemas.microsoft.com/office/drawing/2014/main" val="10005"/>
                  </a:ext>
                </a:extLst>
              </a:tr>
              <a:tr h="464184">
                <a:tc>
                  <a:txBody>
                    <a:bodyPr/>
                    <a:lstStyle/>
                    <a:p>
                      <a:pPr marL="127000">
                        <a:lnSpc>
                          <a:spcPct val="100000"/>
                        </a:lnSpc>
                        <a:spcBef>
                          <a:spcPts val="835"/>
                        </a:spcBef>
                      </a:pPr>
                      <a:r>
                        <a:rPr sz="1500" dirty="0">
                          <a:latin typeface="Carlito"/>
                          <a:cs typeface="Carlito"/>
                        </a:rPr>
                        <a:t>3.01</a:t>
                      </a:r>
                      <a:r>
                        <a:rPr sz="1500" spc="-20" dirty="0">
                          <a:latin typeface="Carlito"/>
                          <a:cs typeface="Carlito"/>
                        </a:rPr>
                        <a:t> </a:t>
                      </a:r>
                      <a:r>
                        <a:rPr sz="1500" dirty="0">
                          <a:latin typeface="Carlito"/>
                          <a:cs typeface="Carlito"/>
                        </a:rPr>
                        <a:t>A</a:t>
                      </a:r>
                      <a:r>
                        <a:rPr sz="1500" spc="-25" dirty="0">
                          <a:latin typeface="Carlito"/>
                          <a:cs typeface="Carlito"/>
                        </a:rPr>
                        <a:t> </a:t>
                      </a:r>
                      <a:r>
                        <a:rPr sz="1500" dirty="0">
                          <a:latin typeface="Carlito"/>
                          <a:cs typeface="Carlito"/>
                        </a:rPr>
                        <a:t>3.50</a:t>
                      </a:r>
                      <a:r>
                        <a:rPr sz="1500" spc="-20" dirty="0">
                          <a:latin typeface="Carlito"/>
                          <a:cs typeface="Carlito"/>
                        </a:rPr>
                        <a:t> </a:t>
                      </a:r>
                      <a:r>
                        <a:rPr sz="1500" spc="-25" dirty="0">
                          <a:latin typeface="Carlito"/>
                          <a:cs typeface="Carlito"/>
                        </a:rPr>
                        <a:t>UMA</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5.67</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56515" algn="ctr">
                        <a:lnSpc>
                          <a:spcPct val="100000"/>
                        </a:lnSpc>
                        <a:spcBef>
                          <a:spcPts val="835"/>
                        </a:spcBef>
                      </a:pPr>
                      <a:r>
                        <a:rPr sz="1500" spc="-10" dirty="0">
                          <a:latin typeface="Carlito"/>
                          <a:cs typeface="Carlito"/>
                        </a:rPr>
                        <a:t>$7.00</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extLst>
                  <a:ext uri="{0D108BD9-81ED-4DB2-BD59-A6C34878D82A}">
                    <a16:rowId xmlns:a16="http://schemas.microsoft.com/office/drawing/2014/main" val="10006"/>
                  </a:ext>
                </a:extLst>
              </a:tr>
              <a:tr h="464184">
                <a:tc>
                  <a:txBody>
                    <a:bodyPr/>
                    <a:lstStyle/>
                    <a:p>
                      <a:pPr marL="127000">
                        <a:lnSpc>
                          <a:spcPct val="100000"/>
                        </a:lnSpc>
                        <a:spcBef>
                          <a:spcPts val="835"/>
                        </a:spcBef>
                      </a:pPr>
                      <a:r>
                        <a:rPr sz="1500" dirty="0">
                          <a:latin typeface="Carlito"/>
                          <a:cs typeface="Carlito"/>
                        </a:rPr>
                        <a:t>3.51</a:t>
                      </a:r>
                      <a:r>
                        <a:rPr sz="1500" spc="-20" dirty="0">
                          <a:latin typeface="Carlito"/>
                          <a:cs typeface="Carlito"/>
                        </a:rPr>
                        <a:t> </a:t>
                      </a:r>
                      <a:r>
                        <a:rPr sz="1500" dirty="0">
                          <a:latin typeface="Carlito"/>
                          <a:cs typeface="Carlito"/>
                        </a:rPr>
                        <a:t>A</a:t>
                      </a:r>
                      <a:r>
                        <a:rPr sz="1500" spc="-25" dirty="0">
                          <a:latin typeface="Carlito"/>
                          <a:cs typeface="Carlito"/>
                        </a:rPr>
                        <a:t> </a:t>
                      </a:r>
                      <a:r>
                        <a:rPr sz="1500" dirty="0">
                          <a:latin typeface="Carlito"/>
                          <a:cs typeface="Carlito"/>
                        </a:rPr>
                        <a:t>4.00</a:t>
                      </a:r>
                      <a:r>
                        <a:rPr sz="1500" spc="-20" dirty="0">
                          <a:latin typeface="Carlito"/>
                          <a:cs typeface="Carlito"/>
                        </a:rPr>
                        <a:t> </a:t>
                      </a:r>
                      <a:r>
                        <a:rPr sz="1500" spc="-25" dirty="0">
                          <a:latin typeface="Carlito"/>
                          <a:cs typeface="Carlito"/>
                        </a:rPr>
                        <a:t>UMA</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5.67</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tc>
                  <a:txBody>
                    <a:bodyPr/>
                    <a:lstStyle/>
                    <a:p>
                      <a:pPr marL="56515" algn="ctr">
                        <a:lnSpc>
                          <a:spcPct val="100000"/>
                        </a:lnSpc>
                        <a:spcBef>
                          <a:spcPts val="835"/>
                        </a:spcBef>
                      </a:pPr>
                      <a:r>
                        <a:rPr sz="1500" spc="-10" dirty="0">
                          <a:latin typeface="Carlito"/>
                          <a:cs typeface="Carlito"/>
                        </a:rPr>
                        <a:t>$6.25</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extLst>
                  <a:ext uri="{0D108BD9-81ED-4DB2-BD59-A6C34878D82A}">
                    <a16:rowId xmlns:a16="http://schemas.microsoft.com/office/drawing/2014/main" val="10007"/>
                  </a:ext>
                </a:extLst>
              </a:tr>
              <a:tr h="464184">
                <a:tc>
                  <a:txBody>
                    <a:bodyPr/>
                    <a:lstStyle/>
                    <a:p>
                      <a:pPr marL="127000">
                        <a:lnSpc>
                          <a:spcPct val="100000"/>
                        </a:lnSpc>
                        <a:spcBef>
                          <a:spcPts val="835"/>
                        </a:spcBef>
                      </a:pPr>
                      <a:r>
                        <a:rPr sz="1500" dirty="0">
                          <a:latin typeface="Carlito"/>
                          <a:cs typeface="Carlito"/>
                        </a:rPr>
                        <a:t>4.01</a:t>
                      </a:r>
                      <a:r>
                        <a:rPr sz="1500" spc="-25" dirty="0">
                          <a:latin typeface="Carlito"/>
                          <a:cs typeface="Carlito"/>
                        </a:rPr>
                        <a:t> </a:t>
                      </a:r>
                      <a:r>
                        <a:rPr sz="1500" dirty="0">
                          <a:latin typeface="Carlito"/>
                          <a:cs typeface="Carlito"/>
                        </a:rPr>
                        <a:t>UMA</a:t>
                      </a:r>
                      <a:r>
                        <a:rPr sz="1500" spc="-20" dirty="0">
                          <a:latin typeface="Carlito"/>
                          <a:cs typeface="Carlito"/>
                        </a:rPr>
                        <a:t> </a:t>
                      </a:r>
                      <a:r>
                        <a:rPr sz="1500" dirty="0">
                          <a:latin typeface="Carlito"/>
                          <a:cs typeface="Carlito"/>
                        </a:rPr>
                        <a:t>EN</a:t>
                      </a:r>
                      <a:r>
                        <a:rPr sz="1500" spc="-15" dirty="0">
                          <a:latin typeface="Carlito"/>
                          <a:cs typeface="Carlito"/>
                        </a:rPr>
                        <a:t> </a:t>
                      </a:r>
                      <a:r>
                        <a:rPr sz="1500" spc="-10" dirty="0">
                          <a:latin typeface="Carlito"/>
                          <a:cs typeface="Carlito"/>
                        </a:rPr>
                        <a:t>ADELANTE</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5.67</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56515" algn="ctr">
                        <a:lnSpc>
                          <a:spcPct val="100000"/>
                        </a:lnSpc>
                        <a:spcBef>
                          <a:spcPts val="835"/>
                        </a:spcBef>
                      </a:pPr>
                      <a:r>
                        <a:rPr sz="1500" spc="-10" dirty="0">
                          <a:latin typeface="Carlito"/>
                          <a:cs typeface="Carlito"/>
                        </a:rPr>
                        <a:t>$0.00</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extLst>
                  <a:ext uri="{0D108BD9-81ED-4DB2-BD59-A6C34878D82A}">
                    <a16:rowId xmlns:a16="http://schemas.microsoft.com/office/drawing/2014/main" val="10008"/>
                  </a:ext>
                </a:extLst>
              </a:tr>
              <a:tr h="464184">
                <a:tc>
                  <a:txBody>
                    <a:bodyPr/>
                    <a:lstStyle/>
                    <a:p>
                      <a:pPr marL="127000">
                        <a:lnSpc>
                          <a:spcPct val="100000"/>
                        </a:lnSpc>
                        <a:spcBef>
                          <a:spcPts val="835"/>
                        </a:spcBef>
                      </a:pPr>
                      <a:r>
                        <a:rPr sz="1500" dirty="0">
                          <a:latin typeface="Carlito"/>
                          <a:cs typeface="Carlito"/>
                        </a:rPr>
                        <a:t>4.01</a:t>
                      </a:r>
                      <a:r>
                        <a:rPr sz="1500" spc="-20" dirty="0">
                          <a:latin typeface="Carlito"/>
                          <a:cs typeface="Carlito"/>
                        </a:rPr>
                        <a:t> </a:t>
                      </a:r>
                      <a:r>
                        <a:rPr sz="1500" dirty="0">
                          <a:latin typeface="Carlito"/>
                          <a:cs typeface="Carlito"/>
                        </a:rPr>
                        <a:t>UMA</a:t>
                      </a:r>
                      <a:r>
                        <a:rPr sz="1500" spc="-15" dirty="0">
                          <a:latin typeface="Carlito"/>
                          <a:cs typeface="Carlito"/>
                        </a:rPr>
                        <a:t> </a:t>
                      </a:r>
                      <a:r>
                        <a:rPr sz="1500" dirty="0">
                          <a:latin typeface="Carlito"/>
                          <a:cs typeface="Carlito"/>
                        </a:rPr>
                        <a:t>A</a:t>
                      </a:r>
                      <a:r>
                        <a:rPr sz="1500" spc="-20" dirty="0">
                          <a:latin typeface="Carlito"/>
                          <a:cs typeface="Carlito"/>
                        </a:rPr>
                        <a:t> </a:t>
                      </a:r>
                      <a:r>
                        <a:rPr sz="1500" spc="-50" dirty="0">
                          <a:latin typeface="Carlito"/>
                          <a:cs typeface="Carlito"/>
                        </a:rPr>
                        <a:t>7</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5.42</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tc>
                  <a:txBody>
                    <a:bodyPr/>
                    <a:lstStyle/>
                    <a:p>
                      <a:pPr marL="56515" algn="ctr">
                        <a:lnSpc>
                          <a:spcPct val="100000"/>
                        </a:lnSpc>
                        <a:spcBef>
                          <a:spcPts val="835"/>
                        </a:spcBef>
                      </a:pPr>
                      <a:r>
                        <a:rPr sz="1500" spc="-10" dirty="0">
                          <a:latin typeface="Carlito"/>
                          <a:cs typeface="Carlito"/>
                        </a:rPr>
                        <a:t>$0.00</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tcPr>
                </a:tc>
                <a:extLst>
                  <a:ext uri="{0D108BD9-81ED-4DB2-BD59-A6C34878D82A}">
                    <a16:rowId xmlns:a16="http://schemas.microsoft.com/office/drawing/2014/main" val="10009"/>
                  </a:ext>
                </a:extLst>
              </a:tr>
              <a:tr h="464184">
                <a:tc>
                  <a:txBody>
                    <a:bodyPr/>
                    <a:lstStyle/>
                    <a:p>
                      <a:pPr marL="127000">
                        <a:lnSpc>
                          <a:spcPct val="100000"/>
                        </a:lnSpc>
                        <a:spcBef>
                          <a:spcPts val="835"/>
                        </a:spcBef>
                      </a:pPr>
                      <a:r>
                        <a:rPr sz="1500" dirty="0">
                          <a:latin typeface="Carlito"/>
                          <a:cs typeface="Carlito"/>
                        </a:rPr>
                        <a:t>7.01</a:t>
                      </a:r>
                      <a:r>
                        <a:rPr sz="1500" spc="-20" dirty="0">
                          <a:latin typeface="Carlito"/>
                          <a:cs typeface="Carlito"/>
                        </a:rPr>
                        <a:t> </a:t>
                      </a:r>
                      <a:r>
                        <a:rPr sz="1500" dirty="0">
                          <a:latin typeface="Carlito"/>
                          <a:cs typeface="Carlito"/>
                        </a:rPr>
                        <a:t>UMA</a:t>
                      </a:r>
                      <a:r>
                        <a:rPr sz="1500" spc="-15" dirty="0">
                          <a:latin typeface="Carlito"/>
                          <a:cs typeface="Carlito"/>
                        </a:rPr>
                        <a:t> </a:t>
                      </a:r>
                      <a:r>
                        <a:rPr sz="1500" dirty="0">
                          <a:latin typeface="Carlito"/>
                          <a:cs typeface="Carlito"/>
                        </a:rPr>
                        <a:t>A</a:t>
                      </a:r>
                      <a:r>
                        <a:rPr sz="1500" spc="-20" dirty="0">
                          <a:latin typeface="Carlito"/>
                          <a:cs typeface="Carlito"/>
                        </a:rPr>
                        <a:t> </a:t>
                      </a:r>
                      <a:r>
                        <a:rPr sz="1500" spc="-25" dirty="0">
                          <a:latin typeface="Carlito"/>
                          <a:cs typeface="Carlito"/>
                        </a:rPr>
                        <a:t>10</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5.18</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tc>
                  <a:txBody>
                    <a:bodyPr/>
                    <a:lstStyle/>
                    <a:p>
                      <a:pPr marL="56515" algn="ctr">
                        <a:lnSpc>
                          <a:spcPct val="100000"/>
                        </a:lnSpc>
                        <a:spcBef>
                          <a:spcPts val="835"/>
                        </a:spcBef>
                      </a:pPr>
                      <a:r>
                        <a:rPr sz="1500" spc="-10" dirty="0">
                          <a:latin typeface="Carlito"/>
                          <a:cs typeface="Carlito"/>
                        </a:rPr>
                        <a:t>$0.00</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6350">
                      <a:solidFill>
                        <a:srgbClr val="7E7E7E"/>
                      </a:solidFill>
                      <a:prstDash val="solid"/>
                    </a:lnB>
                    <a:solidFill>
                      <a:srgbClr val="D9D9D9"/>
                    </a:solidFill>
                  </a:tcPr>
                </a:tc>
                <a:extLst>
                  <a:ext uri="{0D108BD9-81ED-4DB2-BD59-A6C34878D82A}">
                    <a16:rowId xmlns:a16="http://schemas.microsoft.com/office/drawing/2014/main" val="10010"/>
                  </a:ext>
                </a:extLst>
              </a:tr>
              <a:tr h="464184">
                <a:tc>
                  <a:txBody>
                    <a:bodyPr/>
                    <a:lstStyle/>
                    <a:p>
                      <a:pPr marL="127000">
                        <a:lnSpc>
                          <a:spcPct val="100000"/>
                        </a:lnSpc>
                        <a:spcBef>
                          <a:spcPts val="835"/>
                        </a:spcBef>
                      </a:pPr>
                      <a:r>
                        <a:rPr sz="1500" dirty="0">
                          <a:latin typeface="Carlito"/>
                          <a:cs typeface="Carlito"/>
                        </a:rPr>
                        <a:t>10.01</a:t>
                      </a:r>
                      <a:r>
                        <a:rPr sz="1500" spc="-25" dirty="0">
                          <a:latin typeface="Carlito"/>
                          <a:cs typeface="Carlito"/>
                        </a:rPr>
                        <a:t> </a:t>
                      </a:r>
                      <a:r>
                        <a:rPr sz="1500" dirty="0">
                          <a:latin typeface="Carlito"/>
                          <a:cs typeface="Carlito"/>
                        </a:rPr>
                        <a:t>UMA</a:t>
                      </a:r>
                      <a:r>
                        <a:rPr sz="1500" spc="-25" dirty="0">
                          <a:latin typeface="Carlito"/>
                          <a:cs typeface="Carlito"/>
                        </a:rPr>
                        <a:t> </a:t>
                      </a:r>
                      <a:r>
                        <a:rPr sz="1500" dirty="0">
                          <a:latin typeface="Carlito"/>
                          <a:cs typeface="Carlito"/>
                        </a:rPr>
                        <a:t>A</a:t>
                      </a:r>
                      <a:r>
                        <a:rPr sz="1500" spc="-25" dirty="0">
                          <a:latin typeface="Carlito"/>
                          <a:cs typeface="Carlito"/>
                        </a:rPr>
                        <a:t> 15</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19050">
                      <a:solidFill>
                        <a:srgbClr val="000000"/>
                      </a:solidFill>
                      <a:prstDash val="solid"/>
                    </a:lnB>
                  </a:tcPr>
                </a:tc>
                <a:tc>
                  <a:txBody>
                    <a:bodyPr/>
                    <a:lstStyle/>
                    <a:p>
                      <a:pPr marL="99060" algn="ctr">
                        <a:lnSpc>
                          <a:spcPct val="100000"/>
                        </a:lnSpc>
                        <a:spcBef>
                          <a:spcPts val="835"/>
                        </a:spcBef>
                      </a:pPr>
                      <a:r>
                        <a:rPr sz="1500" dirty="0">
                          <a:latin typeface="Carlito"/>
                          <a:cs typeface="Carlito"/>
                        </a:rPr>
                        <a:t>$</a:t>
                      </a:r>
                      <a:r>
                        <a:rPr sz="1500" spc="-10" dirty="0">
                          <a:latin typeface="Carlito"/>
                          <a:cs typeface="Carlito"/>
                        </a:rPr>
                        <a:t> </a:t>
                      </a:r>
                      <a:r>
                        <a:rPr sz="1500" spc="-20" dirty="0">
                          <a:latin typeface="Carlito"/>
                          <a:cs typeface="Carlito"/>
                        </a:rPr>
                        <a:t>4.93</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19050">
                      <a:solidFill>
                        <a:srgbClr val="000000"/>
                      </a:solidFill>
                      <a:prstDash val="solid"/>
                    </a:lnB>
                  </a:tcPr>
                </a:tc>
                <a:tc>
                  <a:txBody>
                    <a:bodyPr/>
                    <a:lstStyle/>
                    <a:p>
                      <a:pPr marL="56515" algn="ctr">
                        <a:lnSpc>
                          <a:spcPct val="100000"/>
                        </a:lnSpc>
                        <a:spcBef>
                          <a:spcPts val="835"/>
                        </a:spcBef>
                      </a:pPr>
                      <a:r>
                        <a:rPr sz="1500" spc="-10" dirty="0">
                          <a:latin typeface="Carlito"/>
                          <a:cs typeface="Carlito"/>
                        </a:rPr>
                        <a:t>$0.00</a:t>
                      </a:r>
                      <a:endParaRPr sz="1500">
                        <a:latin typeface="Carlito"/>
                        <a:cs typeface="Carlito"/>
                      </a:endParaRPr>
                    </a:p>
                  </a:txBody>
                  <a:tcPr marL="0" marR="0" marT="106045" marB="0">
                    <a:lnL w="19050">
                      <a:solidFill>
                        <a:srgbClr val="000000"/>
                      </a:solidFill>
                      <a:prstDash val="solid"/>
                    </a:lnL>
                    <a:lnR w="19050">
                      <a:solidFill>
                        <a:srgbClr val="000000"/>
                      </a:solidFill>
                      <a:prstDash val="solid"/>
                    </a:lnR>
                    <a:lnT w="6350">
                      <a:solidFill>
                        <a:srgbClr val="7E7E7E"/>
                      </a:solidFill>
                      <a:prstDash val="solid"/>
                    </a:lnT>
                    <a:lnB w="19050">
                      <a:solidFill>
                        <a:srgbClr val="000000"/>
                      </a:solidFill>
                      <a:prstDash val="solid"/>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563" y="321563"/>
            <a:ext cx="11547475" cy="6215380"/>
            <a:chOff x="321563" y="321563"/>
            <a:chExt cx="11547475" cy="6215380"/>
          </a:xfrm>
        </p:grpSpPr>
        <p:sp>
          <p:nvSpPr>
            <p:cNvPr id="3" name="object 3"/>
            <p:cNvSpPr/>
            <p:nvPr/>
          </p:nvSpPr>
          <p:spPr>
            <a:xfrm>
              <a:off x="321563" y="321563"/>
              <a:ext cx="11547475" cy="6215380"/>
            </a:xfrm>
            <a:custGeom>
              <a:avLst/>
              <a:gdLst/>
              <a:ahLst/>
              <a:cxnLst/>
              <a:rect l="l" t="t" r="r" b="b"/>
              <a:pathLst>
                <a:path w="11547475" h="6215380">
                  <a:moveTo>
                    <a:pt x="7965782" y="0"/>
                  </a:moveTo>
                  <a:lnTo>
                    <a:pt x="0" y="0"/>
                  </a:lnTo>
                  <a:lnTo>
                    <a:pt x="0" y="6213081"/>
                  </a:lnTo>
                  <a:lnTo>
                    <a:pt x="7223252" y="6213081"/>
                  </a:lnTo>
                  <a:lnTo>
                    <a:pt x="7223252" y="6214872"/>
                  </a:lnTo>
                  <a:lnTo>
                    <a:pt x="8103743" y="6214872"/>
                  </a:lnTo>
                  <a:lnTo>
                    <a:pt x="8417585" y="5909741"/>
                  </a:lnTo>
                  <a:lnTo>
                    <a:pt x="320052" y="5909741"/>
                  </a:lnTo>
                  <a:lnTo>
                    <a:pt x="320052" y="301561"/>
                  </a:lnTo>
                  <a:lnTo>
                    <a:pt x="11225606" y="301561"/>
                  </a:lnTo>
                  <a:lnTo>
                    <a:pt x="11225606" y="3179711"/>
                  </a:lnTo>
                  <a:lnTo>
                    <a:pt x="11547348" y="2866898"/>
                  </a:lnTo>
                  <a:lnTo>
                    <a:pt x="11547348" y="1790"/>
                  </a:lnTo>
                  <a:lnTo>
                    <a:pt x="7965782" y="1790"/>
                  </a:lnTo>
                  <a:lnTo>
                    <a:pt x="7965782" y="0"/>
                  </a:lnTo>
                  <a:close/>
                </a:path>
              </a:pathLst>
            </a:custGeom>
            <a:solidFill>
              <a:srgbClr val="7E7E7E">
                <a:alpha val="25097"/>
              </a:srgbClr>
            </a:solidFill>
          </p:spPr>
          <p:txBody>
            <a:bodyPr wrap="square" lIns="0" tIns="0" rIns="0" bIns="0" rtlCol="0"/>
            <a:lstStyle/>
            <a:p>
              <a:endParaRPr/>
            </a:p>
          </p:txBody>
        </p:sp>
        <p:sp>
          <p:nvSpPr>
            <p:cNvPr id="4" name="object 4"/>
            <p:cNvSpPr/>
            <p:nvPr/>
          </p:nvSpPr>
          <p:spPr>
            <a:xfrm>
              <a:off x="8577071" y="3336036"/>
              <a:ext cx="3291840" cy="3200400"/>
            </a:xfrm>
            <a:custGeom>
              <a:avLst/>
              <a:gdLst/>
              <a:ahLst/>
              <a:cxnLst/>
              <a:rect l="l" t="t" r="r" b="b"/>
              <a:pathLst>
                <a:path w="3291840" h="3200400">
                  <a:moveTo>
                    <a:pt x="3291840" y="0"/>
                  </a:moveTo>
                  <a:lnTo>
                    <a:pt x="0" y="3200400"/>
                  </a:lnTo>
                  <a:lnTo>
                    <a:pt x="3291840" y="3200400"/>
                  </a:lnTo>
                  <a:lnTo>
                    <a:pt x="3291840" y="0"/>
                  </a:lnTo>
                  <a:close/>
                </a:path>
              </a:pathLst>
            </a:custGeom>
            <a:solidFill>
              <a:srgbClr val="1D6EA9"/>
            </a:solidFill>
          </p:spPr>
          <p:txBody>
            <a:bodyPr wrap="square" lIns="0" tIns="0" rIns="0" bIns="0" rtlCol="0"/>
            <a:lstStyle/>
            <a:p>
              <a:endParaRPr/>
            </a:p>
          </p:txBody>
        </p:sp>
      </p:grpSp>
      <p:sp>
        <p:nvSpPr>
          <p:cNvPr id="5" name="object 5"/>
          <p:cNvSpPr txBox="1"/>
          <p:nvPr/>
        </p:nvSpPr>
        <p:spPr>
          <a:xfrm>
            <a:off x="10400792" y="4775708"/>
            <a:ext cx="875665" cy="1031240"/>
          </a:xfrm>
          <a:prstGeom prst="rect">
            <a:avLst/>
          </a:prstGeom>
        </p:spPr>
        <p:txBody>
          <a:bodyPr vert="horz" wrap="square" lIns="0" tIns="12700" rIns="0" bIns="0" rtlCol="0">
            <a:spAutoFit/>
          </a:bodyPr>
          <a:lstStyle/>
          <a:p>
            <a:pPr marL="12700">
              <a:lnSpc>
                <a:spcPct val="100000"/>
              </a:lnSpc>
              <a:spcBef>
                <a:spcPts val="100"/>
              </a:spcBef>
            </a:pPr>
            <a:r>
              <a:rPr sz="6600" spc="-25" dirty="0">
                <a:solidFill>
                  <a:srgbClr val="FFFFFF"/>
                </a:solidFill>
                <a:latin typeface="Carlito"/>
                <a:cs typeface="Carlito"/>
              </a:rPr>
              <a:t>24</a:t>
            </a:r>
            <a:endParaRPr sz="6600">
              <a:latin typeface="Carlito"/>
              <a:cs typeface="Carlito"/>
            </a:endParaRPr>
          </a:p>
        </p:txBody>
      </p:sp>
      <p:graphicFrame>
        <p:nvGraphicFramePr>
          <p:cNvPr id="6" name="object 6"/>
          <p:cNvGraphicFramePr>
            <a:graphicFrameLocks noGrp="1"/>
          </p:cNvGraphicFramePr>
          <p:nvPr/>
        </p:nvGraphicFramePr>
        <p:xfrm>
          <a:off x="1158157" y="912190"/>
          <a:ext cx="7348850" cy="4977765"/>
        </p:xfrm>
        <a:graphic>
          <a:graphicData uri="http://schemas.openxmlformats.org/drawingml/2006/table">
            <a:tbl>
              <a:tblPr firstRow="1" bandRow="1">
                <a:tableStyleId>{2D5ABB26-0587-4C30-8999-92F81FD0307C}</a:tableStyleId>
              </a:tblPr>
              <a:tblGrid>
                <a:gridCol w="567690">
                  <a:extLst>
                    <a:ext uri="{9D8B030D-6E8A-4147-A177-3AD203B41FA5}">
                      <a16:colId xmlns:a16="http://schemas.microsoft.com/office/drawing/2014/main" val="20000"/>
                    </a:ext>
                  </a:extLst>
                </a:gridCol>
                <a:gridCol w="836930">
                  <a:extLst>
                    <a:ext uri="{9D8B030D-6E8A-4147-A177-3AD203B41FA5}">
                      <a16:colId xmlns:a16="http://schemas.microsoft.com/office/drawing/2014/main" val="20001"/>
                    </a:ext>
                  </a:extLst>
                </a:gridCol>
                <a:gridCol w="1009015">
                  <a:extLst>
                    <a:ext uri="{9D8B030D-6E8A-4147-A177-3AD203B41FA5}">
                      <a16:colId xmlns:a16="http://schemas.microsoft.com/office/drawing/2014/main" val="20002"/>
                    </a:ext>
                  </a:extLst>
                </a:gridCol>
                <a:gridCol w="918844">
                  <a:extLst>
                    <a:ext uri="{9D8B030D-6E8A-4147-A177-3AD203B41FA5}">
                      <a16:colId xmlns:a16="http://schemas.microsoft.com/office/drawing/2014/main" val="20003"/>
                    </a:ext>
                  </a:extLst>
                </a:gridCol>
                <a:gridCol w="689610">
                  <a:extLst>
                    <a:ext uri="{9D8B030D-6E8A-4147-A177-3AD203B41FA5}">
                      <a16:colId xmlns:a16="http://schemas.microsoft.com/office/drawing/2014/main" val="20004"/>
                    </a:ext>
                  </a:extLst>
                </a:gridCol>
                <a:gridCol w="918844">
                  <a:extLst>
                    <a:ext uri="{9D8B030D-6E8A-4147-A177-3AD203B41FA5}">
                      <a16:colId xmlns:a16="http://schemas.microsoft.com/office/drawing/2014/main" val="20005"/>
                    </a:ext>
                  </a:extLst>
                </a:gridCol>
                <a:gridCol w="779779">
                  <a:extLst>
                    <a:ext uri="{9D8B030D-6E8A-4147-A177-3AD203B41FA5}">
                      <a16:colId xmlns:a16="http://schemas.microsoft.com/office/drawing/2014/main" val="20006"/>
                    </a:ext>
                  </a:extLst>
                </a:gridCol>
                <a:gridCol w="938529">
                  <a:extLst>
                    <a:ext uri="{9D8B030D-6E8A-4147-A177-3AD203B41FA5}">
                      <a16:colId xmlns:a16="http://schemas.microsoft.com/office/drawing/2014/main" val="20007"/>
                    </a:ext>
                  </a:extLst>
                </a:gridCol>
                <a:gridCol w="689609">
                  <a:extLst>
                    <a:ext uri="{9D8B030D-6E8A-4147-A177-3AD203B41FA5}">
                      <a16:colId xmlns:a16="http://schemas.microsoft.com/office/drawing/2014/main" val="20008"/>
                    </a:ext>
                  </a:extLst>
                </a:gridCol>
              </a:tblGrid>
              <a:tr h="153035">
                <a:tc>
                  <a:txBody>
                    <a:bodyPr/>
                    <a:lstStyle/>
                    <a:p>
                      <a:pPr algn="ctr">
                        <a:lnSpc>
                          <a:spcPct val="100000"/>
                        </a:lnSpc>
                        <a:spcBef>
                          <a:spcPts val="90"/>
                        </a:spcBef>
                      </a:pPr>
                      <a:r>
                        <a:rPr sz="800" b="1" spc="-20" dirty="0">
                          <a:latin typeface="Carlito"/>
                          <a:cs typeface="Carlito"/>
                        </a:rPr>
                        <a:t>UMAS</a:t>
                      </a:r>
                      <a:endParaRPr sz="800">
                        <a:latin typeface="Carlito"/>
                        <a:cs typeface="Carlito"/>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90"/>
                        </a:spcBef>
                      </a:pPr>
                      <a:r>
                        <a:rPr sz="800" b="1" dirty="0">
                          <a:latin typeface="Carlito"/>
                          <a:cs typeface="Carlito"/>
                        </a:rPr>
                        <a:t>SBC</a:t>
                      </a:r>
                      <a:r>
                        <a:rPr sz="800" b="1" spc="-15" dirty="0">
                          <a:latin typeface="Carlito"/>
                          <a:cs typeface="Carlito"/>
                        </a:rPr>
                        <a:t> </a:t>
                      </a:r>
                      <a:r>
                        <a:rPr sz="800" b="1" spc="-10" dirty="0">
                          <a:latin typeface="Carlito"/>
                          <a:cs typeface="Carlito"/>
                        </a:rPr>
                        <a:t>Diario</a:t>
                      </a:r>
                      <a:endParaRPr sz="800">
                        <a:latin typeface="Carlito"/>
                        <a:cs typeface="Carlito"/>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90"/>
                        </a:spcBef>
                      </a:pPr>
                      <a:r>
                        <a:rPr sz="800" b="1" dirty="0">
                          <a:latin typeface="Carlito"/>
                          <a:cs typeface="Carlito"/>
                        </a:rPr>
                        <a:t>SBC</a:t>
                      </a:r>
                      <a:r>
                        <a:rPr sz="800" b="1" spc="-15" dirty="0">
                          <a:latin typeface="Carlito"/>
                          <a:cs typeface="Carlito"/>
                        </a:rPr>
                        <a:t> </a:t>
                      </a:r>
                      <a:r>
                        <a:rPr sz="800" b="1" spc="-10" dirty="0">
                          <a:latin typeface="Carlito"/>
                          <a:cs typeface="Carlito"/>
                        </a:rPr>
                        <a:t>Mensual</a:t>
                      </a:r>
                      <a:endParaRPr sz="800">
                        <a:latin typeface="Carlito"/>
                        <a:cs typeface="Carlito"/>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90"/>
                        </a:spcBef>
                      </a:pPr>
                      <a:r>
                        <a:rPr sz="800" b="1" spc="-10" dirty="0">
                          <a:latin typeface="Carlito"/>
                          <a:cs typeface="Carlito"/>
                        </a:rPr>
                        <a:t>ACTUAL</a:t>
                      </a:r>
                      <a:endParaRPr sz="800">
                        <a:latin typeface="Carlito"/>
                        <a:cs typeface="Carlito"/>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90"/>
                        </a:spcBef>
                      </a:pPr>
                      <a:r>
                        <a:rPr sz="800" b="1" spc="-50" dirty="0">
                          <a:latin typeface="Carlito"/>
                          <a:cs typeface="Carlito"/>
                        </a:rPr>
                        <a:t>%</a:t>
                      </a:r>
                      <a:endParaRPr sz="800">
                        <a:latin typeface="Carlito"/>
                        <a:cs typeface="Carlito"/>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90"/>
                        </a:spcBef>
                      </a:pPr>
                      <a:r>
                        <a:rPr sz="800" b="1" spc="-10" dirty="0">
                          <a:latin typeface="Carlito"/>
                          <a:cs typeface="Carlito"/>
                        </a:rPr>
                        <a:t>REFORMA</a:t>
                      </a:r>
                      <a:endParaRPr sz="800">
                        <a:latin typeface="Carlito"/>
                        <a:cs typeface="Carlito"/>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90"/>
                        </a:spcBef>
                      </a:pPr>
                      <a:r>
                        <a:rPr sz="800" b="1" spc="-50" dirty="0">
                          <a:latin typeface="Carlito"/>
                          <a:cs typeface="Carlito"/>
                        </a:rPr>
                        <a:t>%</a:t>
                      </a:r>
                      <a:endParaRPr sz="800">
                        <a:latin typeface="Carlito"/>
                        <a:cs typeface="Carlito"/>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90"/>
                        </a:spcBef>
                      </a:pPr>
                      <a:r>
                        <a:rPr sz="800" b="1" spc="-10" dirty="0">
                          <a:latin typeface="Carlito"/>
                          <a:cs typeface="Carlito"/>
                        </a:rPr>
                        <a:t>DIFERENCIA</a:t>
                      </a:r>
                      <a:endParaRPr sz="800">
                        <a:latin typeface="Carlito"/>
                        <a:cs typeface="Carlito"/>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90"/>
                        </a:spcBef>
                      </a:pPr>
                      <a:r>
                        <a:rPr sz="800" b="1" spc="-50" dirty="0">
                          <a:latin typeface="Carlito"/>
                          <a:cs typeface="Carlito"/>
                        </a:rPr>
                        <a:t>%</a:t>
                      </a:r>
                      <a:endParaRPr sz="800">
                        <a:latin typeface="Carlito"/>
                        <a:cs typeface="Carlito"/>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extLst>
                  <a:ext uri="{0D108BD9-81ED-4DB2-BD59-A6C34878D82A}">
                    <a16:rowId xmlns:a16="http://schemas.microsoft.com/office/drawing/2014/main" val="10000"/>
                  </a:ext>
                </a:extLst>
              </a:tr>
              <a:tr h="166370">
                <a:tc>
                  <a:txBody>
                    <a:bodyPr/>
                    <a:lstStyle/>
                    <a:p>
                      <a:pPr algn="ctr">
                        <a:lnSpc>
                          <a:spcPct val="100000"/>
                        </a:lnSpc>
                        <a:spcBef>
                          <a:spcPts val="75"/>
                        </a:spcBef>
                      </a:pPr>
                      <a:r>
                        <a:rPr sz="900" dirty="0">
                          <a:latin typeface="Carlito"/>
                          <a:cs typeface="Carlito"/>
                        </a:rPr>
                        <a:t>1</a:t>
                      </a:r>
                      <a:r>
                        <a:rPr sz="900" spc="-15" dirty="0">
                          <a:latin typeface="Carlito"/>
                          <a:cs typeface="Carlito"/>
                        </a:rPr>
                        <a:t> </a:t>
                      </a:r>
                      <a:r>
                        <a:rPr sz="900" spc="-25" dirty="0">
                          <a:latin typeface="Carlito"/>
                          <a:cs typeface="Carlito"/>
                        </a:rPr>
                        <a:t>SM</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123.22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3,747.94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1,219.34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32.53%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1,219.34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32.534%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20" dirty="0">
                          <a:latin typeface="Carlito"/>
                          <a:cs typeface="Carlito"/>
                        </a:rPr>
                        <a:t>0.00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0.000%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1"/>
                  </a:ext>
                </a:extLst>
              </a:tr>
              <a:tr h="166370">
                <a:tc>
                  <a:txBody>
                    <a:bodyPr/>
                    <a:lstStyle/>
                    <a:p>
                      <a:pPr algn="ctr">
                        <a:lnSpc>
                          <a:spcPct val="100000"/>
                        </a:lnSpc>
                        <a:spcBef>
                          <a:spcPts val="75"/>
                        </a:spcBef>
                      </a:pPr>
                      <a:r>
                        <a:rPr sz="900" spc="-25" dirty="0">
                          <a:latin typeface="Carlito"/>
                          <a:cs typeface="Carlito"/>
                        </a:rPr>
                        <a:t>1.5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130.32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3,963.90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1,258.54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31.75%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1,300.24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32.802%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41.70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1.052%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02"/>
                  </a:ext>
                </a:extLst>
              </a:tr>
              <a:tr h="166370">
                <a:tc>
                  <a:txBody>
                    <a:bodyPr/>
                    <a:lstStyle/>
                    <a:p>
                      <a:pPr algn="ctr">
                        <a:lnSpc>
                          <a:spcPct val="100000"/>
                        </a:lnSpc>
                        <a:spcBef>
                          <a:spcPts val="75"/>
                        </a:spcBef>
                      </a:pPr>
                      <a:r>
                        <a:rPr sz="900" spc="-50" dirty="0">
                          <a:latin typeface="Carlito"/>
                          <a:cs typeface="Carlito"/>
                        </a:rPr>
                        <a:t>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173.76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5,285.20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1,498.35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28.35%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1,678.16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31.752%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179.80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3.402%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3"/>
                  </a:ext>
                </a:extLst>
              </a:tr>
              <a:tr h="166370">
                <a:tc>
                  <a:txBody>
                    <a:bodyPr/>
                    <a:lstStyle/>
                    <a:p>
                      <a:pPr algn="ctr">
                        <a:lnSpc>
                          <a:spcPct val="100000"/>
                        </a:lnSpc>
                        <a:spcBef>
                          <a:spcPts val="75"/>
                        </a:spcBef>
                      </a:pPr>
                      <a:r>
                        <a:rPr sz="900" spc="-25" dirty="0">
                          <a:latin typeface="Carlito"/>
                          <a:cs typeface="Carlito"/>
                        </a:rPr>
                        <a:t>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217.20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6,606.50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1,738.17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26.31%</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2,056.07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31.122%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317.90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4.812%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04"/>
                  </a:ext>
                </a:extLst>
              </a:tr>
              <a:tr h="166370">
                <a:tc>
                  <a:txBody>
                    <a:bodyPr/>
                    <a:lstStyle/>
                    <a:p>
                      <a:pPr algn="ctr">
                        <a:lnSpc>
                          <a:spcPct val="100000"/>
                        </a:lnSpc>
                        <a:spcBef>
                          <a:spcPts val="75"/>
                        </a:spcBef>
                      </a:pPr>
                      <a:r>
                        <a:rPr sz="900" spc="-50" dirty="0">
                          <a:latin typeface="Carlito"/>
                          <a:cs typeface="Carlito"/>
                        </a:rPr>
                        <a:t>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260.64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7,927.80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1,977.99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24.95%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2,433.99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30.702%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456.01</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5.752%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5"/>
                  </a:ext>
                </a:extLst>
              </a:tr>
              <a:tr h="166370">
                <a:tc>
                  <a:txBody>
                    <a:bodyPr/>
                    <a:lstStyle/>
                    <a:p>
                      <a:pPr algn="ctr">
                        <a:lnSpc>
                          <a:spcPct val="100000"/>
                        </a:lnSpc>
                        <a:spcBef>
                          <a:spcPts val="75"/>
                        </a:spcBef>
                      </a:pPr>
                      <a:r>
                        <a:rPr sz="900" spc="-25" dirty="0">
                          <a:latin typeface="Carlito"/>
                          <a:cs typeface="Carlito"/>
                        </a:rPr>
                        <a:t>3.5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304.08</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9,249.10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2,232.34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24.14%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2,826.41</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30.559%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594.07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6.423%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06"/>
                  </a:ext>
                </a:extLst>
              </a:tr>
              <a:tr h="166370">
                <a:tc>
                  <a:txBody>
                    <a:bodyPr/>
                    <a:lstStyle/>
                    <a:p>
                      <a:pPr algn="ctr">
                        <a:lnSpc>
                          <a:spcPct val="100000"/>
                        </a:lnSpc>
                        <a:spcBef>
                          <a:spcPts val="75"/>
                        </a:spcBef>
                      </a:pPr>
                      <a:r>
                        <a:rPr sz="900" spc="-50" dirty="0">
                          <a:latin typeface="Carlito"/>
                          <a:cs typeface="Carlito"/>
                        </a:rPr>
                        <a:t>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347.52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10,570.40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2,486.69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23.52%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3,218.90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30.452%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732.21</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6.927%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7"/>
                  </a:ext>
                </a:extLst>
              </a:tr>
              <a:tr h="166370">
                <a:tc>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08"/>
                  </a:ext>
                </a:extLst>
              </a:tr>
              <a:tr h="166370">
                <a:tc>
                  <a:txBody>
                    <a:bodyPr/>
                    <a:lstStyle/>
                    <a:p>
                      <a:pPr algn="ctr">
                        <a:lnSpc>
                          <a:spcPct val="100000"/>
                        </a:lnSpc>
                        <a:spcBef>
                          <a:spcPts val="75"/>
                        </a:spcBef>
                      </a:pPr>
                      <a:r>
                        <a:rPr sz="900" spc="-50" dirty="0">
                          <a:latin typeface="Carlito"/>
                          <a:cs typeface="Carlito"/>
                        </a:rPr>
                        <a:t>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434.40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13,213.00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2,995.39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22.67%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4,148.22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31.395%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1,152.83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9"/>
                  </a:ext>
                </a:extLst>
              </a:tr>
              <a:tr h="166370">
                <a:tc>
                  <a:txBody>
                    <a:bodyPr/>
                    <a:lstStyle/>
                    <a:p>
                      <a:pPr algn="ctr">
                        <a:lnSpc>
                          <a:spcPct val="100000"/>
                        </a:lnSpc>
                        <a:spcBef>
                          <a:spcPts val="75"/>
                        </a:spcBef>
                      </a:pPr>
                      <a:r>
                        <a:rPr sz="900" spc="-50" dirty="0">
                          <a:latin typeface="Carlito"/>
                          <a:cs typeface="Carlito"/>
                        </a:rPr>
                        <a:t>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521.28</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15,855.60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3,504.09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22.10%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4,887.49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30.825%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1,383.40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10"/>
                  </a:ext>
                </a:extLst>
              </a:tr>
              <a:tr h="166370">
                <a:tc>
                  <a:txBody>
                    <a:bodyPr/>
                    <a:lstStyle/>
                    <a:p>
                      <a:pPr algn="ctr">
                        <a:lnSpc>
                          <a:spcPct val="100000"/>
                        </a:lnSpc>
                        <a:spcBef>
                          <a:spcPts val="75"/>
                        </a:spcBef>
                      </a:pPr>
                      <a:r>
                        <a:rPr sz="900" spc="-50" dirty="0">
                          <a:latin typeface="Carlito"/>
                          <a:cs typeface="Carlito"/>
                        </a:rPr>
                        <a:t>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608.16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18,498.20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4,012.79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21.69%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5,626.76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30.418%</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1,613.97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11"/>
                  </a:ext>
                </a:extLst>
              </a:tr>
              <a:tr h="166370">
                <a:tc>
                  <a:txBody>
                    <a:bodyPr/>
                    <a:lstStyle/>
                    <a:p>
                      <a:pPr algn="ctr">
                        <a:lnSpc>
                          <a:spcPct val="100000"/>
                        </a:lnSpc>
                        <a:spcBef>
                          <a:spcPts val="75"/>
                        </a:spcBef>
                      </a:pPr>
                      <a:r>
                        <a:rPr sz="900" spc="-50" dirty="0">
                          <a:latin typeface="Carlito"/>
                          <a:cs typeface="Carlito"/>
                        </a:rPr>
                        <a:t>8</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695.04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21,140.80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4,521.49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21.39%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6,366.02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30.112%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1,844.53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12"/>
                  </a:ext>
                </a:extLst>
              </a:tr>
              <a:tr h="166370">
                <a:tc>
                  <a:txBody>
                    <a:bodyPr/>
                    <a:lstStyle/>
                    <a:p>
                      <a:pPr algn="ctr">
                        <a:lnSpc>
                          <a:spcPct val="100000"/>
                        </a:lnSpc>
                        <a:spcBef>
                          <a:spcPts val="75"/>
                        </a:spcBef>
                      </a:pPr>
                      <a:r>
                        <a:rPr sz="900" spc="-50" dirty="0">
                          <a:latin typeface="Carlito"/>
                          <a:cs typeface="Carlito"/>
                        </a:rPr>
                        <a:t>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781.92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23,783.40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5,030.19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21.15%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7,105.29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29.875%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2,075.10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13"/>
                  </a:ext>
                </a:extLst>
              </a:tr>
              <a:tr h="166370">
                <a:tc>
                  <a:txBody>
                    <a:bodyPr/>
                    <a:lstStyle/>
                    <a:p>
                      <a:pPr algn="ctr">
                        <a:lnSpc>
                          <a:spcPct val="100000"/>
                        </a:lnSpc>
                        <a:spcBef>
                          <a:spcPts val="75"/>
                        </a:spcBef>
                      </a:pPr>
                      <a:r>
                        <a:rPr sz="900" spc="-25" dirty="0">
                          <a:latin typeface="Carlito"/>
                          <a:cs typeface="Carlito"/>
                        </a:rPr>
                        <a:t>10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868.80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26,426.00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1270" algn="ctr">
                        <a:lnSpc>
                          <a:spcPct val="100000"/>
                        </a:lnSpc>
                        <a:spcBef>
                          <a:spcPts val="75"/>
                        </a:spcBef>
                      </a:pPr>
                      <a:r>
                        <a:rPr sz="900" spc="-10" dirty="0">
                          <a:latin typeface="Carlito"/>
                          <a:cs typeface="Carlito"/>
                        </a:rPr>
                        <a:t>5,538.89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20.96%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1270" algn="ctr">
                        <a:lnSpc>
                          <a:spcPct val="100000"/>
                        </a:lnSpc>
                        <a:spcBef>
                          <a:spcPts val="75"/>
                        </a:spcBef>
                      </a:pPr>
                      <a:r>
                        <a:rPr sz="900" spc="-10" dirty="0">
                          <a:latin typeface="Carlito"/>
                          <a:cs typeface="Carlito"/>
                        </a:rPr>
                        <a:t>7,844.56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29.685%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2,305.67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14"/>
                  </a:ext>
                </a:extLst>
              </a:tr>
              <a:tr h="166370">
                <a:tc>
                  <a:txBody>
                    <a:bodyPr/>
                    <a:lstStyle/>
                    <a:p>
                      <a:pPr algn="ctr">
                        <a:lnSpc>
                          <a:spcPct val="100000"/>
                        </a:lnSpc>
                        <a:spcBef>
                          <a:spcPts val="75"/>
                        </a:spcBef>
                      </a:pPr>
                      <a:r>
                        <a:rPr sz="900" spc="-25" dirty="0">
                          <a:latin typeface="Carlito"/>
                          <a:cs typeface="Carlito"/>
                        </a:rPr>
                        <a:t>11</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955.68</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29,068.60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1270" algn="ctr">
                        <a:lnSpc>
                          <a:spcPct val="100000"/>
                        </a:lnSpc>
                        <a:spcBef>
                          <a:spcPts val="75"/>
                        </a:spcBef>
                      </a:pPr>
                      <a:r>
                        <a:rPr sz="900" spc="-10" dirty="0">
                          <a:latin typeface="Carlito"/>
                          <a:cs typeface="Carlito"/>
                        </a:rPr>
                        <a:t>6,047.59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20.80%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1270" algn="ctr">
                        <a:lnSpc>
                          <a:spcPct val="100000"/>
                        </a:lnSpc>
                        <a:spcBef>
                          <a:spcPts val="75"/>
                        </a:spcBef>
                      </a:pPr>
                      <a:r>
                        <a:rPr sz="900" spc="-10" dirty="0">
                          <a:latin typeface="Carlito"/>
                          <a:cs typeface="Carlito"/>
                        </a:rPr>
                        <a:t>8,583.83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29.530%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2,536.24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15"/>
                  </a:ext>
                </a:extLst>
              </a:tr>
              <a:tr h="166370">
                <a:tc>
                  <a:txBody>
                    <a:bodyPr/>
                    <a:lstStyle/>
                    <a:p>
                      <a:pPr algn="ctr">
                        <a:lnSpc>
                          <a:spcPct val="100000"/>
                        </a:lnSpc>
                        <a:spcBef>
                          <a:spcPts val="75"/>
                        </a:spcBef>
                      </a:pPr>
                      <a:r>
                        <a:rPr sz="900" spc="-25" dirty="0">
                          <a:latin typeface="Carlito"/>
                          <a:cs typeface="Carlito"/>
                        </a:rPr>
                        <a:t>12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1,042.56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31,711.20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6,556.29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20.67%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9,323.09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29.400%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2,766.80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16"/>
                  </a:ext>
                </a:extLst>
              </a:tr>
              <a:tr h="166370">
                <a:tc>
                  <a:txBody>
                    <a:bodyPr/>
                    <a:lstStyle/>
                    <a:p>
                      <a:pPr algn="ctr">
                        <a:lnSpc>
                          <a:spcPct val="100000"/>
                        </a:lnSpc>
                        <a:spcBef>
                          <a:spcPts val="75"/>
                        </a:spcBef>
                      </a:pPr>
                      <a:r>
                        <a:rPr sz="900" spc="-25" dirty="0">
                          <a:latin typeface="Carlito"/>
                          <a:cs typeface="Carlito"/>
                        </a:rPr>
                        <a:t>13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1,129.44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34,353.80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7,064.99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20.57%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10,062.36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29.290%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2,997.37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17"/>
                  </a:ext>
                </a:extLst>
              </a:tr>
              <a:tr h="166370">
                <a:tc>
                  <a:txBody>
                    <a:bodyPr/>
                    <a:lstStyle/>
                    <a:p>
                      <a:pPr algn="ctr">
                        <a:lnSpc>
                          <a:spcPct val="100000"/>
                        </a:lnSpc>
                        <a:spcBef>
                          <a:spcPts val="75"/>
                        </a:spcBef>
                      </a:pPr>
                      <a:r>
                        <a:rPr sz="900" spc="-25" dirty="0">
                          <a:latin typeface="Carlito"/>
                          <a:cs typeface="Carlito"/>
                        </a:rPr>
                        <a:t>14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1,216.32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36,996.40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7,573.69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20.47%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10,801.63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29.196%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3,227.94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18"/>
                  </a:ext>
                </a:extLst>
              </a:tr>
              <a:tr h="166370">
                <a:tc>
                  <a:txBody>
                    <a:bodyPr/>
                    <a:lstStyle/>
                    <a:p>
                      <a:pPr algn="ctr">
                        <a:lnSpc>
                          <a:spcPct val="100000"/>
                        </a:lnSpc>
                        <a:spcBef>
                          <a:spcPts val="75"/>
                        </a:spcBef>
                      </a:pPr>
                      <a:r>
                        <a:rPr sz="900" spc="-25" dirty="0">
                          <a:latin typeface="Carlito"/>
                          <a:cs typeface="Carlito"/>
                        </a:rPr>
                        <a:t>15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1,303.20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39,639.00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8,082.39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20.39%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11,540.89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29.115%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3,458.50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19"/>
                  </a:ext>
                </a:extLst>
              </a:tr>
              <a:tr h="166370">
                <a:tc>
                  <a:txBody>
                    <a:bodyPr/>
                    <a:lstStyle/>
                    <a:p>
                      <a:pPr algn="ctr">
                        <a:lnSpc>
                          <a:spcPct val="100000"/>
                        </a:lnSpc>
                        <a:spcBef>
                          <a:spcPts val="75"/>
                        </a:spcBef>
                      </a:pPr>
                      <a:r>
                        <a:rPr sz="900" spc="-25" dirty="0">
                          <a:latin typeface="Carlito"/>
                          <a:cs typeface="Carlito"/>
                        </a:rPr>
                        <a:t>16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1,390.08</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42,281.60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8,591.09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20.32%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12,280.16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29.044%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3,689.07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20"/>
                  </a:ext>
                </a:extLst>
              </a:tr>
              <a:tr h="166370">
                <a:tc>
                  <a:txBody>
                    <a:bodyPr/>
                    <a:lstStyle/>
                    <a:p>
                      <a:pPr algn="ctr">
                        <a:lnSpc>
                          <a:spcPct val="100000"/>
                        </a:lnSpc>
                        <a:spcBef>
                          <a:spcPts val="75"/>
                        </a:spcBef>
                      </a:pPr>
                      <a:r>
                        <a:rPr sz="900" spc="-25" dirty="0">
                          <a:latin typeface="Carlito"/>
                          <a:cs typeface="Carlito"/>
                        </a:rPr>
                        <a:t>17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1,476.96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44,924.20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9,099.79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20.26%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13,019.43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635" algn="ctr">
                        <a:lnSpc>
                          <a:spcPct val="100000"/>
                        </a:lnSpc>
                        <a:spcBef>
                          <a:spcPts val="75"/>
                        </a:spcBef>
                      </a:pPr>
                      <a:r>
                        <a:rPr sz="900" spc="-10" dirty="0">
                          <a:latin typeface="Carlito"/>
                          <a:cs typeface="Carlito"/>
                        </a:rPr>
                        <a:t>28.981%</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3,919.64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21"/>
                  </a:ext>
                </a:extLst>
              </a:tr>
              <a:tr h="166370">
                <a:tc>
                  <a:txBody>
                    <a:bodyPr/>
                    <a:lstStyle/>
                    <a:p>
                      <a:pPr algn="ctr">
                        <a:lnSpc>
                          <a:spcPct val="100000"/>
                        </a:lnSpc>
                        <a:spcBef>
                          <a:spcPts val="75"/>
                        </a:spcBef>
                      </a:pPr>
                      <a:r>
                        <a:rPr sz="900" spc="-25" dirty="0">
                          <a:latin typeface="Carlito"/>
                          <a:cs typeface="Carlito"/>
                        </a:rPr>
                        <a:t>18</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1,563.84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47,566.80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9,608.49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20.20%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13,758.70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35" algn="ctr">
                        <a:lnSpc>
                          <a:spcPct val="100000"/>
                        </a:lnSpc>
                        <a:spcBef>
                          <a:spcPts val="75"/>
                        </a:spcBef>
                      </a:pPr>
                      <a:r>
                        <a:rPr sz="900" spc="-10" dirty="0">
                          <a:latin typeface="Carlito"/>
                          <a:cs typeface="Carlito"/>
                        </a:rPr>
                        <a:t>28.925%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4,150.20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22"/>
                  </a:ext>
                </a:extLst>
              </a:tr>
              <a:tr h="166370">
                <a:tc>
                  <a:txBody>
                    <a:bodyPr/>
                    <a:lstStyle/>
                    <a:p>
                      <a:pPr algn="ctr">
                        <a:lnSpc>
                          <a:spcPct val="100000"/>
                        </a:lnSpc>
                        <a:spcBef>
                          <a:spcPts val="75"/>
                        </a:spcBef>
                      </a:pPr>
                      <a:r>
                        <a:rPr sz="900" spc="-25" dirty="0">
                          <a:latin typeface="Carlito"/>
                          <a:cs typeface="Carlito"/>
                        </a:rPr>
                        <a:t>19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1,650.72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50,209.40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10,117.19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20.15%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14,497.96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28.875%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4,380.77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23"/>
                  </a:ext>
                </a:extLst>
              </a:tr>
              <a:tr h="166370">
                <a:tc>
                  <a:txBody>
                    <a:bodyPr/>
                    <a:lstStyle/>
                    <a:p>
                      <a:pPr algn="ctr">
                        <a:lnSpc>
                          <a:spcPct val="100000"/>
                        </a:lnSpc>
                        <a:spcBef>
                          <a:spcPts val="75"/>
                        </a:spcBef>
                      </a:pPr>
                      <a:r>
                        <a:rPr sz="900" spc="-25" dirty="0">
                          <a:latin typeface="Carlito"/>
                          <a:cs typeface="Carlito"/>
                        </a:rPr>
                        <a:t>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1,737.60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52,852.00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10,625.89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20.10%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15,237.23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28.830%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4,611.34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24"/>
                  </a:ext>
                </a:extLst>
              </a:tr>
              <a:tr h="166370">
                <a:tc>
                  <a:txBody>
                    <a:bodyPr/>
                    <a:lstStyle/>
                    <a:p>
                      <a:pPr algn="ctr">
                        <a:lnSpc>
                          <a:spcPct val="100000"/>
                        </a:lnSpc>
                        <a:spcBef>
                          <a:spcPts val="75"/>
                        </a:spcBef>
                      </a:pPr>
                      <a:r>
                        <a:rPr sz="900" spc="-25" dirty="0">
                          <a:latin typeface="Carlito"/>
                          <a:cs typeface="Carlito"/>
                        </a:rPr>
                        <a:t>21</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1,824.48</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55,494.60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11,134.59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20.06%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15,976.50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28.789%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4,841.90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25"/>
                  </a:ext>
                </a:extLst>
              </a:tr>
              <a:tr h="166370">
                <a:tc>
                  <a:txBody>
                    <a:bodyPr/>
                    <a:lstStyle/>
                    <a:p>
                      <a:pPr algn="ctr">
                        <a:lnSpc>
                          <a:spcPct val="100000"/>
                        </a:lnSpc>
                        <a:spcBef>
                          <a:spcPts val="75"/>
                        </a:spcBef>
                      </a:pPr>
                      <a:r>
                        <a:rPr sz="900" spc="-25" dirty="0">
                          <a:latin typeface="Carlito"/>
                          <a:cs typeface="Carlito"/>
                        </a:rPr>
                        <a:t>22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1,911.36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58,137.20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11,643.30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20.03%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16,715.77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28.752%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5,072.47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26"/>
                  </a:ext>
                </a:extLst>
              </a:tr>
              <a:tr h="166370">
                <a:tc>
                  <a:txBody>
                    <a:bodyPr/>
                    <a:lstStyle/>
                    <a:p>
                      <a:pPr algn="ctr">
                        <a:lnSpc>
                          <a:spcPct val="100000"/>
                        </a:lnSpc>
                        <a:spcBef>
                          <a:spcPts val="75"/>
                        </a:spcBef>
                      </a:pPr>
                      <a:r>
                        <a:rPr sz="900" spc="-25" dirty="0">
                          <a:latin typeface="Carlito"/>
                          <a:cs typeface="Carlito"/>
                        </a:rPr>
                        <a:t>23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1,998.24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60,779.80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12,152.00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19.99%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17,455.03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28.718%</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5,303.04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27"/>
                  </a:ext>
                </a:extLst>
              </a:tr>
              <a:tr h="166370">
                <a:tc>
                  <a:txBody>
                    <a:bodyPr/>
                    <a:lstStyle/>
                    <a:p>
                      <a:pPr algn="ctr">
                        <a:lnSpc>
                          <a:spcPct val="100000"/>
                        </a:lnSpc>
                        <a:spcBef>
                          <a:spcPts val="75"/>
                        </a:spcBef>
                      </a:pPr>
                      <a:r>
                        <a:rPr sz="900" spc="-25" dirty="0">
                          <a:latin typeface="Carlito"/>
                          <a:cs typeface="Carlito"/>
                        </a:rPr>
                        <a:t>24</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2,085.12</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63,422.40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12,660.70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19.96%</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18,194.30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28.687%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5,533.60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28"/>
                  </a:ext>
                </a:extLst>
              </a:tr>
              <a:tr h="166370">
                <a:tc>
                  <a:txBody>
                    <a:bodyPr/>
                    <a:lstStyle/>
                    <a:p>
                      <a:pPr algn="ctr">
                        <a:lnSpc>
                          <a:spcPct val="100000"/>
                        </a:lnSpc>
                        <a:spcBef>
                          <a:spcPts val="75"/>
                        </a:spcBef>
                      </a:pPr>
                      <a:r>
                        <a:rPr sz="900" spc="-25" dirty="0">
                          <a:latin typeface="Carlito"/>
                          <a:cs typeface="Carlito"/>
                        </a:rPr>
                        <a:t>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2,172.00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66,065.00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13,169.40</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19.93%</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18,933.57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28.659%</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5,764.17</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75"/>
                        </a:spcBef>
                      </a:pPr>
                      <a:r>
                        <a:rPr sz="900" spc="-10" dirty="0">
                          <a:latin typeface="Carlito"/>
                          <a:cs typeface="Carlito"/>
                        </a:rPr>
                        <a:t>8.725%</a:t>
                      </a:r>
                      <a:endParaRPr sz="900">
                        <a:latin typeface="Carlito"/>
                        <a:cs typeface="Carlito"/>
                      </a:endParaRPr>
                    </a:p>
                  </a:txBody>
                  <a:tcPr marL="0" marR="0" marT="95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29"/>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6915150" y="1276362"/>
              <a:ext cx="5101577" cy="5392660"/>
            </a:xfrm>
            <a:prstGeom prst="rect">
              <a:avLst/>
            </a:prstGeom>
          </p:spPr>
        </p:pic>
        <p:pic>
          <p:nvPicPr>
            <p:cNvPr id="5" name="object 5"/>
            <p:cNvPicPr/>
            <p:nvPr/>
          </p:nvPicPr>
          <p:blipFill>
            <a:blip r:embed="rId4" cstate="print"/>
            <a:stretch>
              <a:fillRect/>
            </a:stretch>
          </p:blipFill>
          <p:spPr>
            <a:xfrm>
              <a:off x="630173" y="1276350"/>
              <a:ext cx="5100815" cy="5392672"/>
            </a:xfrm>
            <a:prstGeom prst="rect">
              <a:avLst/>
            </a:prstGeom>
          </p:spPr>
        </p:pic>
        <p:pic>
          <p:nvPicPr>
            <p:cNvPr id="6" name="object 6"/>
            <p:cNvPicPr/>
            <p:nvPr/>
          </p:nvPicPr>
          <p:blipFill>
            <a:blip r:embed="rId5" cstate="print"/>
            <a:stretch>
              <a:fillRect/>
            </a:stretch>
          </p:blipFill>
          <p:spPr>
            <a:xfrm>
              <a:off x="22859" y="2760726"/>
              <a:ext cx="1381506" cy="4097274"/>
            </a:xfrm>
            <a:prstGeom prst="rect">
              <a:avLst/>
            </a:prstGeom>
          </p:spPr>
        </p:pic>
      </p:grpSp>
      <p:sp>
        <p:nvSpPr>
          <p:cNvPr id="7" name="object 7"/>
          <p:cNvSpPr txBox="1">
            <a:spLocks noGrp="1"/>
          </p:cNvSpPr>
          <p:nvPr>
            <p:ph type="title"/>
          </p:nvPr>
        </p:nvSpPr>
        <p:spPr>
          <a:xfrm>
            <a:off x="438957" y="189014"/>
            <a:ext cx="2945130" cy="635635"/>
          </a:xfrm>
          <a:prstGeom prst="rect">
            <a:avLst/>
          </a:prstGeom>
        </p:spPr>
        <p:txBody>
          <a:bodyPr vert="horz" wrap="square" lIns="0" tIns="12700" rIns="0" bIns="0" rtlCol="0">
            <a:spAutoFit/>
          </a:bodyPr>
          <a:lstStyle/>
          <a:p>
            <a:pPr marL="12700">
              <a:lnSpc>
                <a:spcPct val="100000"/>
              </a:lnSpc>
              <a:spcBef>
                <a:spcPts val="100"/>
              </a:spcBef>
            </a:pPr>
            <a:r>
              <a:rPr b="1" dirty="0">
                <a:latin typeface="Carlito"/>
                <a:cs typeface="Carlito"/>
              </a:rPr>
              <a:t>Modalidad</a:t>
            </a:r>
            <a:r>
              <a:rPr b="1" spc="-190" dirty="0">
                <a:latin typeface="Carlito"/>
                <a:cs typeface="Carlito"/>
              </a:rPr>
              <a:t> </a:t>
            </a:r>
            <a:r>
              <a:rPr b="1" spc="-25" dirty="0">
                <a:latin typeface="Carlito"/>
                <a:cs typeface="Carlito"/>
              </a:rPr>
              <a:t>40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8000"/>
          </a:xfrm>
          <a:prstGeom prst="rect">
            <a:avLst/>
          </a:prstGeom>
        </p:spPr>
      </p:pic>
      <p:sp>
        <p:nvSpPr>
          <p:cNvPr id="3" name="object 3"/>
          <p:cNvSpPr txBox="1"/>
          <p:nvPr/>
        </p:nvSpPr>
        <p:spPr>
          <a:xfrm>
            <a:off x="483293" y="4361929"/>
            <a:ext cx="4387215" cy="1031240"/>
          </a:xfrm>
          <a:prstGeom prst="rect">
            <a:avLst/>
          </a:prstGeom>
        </p:spPr>
        <p:txBody>
          <a:bodyPr vert="horz" wrap="square" lIns="0" tIns="12700" rIns="0" bIns="0" rtlCol="0">
            <a:spAutoFit/>
          </a:bodyPr>
          <a:lstStyle/>
          <a:p>
            <a:pPr marL="12700">
              <a:lnSpc>
                <a:spcPct val="100000"/>
              </a:lnSpc>
              <a:spcBef>
                <a:spcPts val="100"/>
              </a:spcBef>
            </a:pPr>
            <a:r>
              <a:rPr sz="6600" spc="120" dirty="0">
                <a:latin typeface="Carlito"/>
                <a:cs typeface="Carlito"/>
              </a:rPr>
              <a:t>LAS</a:t>
            </a:r>
            <a:r>
              <a:rPr sz="6600" spc="605" dirty="0">
                <a:latin typeface="Carlito"/>
                <a:cs typeface="Carlito"/>
              </a:rPr>
              <a:t> </a:t>
            </a:r>
            <a:r>
              <a:rPr sz="6600" spc="155" dirty="0">
                <a:latin typeface="Carlito"/>
                <a:cs typeface="Carlito"/>
              </a:rPr>
              <a:t>AFORES</a:t>
            </a:r>
            <a:endParaRPr sz="6600">
              <a:latin typeface="Carlito"/>
              <a:cs typeface="Carlito"/>
            </a:endParaRPr>
          </a:p>
        </p:txBody>
      </p:sp>
      <p:sp>
        <p:nvSpPr>
          <p:cNvPr id="4" name="object 4"/>
          <p:cNvSpPr txBox="1"/>
          <p:nvPr/>
        </p:nvSpPr>
        <p:spPr>
          <a:xfrm>
            <a:off x="483293" y="5687752"/>
            <a:ext cx="6054090" cy="391160"/>
          </a:xfrm>
          <a:prstGeom prst="rect">
            <a:avLst/>
          </a:prstGeom>
        </p:spPr>
        <p:txBody>
          <a:bodyPr vert="horz" wrap="square" lIns="0" tIns="12700" rIns="0" bIns="0" rtlCol="0">
            <a:spAutoFit/>
          </a:bodyPr>
          <a:lstStyle/>
          <a:p>
            <a:pPr marL="12700">
              <a:lnSpc>
                <a:spcPct val="100000"/>
              </a:lnSpc>
              <a:spcBef>
                <a:spcPts val="100"/>
              </a:spcBef>
            </a:pPr>
            <a:r>
              <a:rPr sz="2400" spc="-10" dirty="0">
                <a:latin typeface="Carlito"/>
                <a:cs typeface="Carlito"/>
              </a:rPr>
              <a:t>Minusvalías,</a:t>
            </a:r>
            <a:r>
              <a:rPr sz="2400" spc="-70" dirty="0">
                <a:latin typeface="Carlito"/>
                <a:cs typeface="Carlito"/>
              </a:rPr>
              <a:t> </a:t>
            </a:r>
            <a:r>
              <a:rPr sz="2400" dirty="0">
                <a:latin typeface="Carlito"/>
                <a:cs typeface="Carlito"/>
              </a:rPr>
              <a:t>Comisiones,</a:t>
            </a:r>
            <a:r>
              <a:rPr sz="2400" spc="-70" dirty="0">
                <a:latin typeface="Carlito"/>
                <a:cs typeface="Carlito"/>
              </a:rPr>
              <a:t> </a:t>
            </a:r>
            <a:r>
              <a:rPr sz="2400" dirty="0">
                <a:latin typeface="Carlito"/>
                <a:cs typeface="Carlito"/>
              </a:rPr>
              <a:t>Fondos</a:t>
            </a:r>
            <a:r>
              <a:rPr sz="2400" spc="-65" dirty="0">
                <a:latin typeface="Carlito"/>
                <a:cs typeface="Carlito"/>
              </a:rPr>
              <a:t> </a:t>
            </a:r>
            <a:r>
              <a:rPr sz="2400" spc="-10" dirty="0">
                <a:latin typeface="Carlito"/>
                <a:cs typeface="Carlito"/>
              </a:rPr>
              <a:t>Generacionales</a:t>
            </a:r>
            <a:endParaRPr sz="2400">
              <a:latin typeface="Carlito"/>
              <a:cs typeface="Carlito"/>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 y="86868"/>
            <a:ext cx="12191365" cy="6771640"/>
            <a:chOff x="-5" y="86868"/>
            <a:chExt cx="12191365" cy="6771640"/>
          </a:xfrm>
        </p:grpSpPr>
        <p:sp>
          <p:nvSpPr>
            <p:cNvPr id="3" name="object 3"/>
            <p:cNvSpPr/>
            <p:nvPr/>
          </p:nvSpPr>
          <p:spPr>
            <a:xfrm>
              <a:off x="0" y="86867"/>
              <a:ext cx="12191365" cy="6771640"/>
            </a:xfrm>
            <a:custGeom>
              <a:avLst/>
              <a:gdLst/>
              <a:ahLst/>
              <a:cxnLst/>
              <a:rect l="l" t="t" r="r" b="b"/>
              <a:pathLst>
                <a:path w="12191365" h="6771640">
                  <a:moveTo>
                    <a:pt x="12178894" y="0"/>
                  </a:moveTo>
                  <a:lnTo>
                    <a:pt x="0" y="0"/>
                  </a:lnTo>
                  <a:lnTo>
                    <a:pt x="0" y="10160"/>
                  </a:lnTo>
                  <a:lnTo>
                    <a:pt x="0" y="6771640"/>
                  </a:lnTo>
                  <a:lnTo>
                    <a:pt x="12268" y="6771640"/>
                  </a:lnTo>
                  <a:lnTo>
                    <a:pt x="12268" y="10160"/>
                  </a:lnTo>
                  <a:lnTo>
                    <a:pt x="12178894" y="10160"/>
                  </a:lnTo>
                  <a:lnTo>
                    <a:pt x="12178894" y="0"/>
                  </a:lnTo>
                  <a:close/>
                </a:path>
                <a:path w="12191365" h="6771640">
                  <a:moveTo>
                    <a:pt x="12191213" y="0"/>
                  </a:moveTo>
                  <a:lnTo>
                    <a:pt x="12178919" y="0"/>
                  </a:lnTo>
                  <a:lnTo>
                    <a:pt x="12178919" y="6771132"/>
                  </a:lnTo>
                  <a:lnTo>
                    <a:pt x="12191213" y="6771132"/>
                  </a:lnTo>
                  <a:lnTo>
                    <a:pt x="12191213" y="0"/>
                  </a:lnTo>
                  <a:close/>
                </a:path>
              </a:pathLst>
            </a:custGeom>
            <a:solidFill>
              <a:srgbClr val="000000"/>
            </a:solidFill>
          </p:spPr>
          <p:txBody>
            <a:bodyPr wrap="square" lIns="0" tIns="0" rIns="0" bIns="0" rtlCol="0"/>
            <a:lstStyle/>
            <a:p>
              <a:endParaRPr/>
            </a:p>
          </p:txBody>
        </p:sp>
        <p:pic>
          <p:nvPicPr>
            <p:cNvPr id="4" name="object 4"/>
            <p:cNvPicPr/>
            <p:nvPr/>
          </p:nvPicPr>
          <p:blipFill>
            <a:blip r:embed="rId2" cstate="print"/>
            <a:stretch>
              <a:fillRect/>
            </a:stretch>
          </p:blipFill>
          <p:spPr>
            <a:xfrm>
              <a:off x="132588" y="97536"/>
              <a:ext cx="12044159" cy="6638543"/>
            </a:xfrm>
            <a:prstGeom prst="rect">
              <a:avLst/>
            </a:prstGeom>
          </p:spPr>
        </p:pic>
      </p:gr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36460" y="938771"/>
            <a:ext cx="2245360" cy="878840"/>
          </a:xfrm>
          <a:prstGeom prst="rect">
            <a:avLst/>
          </a:prstGeom>
        </p:spPr>
        <p:txBody>
          <a:bodyPr vert="horz" wrap="square" lIns="0" tIns="12065" rIns="0" bIns="0" rtlCol="0">
            <a:spAutoFit/>
          </a:bodyPr>
          <a:lstStyle/>
          <a:p>
            <a:pPr marL="12700">
              <a:lnSpc>
                <a:spcPct val="100000"/>
              </a:lnSpc>
              <a:spcBef>
                <a:spcPts val="95"/>
              </a:spcBef>
            </a:pPr>
            <a:r>
              <a:rPr sz="5600" spc="-65" dirty="0"/>
              <a:t>AFORES</a:t>
            </a:r>
            <a:endParaRPr sz="5600"/>
          </a:p>
        </p:txBody>
      </p:sp>
      <p:pic>
        <p:nvPicPr>
          <p:cNvPr id="3" name="object 3"/>
          <p:cNvPicPr/>
          <p:nvPr/>
        </p:nvPicPr>
        <p:blipFill>
          <a:blip r:embed="rId2" cstate="print"/>
          <a:stretch>
            <a:fillRect/>
          </a:stretch>
        </p:blipFill>
        <p:spPr>
          <a:xfrm>
            <a:off x="6773494" y="3193148"/>
            <a:ext cx="113182" cy="113182"/>
          </a:xfrm>
          <a:prstGeom prst="rect">
            <a:avLst/>
          </a:prstGeom>
        </p:spPr>
      </p:pic>
      <p:pic>
        <p:nvPicPr>
          <p:cNvPr id="4" name="object 4"/>
          <p:cNvPicPr/>
          <p:nvPr/>
        </p:nvPicPr>
        <p:blipFill>
          <a:blip r:embed="rId3" cstate="print"/>
          <a:stretch>
            <a:fillRect/>
          </a:stretch>
        </p:blipFill>
        <p:spPr>
          <a:xfrm>
            <a:off x="6999401" y="3113684"/>
            <a:ext cx="3875836" cy="377494"/>
          </a:xfrm>
          <a:prstGeom prst="rect">
            <a:avLst/>
          </a:prstGeom>
        </p:spPr>
      </p:pic>
      <p:pic>
        <p:nvPicPr>
          <p:cNvPr id="5" name="object 5"/>
          <p:cNvPicPr/>
          <p:nvPr/>
        </p:nvPicPr>
        <p:blipFill>
          <a:blip r:embed="rId4" cstate="print"/>
          <a:stretch>
            <a:fillRect/>
          </a:stretch>
        </p:blipFill>
        <p:spPr>
          <a:xfrm>
            <a:off x="6773494" y="3813416"/>
            <a:ext cx="113182" cy="113182"/>
          </a:xfrm>
          <a:prstGeom prst="rect">
            <a:avLst/>
          </a:prstGeom>
        </p:spPr>
      </p:pic>
      <p:pic>
        <p:nvPicPr>
          <p:cNvPr id="6" name="object 6"/>
          <p:cNvPicPr/>
          <p:nvPr/>
        </p:nvPicPr>
        <p:blipFill>
          <a:blip r:embed="rId5" cstate="print"/>
          <a:stretch>
            <a:fillRect/>
          </a:stretch>
        </p:blipFill>
        <p:spPr>
          <a:xfrm>
            <a:off x="7016153" y="3717201"/>
            <a:ext cx="2602953" cy="317220"/>
          </a:xfrm>
          <a:prstGeom prst="rect">
            <a:avLst/>
          </a:prstGeom>
        </p:spPr>
      </p:pic>
      <p:pic>
        <p:nvPicPr>
          <p:cNvPr id="7" name="object 7"/>
          <p:cNvPicPr/>
          <p:nvPr/>
        </p:nvPicPr>
        <p:blipFill>
          <a:blip r:embed="rId6" cstate="print"/>
          <a:stretch>
            <a:fillRect/>
          </a:stretch>
        </p:blipFill>
        <p:spPr>
          <a:xfrm>
            <a:off x="7016153" y="4213872"/>
            <a:ext cx="2496286" cy="314325"/>
          </a:xfrm>
          <a:prstGeom prst="rect">
            <a:avLst/>
          </a:prstGeom>
        </p:spPr>
      </p:pic>
      <p:pic>
        <p:nvPicPr>
          <p:cNvPr id="8" name="object 8"/>
          <p:cNvPicPr/>
          <p:nvPr/>
        </p:nvPicPr>
        <p:blipFill>
          <a:blip r:embed="rId2" cstate="print"/>
          <a:stretch>
            <a:fillRect/>
          </a:stretch>
        </p:blipFill>
        <p:spPr>
          <a:xfrm>
            <a:off x="6773494" y="4928222"/>
            <a:ext cx="113182" cy="113182"/>
          </a:xfrm>
          <a:prstGeom prst="rect">
            <a:avLst/>
          </a:prstGeom>
        </p:spPr>
      </p:pic>
      <p:pic>
        <p:nvPicPr>
          <p:cNvPr id="9" name="object 9"/>
          <p:cNvPicPr/>
          <p:nvPr/>
        </p:nvPicPr>
        <p:blipFill>
          <a:blip r:embed="rId7" cstate="print"/>
          <a:stretch>
            <a:fillRect/>
          </a:stretch>
        </p:blipFill>
        <p:spPr>
          <a:xfrm>
            <a:off x="6993671" y="4832451"/>
            <a:ext cx="4608171" cy="394030"/>
          </a:xfrm>
          <a:prstGeom prst="rect">
            <a:avLst/>
          </a:prstGeom>
        </p:spPr>
      </p:pic>
      <p:pic>
        <p:nvPicPr>
          <p:cNvPr id="10" name="object 10"/>
          <p:cNvPicPr/>
          <p:nvPr/>
        </p:nvPicPr>
        <p:blipFill>
          <a:blip r:embed="rId8" cstate="print"/>
          <a:stretch>
            <a:fillRect/>
          </a:stretch>
        </p:blipFill>
        <p:spPr>
          <a:xfrm>
            <a:off x="505205" y="555891"/>
            <a:ext cx="5742432" cy="5740398"/>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76506" y="1186688"/>
            <a:ext cx="4053204" cy="848360"/>
          </a:xfrm>
          <a:prstGeom prst="rect">
            <a:avLst/>
          </a:prstGeom>
        </p:spPr>
        <p:txBody>
          <a:bodyPr vert="horz" wrap="square" lIns="0" tIns="12700" rIns="0" bIns="0" rtlCol="0">
            <a:spAutoFit/>
          </a:bodyPr>
          <a:lstStyle/>
          <a:p>
            <a:pPr marL="12700">
              <a:lnSpc>
                <a:spcPct val="100000"/>
              </a:lnSpc>
              <a:spcBef>
                <a:spcPts val="100"/>
              </a:spcBef>
            </a:pPr>
            <a:r>
              <a:rPr sz="5400" dirty="0"/>
              <a:t>SE</a:t>
            </a:r>
            <a:r>
              <a:rPr sz="5400" spc="-45" dirty="0"/>
              <a:t> REFORMAN</a:t>
            </a:r>
            <a:endParaRPr sz="5400"/>
          </a:p>
        </p:txBody>
      </p:sp>
      <p:pic>
        <p:nvPicPr>
          <p:cNvPr id="3" name="object 3"/>
          <p:cNvPicPr/>
          <p:nvPr/>
        </p:nvPicPr>
        <p:blipFill>
          <a:blip r:embed="rId2" cstate="print"/>
          <a:stretch>
            <a:fillRect/>
          </a:stretch>
        </p:blipFill>
        <p:spPr>
          <a:xfrm>
            <a:off x="0" y="0"/>
            <a:ext cx="4657293" cy="6857999"/>
          </a:xfrm>
          <a:prstGeom prst="rect">
            <a:avLst/>
          </a:prstGeom>
        </p:spPr>
      </p:pic>
      <p:grpSp>
        <p:nvGrpSpPr>
          <p:cNvPr id="4" name="object 4"/>
          <p:cNvGrpSpPr/>
          <p:nvPr/>
        </p:nvGrpSpPr>
        <p:grpSpPr>
          <a:xfrm>
            <a:off x="5274970" y="2332583"/>
            <a:ext cx="4289425" cy="90805"/>
            <a:chOff x="5274970" y="2332583"/>
            <a:chExt cx="4289425" cy="90805"/>
          </a:xfrm>
        </p:grpSpPr>
        <p:sp>
          <p:nvSpPr>
            <p:cNvPr id="5" name="object 5"/>
            <p:cNvSpPr/>
            <p:nvPr/>
          </p:nvSpPr>
          <p:spPr>
            <a:xfrm>
              <a:off x="5297067" y="2361320"/>
              <a:ext cx="4244340" cy="48895"/>
            </a:xfrm>
            <a:custGeom>
              <a:avLst/>
              <a:gdLst/>
              <a:ahLst/>
              <a:cxnLst/>
              <a:rect l="l" t="t" r="r" b="b"/>
              <a:pathLst>
                <a:path w="4244340" h="48894">
                  <a:moveTo>
                    <a:pt x="2872547" y="21953"/>
                  </a:moveTo>
                  <a:lnTo>
                    <a:pt x="2038703" y="21953"/>
                  </a:lnTo>
                  <a:lnTo>
                    <a:pt x="2084910" y="23225"/>
                  </a:lnTo>
                  <a:lnTo>
                    <a:pt x="2142248" y="26477"/>
                  </a:lnTo>
                  <a:lnTo>
                    <a:pt x="2155495" y="27533"/>
                  </a:lnTo>
                  <a:lnTo>
                    <a:pt x="2276800" y="37495"/>
                  </a:lnTo>
                  <a:lnTo>
                    <a:pt x="2334296" y="41715"/>
                  </a:lnTo>
                  <a:lnTo>
                    <a:pt x="2386571" y="44863"/>
                  </a:lnTo>
                  <a:lnTo>
                    <a:pt x="2434629" y="47020"/>
                  </a:lnTo>
                  <a:lnTo>
                    <a:pt x="2479474" y="48268"/>
                  </a:lnTo>
                  <a:lnTo>
                    <a:pt x="2522109" y="48689"/>
                  </a:lnTo>
                  <a:lnTo>
                    <a:pt x="2563540" y="48366"/>
                  </a:lnTo>
                  <a:lnTo>
                    <a:pt x="2604770" y="47379"/>
                  </a:lnTo>
                  <a:lnTo>
                    <a:pt x="2690645" y="43744"/>
                  </a:lnTo>
                  <a:lnTo>
                    <a:pt x="2966336" y="29342"/>
                  </a:lnTo>
                  <a:lnTo>
                    <a:pt x="3024450" y="27524"/>
                  </a:lnTo>
                  <a:lnTo>
                    <a:pt x="3079035" y="26534"/>
                  </a:lnTo>
                  <a:lnTo>
                    <a:pt x="3776923" y="26238"/>
                  </a:lnTo>
                  <a:lnTo>
                    <a:pt x="3791898" y="25658"/>
                  </a:lnTo>
                  <a:lnTo>
                    <a:pt x="3768179" y="25658"/>
                  </a:lnTo>
                  <a:lnTo>
                    <a:pt x="3713214" y="25099"/>
                  </a:lnTo>
                  <a:lnTo>
                    <a:pt x="3655949" y="23755"/>
                  </a:lnTo>
                  <a:lnTo>
                    <a:pt x="3615329" y="22228"/>
                  </a:lnTo>
                  <a:lnTo>
                    <a:pt x="2883979" y="22228"/>
                  </a:lnTo>
                  <a:lnTo>
                    <a:pt x="2872547" y="21953"/>
                  </a:lnTo>
                  <a:close/>
                </a:path>
                <a:path w="4244340" h="48894">
                  <a:moveTo>
                    <a:pt x="808310" y="1801"/>
                  </a:moveTo>
                  <a:lnTo>
                    <a:pt x="765071" y="2008"/>
                  </a:lnTo>
                  <a:lnTo>
                    <a:pt x="717784" y="3376"/>
                  </a:lnTo>
                  <a:lnTo>
                    <a:pt x="663455" y="5845"/>
                  </a:lnTo>
                  <a:lnTo>
                    <a:pt x="457502" y="17420"/>
                  </a:lnTo>
                  <a:lnTo>
                    <a:pt x="441942" y="18243"/>
                  </a:lnTo>
                  <a:lnTo>
                    <a:pt x="390766" y="20770"/>
                  </a:lnTo>
                  <a:lnTo>
                    <a:pt x="343249" y="22746"/>
                  </a:lnTo>
                  <a:lnTo>
                    <a:pt x="380412" y="24123"/>
                  </a:lnTo>
                  <a:lnTo>
                    <a:pt x="447946" y="27533"/>
                  </a:lnTo>
                  <a:lnTo>
                    <a:pt x="586898" y="36156"/>
                  </a:lnTo>
                  <a:lnTo>
                    <a:pt x="643647" y="38916"/>
                  </a:lnTo>
                  <a:lnTo>
                    <a:pt x="693837" y="40557"/>
                  </a:lnTo>
                  <a:lnTo>
                    <a:pt x="739353" y="41235"/>
                  </a:lnTo>
                  <a:lnTo>
                    <a:pt x="782082" y="41107"/>
                  </a:lnTo>
                  <a:lnTo>
                    <a:pt x="823907" y="40327"/>
                  </a:lnTo>
                  <a:lnTo>
                    <a:pt x="1349004" y="26476"/>
                  </a:lnTo>
                  <a:lnTo>
                    <a:pt x="1434674" y="25606"/>
                  </a:lnTo>
                  <a:lnTo>
                    <a:pt x="1699733" y="25549"/>
                  </a:lnTo>
                  <a:lnTo>
                    <a:pt x="1654538" y="24575"/>
                  </a:lnTo>
                  <a:lnTo>
                    <a:pt x="1609060" y="22403"/>
                  </a:lnTo>
                  <a:lnTo>
                    <a:pt x="1564886" y="18883"/>
                  </a:lnTo>
                  <a:lnTo>
                    <a:pt x="1559445" y="18243"/>
                  </a:lnTo>
                  <a:lnTo>
                    <a:pt x="1109955" y="18243"/>
                  </a:lnTo>
                  <a:lnTo>
                    <a:pt x="1055808" y="17417"/>
                  </a:lnTo>
                  <a:lnTo>
                    <a:pt x="1000633" y="13833"/>
                  </a:lnTo>
                  <a:lnTo>
                    <a:pt x="943662" y="8772"/>
                  </a:lnTo>
                  <a:lnTo>
                    <a:pt x="894613" y="5121"/>
                  </a:lnTo>
                  <a:lnTo>
                    <a:pt x="850493" y="2818"/>
                  </a:lnTo>
                  <a:lnTo>
                    <a:pt x="808310" y="1801"/>
                  </a:lnTo>
                  <a:close/>
                </a:path>
                <a:path w="4244340" h="48894">
                  <a:moveTo>
                    <a:pt x="1699733" y="25549"/>
                  </a:moveTo>
                  <a:lnTo>
                    <a:pt x="1442790" y="25549"/>
                  </a:lnTo>
                  <a:lnTo>
                    <a:pt x="1495231" y="25606"/>
                  </a:lnTo>
                  <a:lnTo>
                    <a:pt x="1567644" y="26477"/>
                  </a:lnTo>
                  <a:lnTo>
                    <a:pt x="1631533" y="28004"/>
                  </a:lnTo>
                  <a:lnTo>
                    <a:pt x="1786435" y="33984"/>
                  </a:lnTo>
                  <a:lnTo>
                    <a:pt x="1828592" y="34143"/>
                  </a:lnTo>
                  <a:lnTo>
                    <a:pt x="1862992" y="33008"/>
                  </a:lnTo>
                  <a:lnTo>
                    <a:pt x="1891995" y="30989"/>
                  </a:lnTo>
                  <a:lnTo>
                    <a:pt x="1929686" y="27308"/>
                  </a:lnTo>
                  <a:lnTo>
                    <a:pt x="1943257" y="25934"/>
                  </a:lnTo>
                  <a:lnTo>
                    <a:pt x="1947152" y="25614"/>
                  </a:lnTo>
                  <a:lnTo>
                    <a:pt x="1749544" y="25614"/>
                  </a:lnTo>
                  <a:lnTo>
                    <a:pt x="1701355" y="25584"/>
                  </a:lnTo>
                  <a:lnTo>
                    <a:pt x="1699733" y="25549"/>
                  </a:lnTo>
                  <a:close/>
                </a:path>
                <a:path w="4244340" h="48894">
                  <a:moveTo>
                    <a:pt x="3776923" y="26238"/>
                  </a:moveTo>
                  <a:lnTo>
                    <a:pt x="3130610" y="26238"/>
                  </a:lnTo>
                  <a:lnTo>
                    <a:pt x="3179696" y="26503"/>
                  </a:lnTo>
                  <a:lnTo>
                    <a:pt x="3497286" y="32859"/>
                  </a:lnTo>
                  <a:lnTo>
                    <a:pt x="3545182" y="32810"/>
                  </a:lnTo>
                  <a:lnTo>
                    <a:pt x="3595269" y="32121"/>
                  </a:lnTo>
                  <a:lnTo>
                    <a:pt x="3770790" y="26476"/>
                  </a:lnTo>
                  <a:lnTo>
                    <a:pt x="3776923" y="26238"/>
                  </a:lnTo>
                  <a:close/>
                </a:path>
                <a:path w="4244340" h="48894">
                  <a:moveTo>
                    <a:pt x="356" y="13833"/>
                  </a:moveTo>
                  <a:lnTo>
                    <a:pt x="110" y="18239"/>
                  </a:lnTo>
                  <a:lnTo>
                    <a:pt x="0" y="22228"/>
                  </a:lnTo>
                  <a:lnTo>
                    <a:pt x="1093" y="24575"/>
                  </a:lnTo>
                  <a:lnTo>
                    <a:pt x="1095" y="24848"/>
                  </a:lnTo>
                  <a:lnTo>
                    <a:pt x="356" y="32121"/>
                  </a:lnTo>
                  <a:lnTo>
                    <a:pt x="37248" y="28246"/>
                  </a:lnTo>
                  <a:lnTo>
                    <a:pt x="76110" y="25074"/>
                  </a:lnTo>
                  <a:lnTo>
                    <a:pt x="111037" y="23039"/>
                  </a:lnTo>
                  <a:lnTo>
                    <a:pt x="85302" y="21642"/>
                  </a:lnTo>
                  <a:lnTo>
                    <a:pt x="42661" y="18239"/>
                  </a:lnTo>
                  <a:lnTo>
                    <a:pt x="356" y="13833"/>
                  </a:lnTo>
                  <a:close/>
                </a:path>
                <a:path w="4244340" h="48894">
                  <a:moveTo>
                    <a:pt x="4243934" y="13833"/>
                  </a:moveTo>
                  <a:lnTo>
                    <a:pt x="4198817" y="14680"/>
                  </a:lnTo>
                  <a:lnTo>
                    <a:pt x="4108618" y="17420"/>
                  </a:lnTo>
                  <a:lnTo>
                    <a:pt x="4026599" y="20415"/>
                  </a:lnTo>
                  <a:lnTo>
                    <a:pt x="4044736" y="20507"/>
                  </a:lnTo>
                  <a:lnTo>
                    <a:pt x="4093217" y="21658"/>
                  </a:lnTo>
                  <a:lnTo>
                    <a:pt x="4142397" y="23873"/>
                  </a:lnTo>
                  <a:lnTo>
                    <a:pt x="4192633" y="27316"/>
                  </a:lnTo>
                  <a:lnTo>
                    <a:pt x="4243934" y="32121"/>
                  </a:lnTo>
                  <a:lnTo>
                    <a:pt x="4243807" y="25214"/>
                  </a:lnTo>
                  <a:lnTo>
                    <a:pt x="4243561" y="21331"/>
                  </a:lnTo>
                  <a:lnTo>
                    <a:pt x="4243668" y="17417"/>
                  </a:lnTo>
                  <a:lnTo>
                    <a:pt x="4243934" y="13833"/>
                  </a:lnTo>
                  <a:close/>
                </a:path>
                <a:path w="4244340" h="48894">
                  <a:moveTo>
                    <a:pt x="3793241" y="25606"/>
                  </a:moveTo>
                  <a:lnTo>
                    <a:pt x="3768179" y="25658"/>
                  </a:lnTo>
                  <a:lnTo>
                    <a:pt x="3791898" y="25658"/>
                  </a:lnTo>
                  <a:lnTo>
                    <a:pt x="3793241" y="25606"/>
                  </a:lnTo>
                  <a:close/>
                </a:path>
                <a:path w="4244340" h="48894">
                  <a:moveTo>
                    <a:pt x="209828" y="20367"/>
                  </a:moveTo>
                  <a:lnTo>
                    <a:pt x="161868" y="21075"/>
                  </a:lnTo>
                  <a:lnTo>
                    <a:pt x="117472" y="22664"/>
                  </a:lnTo>
                  <a:lnTo>
                    <a:pt x="111037" y="23039"/>
                  </a:lnTo>
                  <a:lnTo>
                    <a:pt x="128198" y="23970"/>
                  </a:lnTo>
                  <a:lnTo>
                    <a:pt x="172594" y="25290"/>
                  </a:lnTo>
                  <a:lnTo>
                    <a:pt x="219405" y="25634"/>
                  </a:lnTo>
                  <a:lnTo>
                    <a:pt x="269547" y="25034"/>
                  </a:lnTo>
                  <a:lnTo>
                    <a:pt x="323933" y="23522"/>
                  </a:lnTo>
                  <a:lnTo>
                    <a:pt x="343249" y="22746"/>
                  </a:lnTo>
                  <a:lnTo>
                    <a:pt x="318568" y="21831"/>
                  </a:lnTo>
                  <a:lnTo>
                    <a:pt x="261884" y="20599"/>
                  </a:lnTo>
                  <a:lnTo>
                    <a:pt x="209828" y="20367"/>
                  </a:lnTo>
                  <a:close/>
                </a:path>
                <a:path w="4244340" h="48894">
                  <a:moveTo>
                    <a:pt x="2559784" y="0"/>
                  </a:moveTo>
                  <a:lnTo>
                    <a:pt x="2509315" y="577"/>
                  </a:lnTo>
                  <a:lnTo>
                    <a:pt x="2457226" y="1845"/>
                  </a:lnTo>
                  <a:lnTo>
                    <a:pt x="2014672" y="17420"/>
                  </a:lnTo>
                  <a:lnTo>
                    <a:pt x="1926253" y="20770"/>
                  </a:lnTo>
                  <a:lnTo>
                    <a:pt x="1799141" y="24848"/>
                  </a:lnTo>
                  <a:lnTo>
                    <a:pt x="1749544" y="25614"/>
                  </a:lnTo>
                  <a:lnTo>
                    <a:pt x="1947257" y="25606"/>
                  </a:lnTo>
                  <a:lnTo>
                    <a:pt x="1970238" y="23718"/>
                  </a:lnTo>
                  <a:lnTo>
                    <a:pt x="2001266" y="22254"/>
                  </a:lnTo>
                  <a:lnTo>
                    <a:pt x="2872547" y="21953"/>
                  </a:lnTo>
                  <a:lnTo>
                    <a:pt x="2846607" y="21331"/>
                  </a:lnTo>
                  <a:lnTo>
                    <a:pt x="2810972" y="18648"/>
                  </a:lnTo>
                  <a:lnTo>
                    <a:pt x="2802250" y="17417"/>
                  </a:lnTo>
                  <a:lnTo>
                    <a:pt x="2739196" y="8233"/>
                  </a:lnTo>
                  <a:lnTo>
                    <a:pt x="2698338" y="4231"/>
                  </a:lnTo>
                  <a:lnTo>
                    <a:pt x="2654608" y="1645"/>
                  </a:lnTo>
                  <a:lnTo>
                    <a:pt x="2608319" y="295"/>
                  </a:lnTo>
                  <a:lnTo>
                    <a:pt x="2559784" y="0"/>
                  </a:lnTo>
                  <a:close/>
                </a:path>
                <a:path w="4244340" h="48894">
                  <a:moveTo>
                    <a:pt x="3996683" y="20262"/>
                  </a:moveTo>
                  <a:lnTo>
                    <a:pt x="3948705" y="20770"/>
                  </a:lnTo>
                  <a:lnTo>
                    <a:pt x="3900782" y="21866"/>
                  </a:lnTo>
                  <a:lnTo>
                    <a:pt x="3793241" y="25606"/>
                  </a:lnTo>
                  <a:lnTo>
                    <a:pt x="3821082" y="25548"/>
                  </a:lnTo>
                  <a:lnTo>
                    <a:pt x="3921664" y="23792"/>
                  </a:lnTo>
                  <a:lnTo>
                    <a:pt x="4016924" y="20768"/>
                  </a:lnTo>
                  <a:lnTo>
                    <a:pt x="4026599" y="20415"/>
                  </a:lnTo>
                  <a:lnTo>
                    <a:pt x="3996683" y="20262"/>
                  </a:lnTo>
                  <a:close/>
                </a:path>
                <a:path w="4244340" h="48894">
                  <a:moveTo>
                    <a:pt x="3269917" y="6913"/>
                  </a:moveTo>
                  <a:lnTo>
                    <a:pt x="3211316" y="7766"/>
                  </a:lnTo>
                  <a:lnTo>
                    <a:pt x="3156083" y="9618"/>
                  </a:lnTo>
                  <a:lnTo>
                    <a:pt x="3104013" y="12121"/>
                  </a:lnTo>
                  <a:lnTo>
                    <a:pt x="3013090" y="17420"/>
                  </a:lnTo>
                  <a:lnTo>
                    <a:pt x="2998338" y="18243"/>
                  </a:lnTo>
                  <a:lnTo>
                    <a:pt x="2964745" y="20060"/>
                  </a:lnTo>
                  <a:lnTo>
                    <a:pt x="2923290" y="21688"/>
                  </a:lnTo>
                  <a:lnTo>
                    <a:pt x="2883979" y="22228"/>
                  </a:lnTo>
                  <a:lnTo>
                    <a:pt x="3615329" y="22228"/>
                  </a:lnTo>
                  <a:lnTo>
                    <a:pt x="3596146" y="21507"/>
                  </a:lnTo>
                  <a:lnTo>
                    <a:pt x="3533564" y="18239"/>
                  </a:lnTo>
                  <a:lnTo>
                    <a:pt x="3521325" y="17417"/>
                  </a:lnTo>
                  <a:lnTo>
                    <a:pt x="3398037" y="9598"/>
                  </a:lnTo>
                  <a:lnTo>
                    <a:pt x="3332089" y="7408"/>
                  </a:lnTo>
                  <a:lnTo>
                    <a:pt x="3269917" y="6913"/>
                  </a:lnTo>
                  <a:close/>
                </a:path>
                <a:path w="4244340" h="48894">
                  <a:moveTo>
                    <a:pt x="1420651" y="6472"/>
                  </a:moveTo>
                  <a:lnTo>
                    <a:pt x="1369897" y="6747"/>
                  </a:lnTo>
                  <a:lnTo>
                    <a:pt x="1318908" y="8677"/>
                  </a:lnTo>
                  <a:lnTo>
                    <a:pt x="1215694" y="14562"/>
                  </a:lnTo>
                  <a:lnTo>
                    <a:pt x="1163207" y="17046"/>
                  </a:lnTo>
                  <a:lnTo>
                    <a:pt x="1109955" y="18243"/>
                  </a:lnTo>
                  <a:lnTo>
                    <a:pt x="1559445" y="18243"/>
                  </a:lnTo>
                  <a:lnTo>
                    <a:pt x="1521981" y="13833"/>
                  </a:lnTo>
                  <a:lnTo>
                    <a:pt x="1471302" y="8589"/>
                  </a:lnTo>
                  <a:lnTo>
                    <a:pt x="1420651" y="6472"/>
                  </a:lnTo>
                  <a:close/>
                </a:path>
              </a:pathLst>
            </a:custGeom>
            <a:solidFill>
              <a:srgbClr val="8AC145"/>
            </a:solidFill>
          </p:spPr>
          <p:txBody>
            <a:bodyPr wrap="square" lIns="0" tIns="0" rIns="0" bIns="0" rtlCol="0"/>
            <a:lstStyle/>
            <a:p>
              <a:endParaRPr/>
            </a:p>
          </p:txBody>
        </p:sp>
        <p:sp>
          <p:nvSpPr>
            <p:cNvPr id="6" name="object 6"/>
            <p:cNvSpPr/>
            <p:nvPr/>
          </p:nvSpPr>
          <p:spPr>
            <a:xfrm>
              <a:off x="5297195" y="2354808"/>
              <a:ext cx="4244975" cy="46355"/>
            </a:xfrm>
            <a:custGeom>
              <a:avLst/>
              <a:gdLst/>
              <a:ahLst/>
              <a:cxnLst/>
              <a:rect l="l" t="t" r="r" b="b"/>
              <a:pathLst>
                <a:path w="4244975" h="46355">
                  <a:moveTo>
                    <a:pt x="228" y="20345"/>
                  </a:moveTo>
                  <a:lnTo>
                    <a:pt x="67209" y="14216"/>
                  </a:lnTo>
                  <a:lnTo>
                    <a:pt x="126968" y="9787"/>
                  </a:lnTo>
                  <a:lnTo>
                    <a:pt x="181124" y="6984"/>
                  </a:lnTo>
                  <a:lnTo>
                    <a:pt x="231298" y="5738"/>
                  </a:lnTo>
                  <a:lnTo>
                    <a:pt x="279110" y="5977"/>
                  </a:lnTo>
                  <a:lnTo>
                    <a:pt x="326181" y="7628"/>
                  </a:lnTo>
                  <a:lnTo>
                    <a:pt x="374130" y="10621"/>
                  </a:lnTo>
                  <a:lnTo>
                    <a:pt x="424578" y="14884"/>
                  </a:lnTo>
                  <a:lnTo>
                    <a:pt x="479145" y="20345"/>
                  </a:lnTo>
                  <a:lnTo>
                    <a:pt x="530807" y="24172"/>
                  </a:lnTo>
                  <a:lnTo>
                    <a:pt x="582641" y="25261"/>
                  </a:lnTo>
                  <a:lnTo>
                    <a:pt x="634268" y="24318"/>
                  </a:lnTo>
                  <a:lnTo>
                    <a:pt x="685309" y="22053"/>
                  </a:lnTo>
                  <a:lnTo>
                    <a:pt x="735387" y="19173"/>
                  </a:lnTo>
                  <a:lnTo>
                    <a:pt x="784121" y="16387"/>
                  </a:lnTo>
                  <a:lnTo>
                    <a:pt x="831135" y="14403"/>
                  </a:lnTo>
                  <a:lnTo>
                    <a:pt x="876048" y="13929"/>
                  </a:lnTo>
                  <a:lnTo>
                    <a:pt x="918484" y="15674"/>
                  </a:lnTo>
                  <a:lnTo>
                    <a:pt x="958062" y="20345"/>
                  </a:lnTo>
                  <a:lnTo>
                    <a:pt x="994803" y="25697"/>
                  </a:lnTo>
                  <a:lnTo>
                    <a:pt x="1035631" y="30137"/>
                  </a:lnTo>
                  <a:lnTo>
                    <a:pt x="1080149" y="33611"/>
                  </a:lnTo>
                  <a:lnTo>
                    <a:pt x="1127964" y="36067"/>
                  </a:lnTo>
                  <a:lnTo>
                    <a:pt x="1178682" y="37453"/>
                  </a:lnTo>
                  <a:lnTo>
                    <a:pt x="1231907" y="37716"/>
                  </a:lnTo>
                  <a:lnTo>
                    <a:pt x="1287247" y="36803"/>
                  </a:lnTo>
                  <a:lnTo>
                    <a:pt x="1344305" y="34662"/>
                  </a:lnTo>
                  <a:lnTo>
                    <a:pt x="1402689" y="31240"/>
                  </a:lnTo>
                  <a:lnTo>
                    <a:pt x="1462003" y="26486"/>
                  </a:lnTo>
                  <a:lnTo>
                    <a:pt x="1521853" y="20345"/>
                  </a:lnTo>
                  <a:lnTo>
                    <a:pt x="1569121" y="15289"/>
                  </a:lnTo>
                  <a:lnTo>
                    <a:pt x="1616668" y="10906"/>
                  </a:lnTo>
                  <a:lnTo>
                    <a:pt x="1664504" y="7222"/>
                  </a:lnTo>
                  <a:lnTo>
                    <a:pt x="1712640" y="4263"/>
                  </a:lnTo>
                  <a:lnTo>
                    <a:pt x="1761088" y="2055"/>
                  </a:lnTo>
                  <a:lnTo>
                    <a:pt x="1809858" y="625"/>
                  </a:lnTo>
                  <a:lnTo>
                    <a:pt x="1858962" y="0"/>
                  </a:lnTo>
                  <a:lnTo>
                    <a:pt x="1908410" y="204"/>
                  </a:lnTo>
                  <a:lnTo>
                    <a:pt x="1958214" y="1265"/>
                  </a:lnTo>
                  <a:lnTo>
                    <a:pt x="2008384" y="3210"/>
                  </a:lnTo>
                  <a:lnTo>
                    <a:pt x="2058932" y="6064"/>
                  </a:lnTo>
                  <a:lnTo>
                    <a:pt x="2109868" y="9853"/>
                  </a:lnTo>
                  <a:lnTo>
                    <a:pt x="2161203" y="14605"/>
                  </a:lnTo>
                  <a:lnTo>
                    <a:pt x="2212949" y="20345"/>
                  </a:lnTo>
                  <a:lnTo>
                    <a:pt x="2281733" y="27295"/>
                  </a:lnTo>
                  <a:lnTo>
                    <a:pt x="2343451" y="31071"/>
                  </a:lnTo>
                  <a:lnTo>
                    <a:pt x="2399367" y="32286"/>
                  </a:lnTo>
                  <a:lnTo>
                    <a:pt x="2450741" y="31548"/>
                  </a:lnTo>
                  <a:lnTo>
                    <a:pt x="2498837" y="29470"/>
                  </a:lnTo>
                  <a:lnTo>
                    <a:pt x="2544917" y="26662"/>
                  </a:lnTo>
                  <a:lnTo>
                    <a:pt x="2590241" y="23734"/>
                  </a:lnTo>
                  <a:lnTo>
                    <a:pt x="2636074" y="21298"/>
                  </a:lnTo>
                  <a:lnTo>
                    <a:pt x="2683676" y="19965"/>
                  </a:lnTo>
                  <a:lnTo>
                    <a:pt x="2734310" y="20345"/>
                  </a:lnTo>
                  <a:lnTo>
                    <a:pt x="2787217" y="21149"/>
                  </a:lnTo>
                  <a:lnTo>
                    <a:pt x="2840631" y="20901"/>
                  </a:lnTo>
                  <a:lnTo>
                    <a:pt x="2894296" y="19927"/>
                  </a:lnTo>
                  <a:lnTo>
                    <a:pt x="2947959" y="18556"/>
                  </a:lnTo>
                  <a:lnTo>
                    <a:pt x="3001365" y="17116"/>
                  </a:lnTo>
                  <a:lnTo>
                    <a:pt x="3054261" y="15934"/>
                  </a:lnTo>
                  <a:lnTo>
                    <a:pt x="3106392" y="15338"/>
                  </a:lnTo>
                  <a:lnTo>
                    <a:pt x="3157504" y="15656"/>
                  </a:lnTo>
                  <a:lnTo>
                    <a:pt x="3207344" y="17216"/>
                  </a:lnTo>
                  <a:lnTo>
                    <a:pt x="3255657" y="20345"/>
                  </a:lnTo>
                  <a:lnTo>
                    <a:pt x="3283929" y="22166"/>
                  </a:lnTo>
                  <a:lnTo>
                    <a:pt x="3318361" y="23434"/>
                  </a:lnTo>
                  <a:lnTo>
                    <a:pt x="3358333" y="24212"/>
                  </a:lnTo>
                  <a:lnTo>
                    <a:pt x="3403222" y="24562"/>
                  </a:lnTo>
                  <a:lnTo>
                    <a:pt x="3452406" y="24544"/>
                  </a:lnTo>
                  <a:lnTo>
                    <a:pt x="3505265" y="24221"/>
                  </a:lnTo>
                  <a:lnTo>
                    <a:pt x="3561175" y="23654"/>
                  </a:lnTo>
                  <a:lnTo>
                    <a:pt x="3619515" y="22906"/>
                  </a:lnTo>
                  <a:lnTo>
                    <a:pt x="3679664" y="22038"/>
                  </a:lnTo>
                  <a:lnTo>
                    <a:pt x="3740999" y="21112"/>
                  </a:lnTo>
                  <a:lnTo>
                    <a:pt x="3802899" y="20189"/>
                  </a:lnTo>
                  <a:lnTo>
                    <a:pt x="3864741" y="19331"/>
                  </a:lnTo>
                  <a:lnTo>
                    <a:pt x="3925905" y="18601"/>
                  </a:lnTo>
                  <a:lnTo>
                    <a:pt x="3985768" y="18059"/>
                  </a:lnTo>
                  <a:lnTo>
                    <a:pt x="4043708" y="17768"/>
                  </a:lnTo>
                  <a:lnTo>
                    <a:pt x="4099104" y="17790"/>
                  </a:lnTo>
                  <a:lnTo>
                    <a:pt x="4151333" y="18185"/>
                  </a:lnTo>
                  <a:lnTo>
                    <a:pt x="4199775" y="19016"/>
                  </a:lnTo>
                  <a:lnTo>
                    <a:pt x="4243806" y="20345"/>
                  </a:lnTo>
                  <a:lnTo>
                    <a:pt x="4244695" y="29324"/>
                  </a:lnTo>
                  <a:lnTo>
                    <a:pt x="4243260" y="29705"/>
                  </a:lnTo>
                  <a:lnTo>
                    <a:pt x="4243806" y="38633"/>
                  </a:lnTo>
                  <a:lnTo>
                    <a:pt x="4201711" y="40932"/>
                  </a:lnTo>
                  <a:lnTo>
                    <a:pt x="4160352" y="42005"/>
                  </a:lnTo>
                  <a:lnTo>
                    <a:pt x="4119174" y="42081"/>
                  </a:lnTo>
                  <a:lnTo>
                    <a:pt x="4077621" y="41390"/>
                  </a:lnTo>
                  <a:lnTo>
                    <a:pt x="4035139" y="40162"/>
                  </a:lnTo>
                  <a:lnTo>
                    <a:pt x="3991171" y="38629"/>
                  </a:lnTo>
                  <a:lnTo>
                    <a:pt x="3945161" y="37018"/>
                  </a:lnTo>
                  <a:lnTo>
                    <a:pt x="3896556" y="35561"/>
                  </a:lnTo>
                  <a:lnTo>
                    <a:pt x="3844798" y="34488"/>
                  </a:lnTo>
                  <a:lnTo>
                    <a:pt x="3789334" y="34029"/>
                  </a:lnTo>
                  <a:lnTo>
                    <a:pt x="3729606" y="34413"/>
                  </a:lnTo>
                  <a:lnTo>
                    <a:pt x="3665060" y="35871"/>
                  </a:lnTo>
                  <a:lnTo>
                    <a:pt x="3595141" y="38633"/>
                  </a:lnTo>
                  <a:lnTo>
                    <a:pt x="3523329" y="41385"/>
                  </a:lnTo>
                  <a:lnTo>
                    <a:pt x="3464112" y="42339"/>
                  </a:lnTo>
                  <a:lnTo>
                    <a:pt x="3415261" y="41883"/>
                  </a:lnTo>
                  <a:lnTo>
                    <a:pt x="3374542" y="40408"/>
                  </a:lnTo>
                  <a:lnTo>
                    <a:pt x="3339725" y="38303"/>
                  </a:lnTo>
                  <a:lnTo>
                    <a:pt x="3308578" y="35956"/>
                  </a:lnTo>
                  <a:lnTo>
                    <a:pt x="3278869" y="33759"/>
                  </a:lnTo>
                  <a:lnTo>
                    <a:pt x="3248367" y="32099"/>
                  </a:lnTo>
                  <a:lnTo>
                    <a:pt x="3214840" y="31368"/>
                  </a:lnTo>
                  <a:lnTo>
                    <a:pt x="3176056" y="31953"/>
                  </a:lnTo>
                  <a:lnTo>
                    <a:pt x="3129785" y="34245"/>
                  </a:lnTo>
                  <a:lnTo>
                    <a:pt x="3073793" y="38633"/>
                  </a:lnTo>
                  <a:lnTo>
                    <a:pt x="3010968" y="43281"/>
                  </a:lnTo>
                  <a:lnTo>
                    <a:pt x="2955852" y="45430"/>
                  </a:lnTo>
                  <a:lnTo>
                    <a:pt x="2906906" y="45603"/>
                  </a:lnTo>
                  <a:lnTo>
                    <a:pt x="2862586" y="44323"/>
                  </a:lnTo>
                  <a:lnTo>
                    <a:pt x="2821353" y="42113"/>
                  </a:lnTo>
                  <a:lnTo>
                    <a:pt x="2781664" y="39498"/>
                  </a:lnTo>
                  <a:lnTo>
                    <a:pt x="2741978" y="36999"/>
                  </a:lnTo>
                  <a:lnTo>
                    <a:pt x="2700753" y="35139"/>
                  </a:lnTo>
                  <a:lnTo>
                    <a:pt x="2656448" y="34443"/>
                  </a:lnTo>
                  <a:lnTo>
                    <a:pt x="2607522" y="35433"/>
                  </a:lnTo>
                  <a:lnTo>
                    <a:pt x="2552433" y="38633"/>
                  </a:lnTo>
                  <a:lnTo>
                    <a:pt x="2503761" y="41882"/>
                  </a:lnTo>
                  <a:lnTo>
                    <a:pt x="2456719" y="44134"/>
                  </a:lnTo>
                  <a:lnTo>
                    <a:pt x="2410806" y="45513"/>
                  </a:lnTo>
                  <a:lnTo>
                    <a:pt x="2365523" y="46143"/>
                  </a:lnTo>
                  <a:lnTo>
                    <a:pt x="2320369" y="46148"/>
                  </a:lnTo>
                  <a:lnTo>
                    <a:pt x="2274844" y="45654"/>
                  </a:lnTo>
                  <a:lnTo>
                    <a:pt x="2228448" y="44783"/>
                  </a:lnTo>
                  <a:lnTo>
                    <a:pt x="2180681" y="43661"/>
                  </a:lnTo>
                  <a:lnTo>
                    <a:pt x="2131043" y="42412"/>
                  </a:lnTo>
                  <a:lnTo>
                    <a:pt x="2079034" y="41161"/>
                  </a:lnTo>
                  <a:lnTo>
                    <a:pt x="2024154" y="40031"/>
                  </a:lnTo>
                  <a:lnTo>
                    <a:pt x="1965903" y="39147"/>
                  </a:lnTo>
                  <a:lnTo>
                    <a:pt x="1903780" y="38633"/>
                  </a:lnTo>
                  <a:lnTo>
                    <a:pt x="1847188" y="38487"/>
                  </a:lnTo>
                  <a:lnTo>
                    <a:pt x="1795980" y="38550"/>
                  </a:lnTo>
                  <a:lnTo>
                    <a:pt x="1749087" y="38775"/>
                  </a:lnTo>
                  <a:lnTo>
                    <a:pt x="1705442" y="39117"/>
                  </a:lnTo>
                  <a:lnTo>
                    <a:pt x="1663978" y="39528"/>
                  </a:lnTo>
                  <a:lnTo>
                    <a:pt x="1623625" y="39962"/>
                  </a:lnTo>
                  <a:lnTo>
                    <a:pt x="1583316" y="40371"/>
                  </a:lnTo>
                  <a:lnTo>
                    <a:pt x="1541984" y="40710"/>
                  </a:lnTo>
                  <a:lnTo>
                    <a:pt x="1498560" y="40930"/>
                  </a:lnTo>
                  <a:lnTo>
                    <a:pt x="1451976" y="40987"/>
                  </a:lnTo>
                  <a:lnTo>
                    <a:pt x="1401164" y="40832"/>
                  </a:lnTo>
                  <a:lnTo>
                    <a:pt x="1345057" y="40419"/>
                  </a:lnTo>
                  <a:lnTo>
                    <a:pt x="1282587" y="39702"/>
                  </a:lnTo>
                  <a:lnTo>
                    <a:pt x="1212684" y="38633"/>
                  </a:lnTo>
                  <a:lnTo>
                    <a:pt x="1119188" y="37132"/>
                  </a:lnTo>
                  <a:lnTo>
                    <a:pt x="1043832" y="36119"/>
                  </a:lnTo>
                  <a:lnTo>
                    <a:pt x="983614" y="35536"/>
                  </a:lnTo>
                  <a:lnTo>
                    <a:pt x="935532" y="35325"/>
                  </a:lnTo>
                  <a:lnTo>
                    <a:pt x="896583" y="35428"/>
                  </a:lnTo>
                  <a:lnTo>
                    <a:pt x="863766" y="35787"/>
                  </a:lnTo>
                  <a:lnTo>
                    <a:pt x="834078" y="36345"/>
                  </a:lnTo>
                  <a:lnTo>
                    <a:pt x="804517" y="37044"/>
                  </a:lnTo>
                  <a:lnTo>
                    <a:pt x="772081" y="37826"/>
                  </a:lnTo>
                  <a:lnTo>
                    <a:pt x="733767" y="38633"/>
                  </a:lnTo>
                  <a:lnTo>
                    <a:pt x="699657" y="39075"/>
                  </a:lnTo>
                  <a:lnTo>
                    <a:pt x="658411" y="39287"/>
                  </a:lnTo>
                  <a:lnTo>
                    <a:pt x="611112" y="39309"/>
                  </a:lnTo>
                  <a:lnTo>
                    <a:pt x="558839" y="39182"/>
                  </a:lnTo>
                  <a:lnTo>
                    <a:pt x="502673" y="38945"/>
                  </a:lnTo>
                  <a:lnTo>
                    <a:pt x="443693" y="38641"/>
                  </a:lnTo>
                  <a:lnTo>
                    <a:pt x="382981" y="38309"/>
                  </a:lnTo>
                  <a:lnTo>
                    <a:pt x="321616" y="37990"/>
                  </a:lnTo>
                  <a:lnTo>
                    <a:pt x="260679" y="37726"/>
                  </a:lnTo>
                  <a:lnTo>
                    <a:pt x="201251" y="37555"/>
                  </a:lnTo>
                  <a:lnTo>
                    <a:pt x="144411" y="37520"/>
                  </a:lnTo>
                  <a:lnTo>
                    <a:pt x="91241" y="37661"/>
                  </a:lnTo>
                  <a:lnTo>
                    <a:pt x="42820" y="38018"/>
                  </a:lnTo>
                  <a:lnTo>
                    <a:pt x="228" y="38633"/>
                  </a:lnTo>
                  <a:lnTo>
                    <a:pt x="0" y="34569"/>
                  </a:lnTo>
                  <a:lnTo>
                    <a:pt x="736" y="26161"/>
                  </a:lnTo>
                  <a:lnTo>
                    <a:pt x="228" y="20345"/>
                  </a:lnTo>
                  <a:close/>
                </a:path>
              </a:pathLst>
            </a:custGeom>
            <a:ln w="44450">
              <a:solidFill>
                <a:srgbClr val="8AC145"/>
              </a:solidFill>
            </a:ln>
          </p:spPr>
          <p:txBody>
            <a:bodyPr wrap="square" lIns="0" tIns="0" rIns="0" bIns="0" rtlCol="0"/>
            <a:lstStyle/>
            <a:p>
              <a:endParaRPr/>
            </a:p>
          </p:txBody>
        </p:sp>
      </p:grpSp>
      <p:sp>
        <p:nvSpPr>
          <p:cNvPr id="7" name="object 7"/>
          <p:cNvSpPr txBox="1"/>
          <p:nvPr/>
        </p:nvSpPr>
        <p:spPr>
          <a:xfrm>
            <a:off x="5376506" y="2670663"/>
            <a:ext cx="5465445" cy="3282950"/>
          </a:xfrm>
          <a:prstGeom prst="rect">
            <a:avLst/>
          </a:prstGeom>
        </p:spPr>
        <p:txBody>
          <a:bodyPr vert="horz" wrap="square" lIns="0" tIns="50165" rIns="0" bIns="0" rtlCol="0">
            <a:spAutoFit/>
          </a:bodyPr>
          <a:lstStyle/>
          <a:p>
            <a:pPr marL="12700">
              <a:lnSpc>
                <a:spcPct val="100000"/>
              </a:lnSpc>
              <a:spcBef>
                <a:spcPts val="395"/>
              </a:spcBef>
            </a:pPr>
            <a:r>
              <a:rPr sz="1700" dirty="0">
                <a:latin typeface="Arial"/>
                <a:cs typeface="Arial"/>
              </a:rPr>
              <a:t>Los</a:t>
            </a:r>
            <a:r>
              <a:rPr sz="1700" spc="-20" dirty="0">
                <a:latin typeface="Arial"/>
                <a:cs typeface="Arial"/>
              </a:rPr>
              <a:t> </a:t>
            </a:r>
            <a:r>
              <a:rPr sz="1700" spc="-10" dirty="0">
                <a:latin typeface="Arial"/>
                <a:cs typeface="Arial"/>
              </a:rPr>
              <a:t>artículos:</a:t>
            </a:r>
            <a:endParaRPr sz="1700">
              <a:latin typeface="Arial"/>
              <a:cs typeface="Arial"/>
            </a:endParaRPr>
          </a:p>
          <a:p>
            <a:pPr marL="697230" indent="-227965">
              <a:lnSpc>
                <a:spcPct val="100000"/>
              </a:lnSpc>
              <a:spcBef>
                <a:spcPts val="295"/>
              </a:spcBef>
              <a:buFont typeface="Wingdings"/>
              <a:buChar char=""/>
              <a:tabLst>
                <a:tab pos="697230" algn="l"/>
              </a:tabLst>
            </a:pPr>
            <a:r>
              <a:rPr sz="1700" dirty="0">
                <a:latin typeface="Arial"/>
                <a:cs typeface="Arial"/>
              </a:rPr>
              <a:t>5</a:t>
            </a:r>
            <a:r>
              <a:rPr sz="1700" spc="-120" dirty="0">
                <a:latin typeface="Arial"/>
                <a:cs typeface="Arial"/>
              </a:rPr>
              <a:t> </a:t>
            </a:r>
            <a:r>
              <a:rPr sz="1700" dirty="0">
                <a:latin typeface="Arial"/>
                <a:cs typeface="Arial"/>
              </a:rPr>
              <a:t>A</a:t>
            </a:r>
            <a:r>
              <a:rPr sz="1700" spc="-120" dirty="0">
                <a:latin typeface="Arial"/>
                <a:cs typeface="Arial"/>
              </a:rPr>
              <a:t> </a:t>
            </a:r>
            <a:r>
              <a:rPr sz="1700" dirty="0">
                <a:latin typeface="Arial"/>
                <a:cs typeface="Arial"/>
              </a:rPr>
              <a:t>fracción</a:t>
            </a:r>
            <a:r>
              <a:rPr sz="1700" spc="-30" dirty="0">
                <a:latin typeface="Arial"/>
                <a:cs typeface="Arial"/>
              </a:rPr>
              <a:t> </a:t>
            </a:r>
            <a:r>
              <a:rPr sz="1700" dirty="0">
                <a:latin typeface="Arial"/>
                <a:cs typeface="Arial"/>
              </a:rPr>
              <a:t>XII,</a:t>
            </a:r>
            <a:r>
              <a:rPr sz="1700" spc="-30" dirty="0">
                <a:latin typeface="Arial"/>
                <a:cs typeface="Arial"/>
              </a:rPr>
              <a:t> </a:t>
            </a:r>
            <a:r>
              <a:rPr sz="1700" dirty="0">
                <a:latin typeface="Arial"/>
                <a:cs typeface="Arial"/>
              </a:rPr>
              <a:t>se</a:t>
            </a:r>
            <a:r>
              <a:rPr sz="1700" spc="-35" dirty="0">
                <a:latin typeface="Arial"/>
                <a:cs typeface="Arial"/>
              </a:rPr>
              <a:t> </a:t>
            </a:r>
            <a:r>
              <a:rPr sz="1700" dirty="0">
                <a:latin typeface="Arial"/>
                <a:cs typeface="Arial"/>
              </a:rPr>
              <a:t>adicionan</a:t>
            </a:r>
            <a:r>
              <a:rPr sz="1700" spc="-15" dirty="0">
                <a:latin typeface="Arial"/>
                <a:cs typeface="Arial"/>
              </a:rPr>
              <a:t> </a:t>
            </a:r>
            <a:r>
              <a:rPr sz="1700" dirty="0">
                <a:latin typeface="Arial"/>
                <a:cs typeface="Arial"/>
              </a:rPr>
              <a:t>fracciones</a:t>
            </a:r>
            <a:r>
              <a:rPr sz="1700" spc="-15" dirty="0">
                <a:latin typeface="Arial"/>
                <a:cs typeface="Arial"/>
              </a:rPr>
              <a:t> </a:t>
            </a:r>
            <a:r>
              <a:rPr sz="1700" dirty="0">
                <a:latin typeface="Arial"/>
                <a:cs typeface="Arial"/>
              </a:rPr>
              <a:t>XX</a:t>
            </a:r>
            <a:r>
              <a:rPr sz="1700" spc="-40" dirty="0">
                <a:latin typeface="Arial"/>
                <a:cs typeface="Arial"/>
              </a:rPr>
              <a:t> </a:t>
            </a:r>
            <a:r>
              <a:rPr sz="1700" dirty="0">
                <a:latin typeface="Arial"/>
                <a:cs typeface="Arial"/>
              </a:rPr>
              <a:t>y</a:t>
            </a:r>
            <a:r>
              <a:rPr sz="1700" spc="-35" dirty="0">
                <a:latin typeface="Arial"/>
                <a:cs typeface="Arial"/>
              </a:rPr>
              <a:t> </a:t>
            </a:r>
            <a:r>
              <a:rPr sz="1700" spc="-25" dirty="0">
                <a:latin typeface="Arial"/>
                <a:cs typeface="Arial"/>
              </a:rPr>
              <a:t>XXI</a:t>
            </a:r>
            <a:endParaRPr sz="1700">
              <a:latin typeface="Arial"/>
              <a:cs typeface="Arial"/>
            </a:endParaRPr>
          </a:p>
          <a:p>
            <a:pPr marL="697230" indent="-227965">
              <a:lnSpc>
                <a:spcPct val="100000"/>
              </a:lnSpc>
              <a:spcBef>
                <a:spcPts val="295"/>
              </a:spcBef>
              <a:buFont typeface="Wingdings"/>
              <a:buChar char=""/>
              <a:tabLst>
                <a:tab pos="697230" algn="l"/>
              </a:tabLst>
            </a:pPr>
            <a:r>
              <a:rPr sz="1700" dirty="0">
                <a:latin typeface="Arial"/>
                <a:cs typeface="Arial"/>
              </a:rPr>
              <a:t>64</a:t>
            </a:r>
            <a:r>
              <a:rPr sz="1700" spc="-50" dirty="0">
                <a:latin typeface="Arial"/>
                <a:cs typeface="Arial"/>
              </a:rPr>
              <a:t> </a:t>
            </a:r>
            <a:r>
              <a:rPr sz="1700" dirty="0">
                <a:latin typeface="Arial"/>
                <a:cs typeface="Arial"/>
              </a:rPr>
              <a:t>párrafo</a:t>
            </a:r>
            <a:r>
              <a:rPr sz="1700" spc="-40" dirty="0">
                <a:latin typeface="Arial"/>
                <a:cs typeface="Arial"/>
              </a:rPr>
              <a:t> </a:t>
            </a:r>
            <a:r>
              <a:rPr sz="1700" dirty="0">
                <a:latin typeface="Arial"/>
                <a:cs typeface="Arial"/>
              </a:rPr>
              <a:t>tercero,</a:t>
            </a:r>
            <a:r>
              <a:rPr sz="1700" spc="-40" dirty="0">
                <a:latin typeface="Arial"/>
                <a:cs typeface="Arial"/>
              </a:rPr>
              <a:t> </a:t>
            </a:r>
            <a:r>
              <a:rPr sz="1700" dirty="0">
                <a:latin typeface="Arial"/>
                <a:cs typeface="Arial"/>
              </a:rPr>
              <a:t>fracción</a:t>
            </a:r>
            <a:r>
              <a:rPr sz="1700" spc="-50" dirty="0">
                <a:latin typeface="Arial"/>
                <a:cs typeface="Arial"/>
              </a:rPr>
              <a:t> </a:t>
            </a:r>
            <a:r>
              <a:rPr sz="1700" spc="-25" dirty="0">
                <a:latin typeface="Arial"/>
                <a:cs typeface="Arial"/>
              </a:rPr>
              <a:t>II</a:t>
            </a:r>
            <a:endParaRPr sz="1700">
              <a:latin typeface="Arial"/>
              <a:cs typeface="Arial"/>
            </a:endParaRPr>
          </a:p>
          <a:p>
            <a:pPr marL="697230" indent="-227965">
              <a:lnSpc>
                <a:spcPct val="100000"/>
              </a:lnSpc>
              <a:spcBef>
                <a:spcPts val="300"/>
              </a:spcBef>
              <a:buFont typeface="Wingdings"/>
              <a:buChar char=""/>
              <a:tabLst>
                <a:tab pos="697230" algn="l"/>
              </a:tabLst>
            </a:pPr>
            <a:r>
              <a:rPr sz="1700" dirty="0">
                <a:latin typeface="Arial"/>
                <a:cs typeface="Arial"/>
              </a:rPr>
              <a:t>65</a:t>
            </a:r>
            <a:r>
              <a:rPr sz="1700" spc="-35" dirty="0">
                <a:latin typeface="Arial"/>
                <a:cs typeface="Arial"/>
              </a:rPr>
              <a:t> </a:t>
            </a:r>
            <a:r>
              <a:rPr sz="1700" dirty="0">
                <a:latin typeface="Arial"/>
                <a:cs typeface="Arial"/>
              </a:rPr>
              <a:t>66</a:t>
            </a:r>
            <a:r>
              <a:rPr sz="1700" spc="-35" dirty="0">
                <a:latin typeface="Arial"/>
                <a:cs typeface="Arial"/>
              </a:rPr>
              <a:t> </a:t>
            </a:r>
            <a:r>
              <a:rPr sz="1700" dirty="0">
                <a:latin typeface="Arial"/>
                <a:cs typeface="Arial"/>
              </a:rPr>
              <a:t>párrafos</a:t>
            </a:r>
            <a:r>
              <a:rPr sz="1700" spc="-20" dirty="0">
                <a:latin typeface="Arial"/>
                <a:cs typeface="Arial"/>
              </a:rPr>
              <a:t> </a:t>
            </a:r>
            <a:r>
              <a:rPr sz="1700" dirty="0">
                <a:latin typeface="Arial"/>
                <a:cs typeface="Arial"/>
              </a:rPr>
              <a:t>primero,</a:t>
            </a:r>
            <a:r>
              <a:rPr sz="1700" spc="-35" dirty="0">
                <a:latin typeface="Arial"/>
                <a:cs typeface="Arial"/>
              </a:rPr>
              <a:t> </a:t>
            </a:r>
            <a:r>
              <a:rPr sz="1700" dirty="0">
                <a:latin typeface="Arial"/>
                <a:cs typeface="Arial"/>
              </a:rPr>
              <a:t>tercero</a:t>
            </a:r>
            <a:r>
              <a:rPr sz="1700" spc="-30" dirty="0">
                <a:latin typeface="Arial"/>
                <a:cs typeface="Arial"/>
              </a:rPr>
              <a:t> </a:t>
            </a:r>
            <a:r>
              <a:rPr sz="1700" dirty="0">
                <a:latin typeface="Arial"/>
                <a:cs typeface="Arial"/>
              </a:rPr>
              <a:t>y</a:t>
            </a:r>
            <a:r>
              <a:rPr sz="1700" spc="-50" dirty="0">
                <a:latin typeface="Arial"/>
                <a:cs typeface="Arial"/>
              </a:rPr>
              <a:t> </a:t>
            </a:r>
            <a:r>
              <a:rPr sz="1700" spc="-10" dirty="0">
                <a:latin typeface="Arial"/>
                <a:cs typeface="Arial"/>
              </a:rPr>
              <a:t>cuarto</a:t>
            </a:r>
            <a:endParaRPr sz="1700">
              <a:latin typeface="Arial"/>
              <a:cs typeface="Arial"/>
            </a:endParaRPr>
          </a:p>
          <a:p>
            <a:pPr marL="697230" indent="-227965">
              <a:lnSpc>
                <a:spcPct val="100000"/>
              </a:lnSpc>
              <a:spcBef>
                <a:spcPts val="295"/>
              </a:spcBef>
              <a:buFont typeface="Wingdings"/>
              <a:buChar char=""/>
              <a:tabLst>
                <a:tab pos="697230" algn="l"/>
              </a:tabLst>
            </a:pPr>
            <a:r>
              <a:rPr sz="1700" dirty="0">
                <a:latin typeface="Arial"/>
                <a:cs typeface="Arial"/>
              </a:rPr>
              <a:t>69</a:t>
            </a:r>
            <a:r>
              <a:rPr sz="1700" spc="-15" dirty="0">
                <a:latin typeface="Arial"/>
                <a:cs typeface="Arial"/>
              </a:rPr>
              <a:t> </a:t>
            </a:r>
            <a:r>
              <a:rPr sz="1700" dirty="0">
                <a:latin typeface="Arial"/>
                <a:cs typeface="Arial"/>
              </a:rPr>
              <a:t>84</a:t>
            </a:r>
            <a:r>
              <a:rPr sz="1700" spc="-15" dirty="0">
                <a:latin typeface="Arial"/>
                <a:cs typeface="Arial"/>
              </a:rPr>
              <a:t> </a:t>
            </a:r>
            <a:r>
              <a:rPr sz="1700" dirty="0">
                <a:latin typeface="Arial"/>
                <a:cs typeface="Arial"/>
              </a:rPr>
              <a:t>fracciones</a:t>
            </a:r>
            <a:r>
              <a:rPr sz="1700" spc="-5" dirty="0">
                <a:latin typeface="Arial"/>
                <a:cs typeface="Arial"/>
              </a:rPr>
              <a:t> </a:t>
            </a:r>
            <a:r>
              <a:rPr sz="1700" dirty="0">
                <a:latin typeface="Arial"/>
                <a:cs typeface="Arial"/>
              </a:rPr>
              <a:t>I,</a:t>
            </a:r>
            <a:r>
              <a:rPr sz="1700" spc="-25" dirty="0">
                <a:latin typeface="Arial"/>
                <a:cs typeface="Arial"/>
              </a:rPr>
              <a:t> </a:t>
            </a:r>
            <a:r>
              <a:rPr sz="1700" dirty="0">
                <a:latin typeface="Arial"/>
                <a:cs typeface="Arial"/>
              </a:rPr>
              <a:t>II,</a:t>
            </a:r>
            <a:r>
              <a:rPr sz="1700" spc="-25" dirty="0">
                <a:latin typeface="Arial"/>
                <a:cs typeface="Arial"/>
              </a:rPr>
              <a:t> </a:t>
            </a:r>
            <a:r>
              <a:rPr sz="1700" dirty="0">
                <a:latin typeface="Arial"/>
                <a:cs typeface="Arial"/>
              </a:rPr>
              <a:t>III</a:t>
            </a:r>
            <a:r>
              <a:rPr sz="1700" spc="-25" dirty="0">
                <a:latin typeface="Arial"/>
                <a:cs typeface="Arial"/>
              </a:rPr>
              <a:t> </a:t>
            </a:r>
            <a:r>
              <a:rPr sz="1700" dirty="0">
                <a:latin typeface="Arial"/>
                <a:cs typeface="Arial"/>
              </a:rPr>
              <a:t>y</a:t>
            </a:r>
            <a:r>
              <a:rPr sz="1700" spc="-30" dirty="0">
                <a:latin typeface="Arial"/>
                <a:cs typeface="Arial"/>
              </a:rPr>
              <a:t> </a:t>
            </a:r>
            <a:r>
              <a:rPr sz="1700" spc="-25" dirty="0">
                <a:latin typeface="Arial"/>
                <a:cs typeface="Arial"/>
              </a:rPr>
              <a:t>IV</a:t>
            </a:r>
            <a:endParaRPr sz="1700">
              <a:latin typeface="Arial"/>
              <a:cs typeface="Arial"/>
            </a:endParaRPr>
          </a:p>
          <a:p>
            <a:pPr marL="697230" indent="-227965">
              <a:lnSpc>
                <a:spcPct val="100000"/>
              </a:lnSpc>
              <a:spcBef>
                <a:spcPts val="290"/>
              </a:spcBef>
              <a:buFont typeface="Wingdings"/>
              <a:buChar char=""/>
              <a:tabLst>
                <a:tab pos="697230" algn="l"/>
              </a:tabLst>
            </a:pPr>
            <a:r>
              <a:rPr sz="1700" dirty="0">
                <a:latin typeface="Arial"/>
                <a:cs typeface="Arial"/>
              </a:rPr>
              <a:t>127</a:t>
            </a:r>
            <a:r>
              <a:rPr sz="1700" spc="-25" dirty="0">
                <a:latin typeface="Arial"/>
                <a:cs typeface="Arial"/>
              </a:rPr>
              <a:t> </a:t>
            </a:r>
            <a:r>
              <a:rPr sz="1700" dirty="0">
                <a:latin typeface="Arial"/>
                <a:cs typeface="Arial"/>
              </a:rPr>
              <a:t>párrafo</a:t>
            </a:r>
            <a:r>
              <a:rPr sz="1700" spc="-20" dirty="0">
                <a:latin typeface="Arial"/>
                <a:cs typeface="Arial"/>
              </a:rPr>
              <a:t> </a:t>
            </a:r>
            <a:r>
              <a:rPr sz="1700" dirty="0">
                <a:latin typeface="Arial"/>
                <a:cs typeface="Arial"/>
              </a:rPr>
              <a:t>primero,</a:t>
            </a:r>
            <a:r>
              <a:rPr sz="1700" spc="-25" dirty="0">
                <a:latin typeface="Arial"/>
                <a:cs typeface="Arial"/>
              </a:rPr>
              <a:t> </a:t>
            </a:r>
            <a:r>
              <a:rPr sz="1700" dirty="0">
                <a:latin typeface="Arial"/>
                <a:cs typeface="Arial"/>
              </a:rPr>
              <a:t>fracción</a:t>
            </a:r>
            <a:r>
              <a:rPr sz="1700" spc="-30" dirty="0">
                <a:latin typeface="Arial"/>
                <a:cs typeface="Arial"/>
              </a:rPr>
              <a:t> </a:t>
            </a:r>
            <a:r>
              <a:rPr sz="1700" dirty="0">
                <a:latin typeface="Arial"/>
                <a:cs typeface="Arial"/>
              </a:rPr>
              <a:t>IV</a:t>
            </a:r>
            <a:r>
              <a:rPr sz="1700" spc="-40" dirty="0">
                <a:latin typeface="Arial"/>
                <a:cs typeface="Arial"/>
              </a:rPr>
              <a:t> </a:t>
            </a:r>
            <a:r>
              <a:rPr sz="1700" dirty="0">
                <a:latin typeface="Arial"/>
                <a:cs typeface="Arial"/>
              </a:rPr>
              <a:t>y</a:t>
            </a:r>
            <a:r>
              <a:rPr sz="1700" spc="-40" dirty="0">
                <a:latin typeface="Arial"/>
                <a:cs typeface="Arial"/>
              </a:rPr>
              <a:t> </a:t>
            </a:r>
            <a:r>
              <a:rPr sz="1700" dirty="0">
                <a:latin typeface="Arial"/>
                <a:cs typeface="Arial"/>
              </a:rPr>
              <a:t>párrafos</a:t>
            </a:r>
            <a:r>
              <a:rPr sz="1700" spc="-20" dirty="0">
                <a:latin typeface="Arial"/>
                <a:cs typeface="Arial"/>
              </a:rPr>
              <a:t> </a:t>
            </a:r>
            <a:r>
              <a:rPr sz="1700" dirty="0">
                <a:latin typeface="Arial"/>
                <a:cs typeface="Arial"/>
              </a:rPr>
              <a:t>2</a:t>
            </a:r>
            <a:r>
              <a:rPr sz="1700" spc="-35" dirty="0">
                <a:latin typeface="Arial"/>
                <a:cs typeface="Arial"/>
              </a:rPr>
              <a:t> </a:t>
            </a:r>
            <a:r>
              <a:rPr sz="1700" dirty="0">
                <a:latin typeface="Arial"/>
                <a:cs typeface="Arial"/>
              </a:rPr>
              <a:t>y</a:t>
            </a:r>
            <a:r>
              <a:rPr sz="1700" spc="-45" dirty="0">
                <a:latin typeface="Arial"/>
                <a:cs typeface="Arial"/>
              </a:rPr>
              <a:t> </a:t>
            </a:r>
            <a:r>
              <a:rPr sz="1700" spc="-50" dirty="0">
                <a:latin typeface="Arial"/>
                <a:cs typeface="Arial"/>
              </a:rPr>
              <a:t>3</a:t>
            </a:r>
            <a:endParaRPr sz="1700">
              <a:latin typeface="Arial"/>
              <a:cs typeface="Arial"/>
            </a:endParaRPr>
          </a:p>
          <a:p>
            <a:pPr marL="697230" indent="-227965">
              <a:lnSpc>
                <a:spcPct val="100000"/>
              </a:lnSpc>
              <a:spcBef>
                <a:spcPts val="300"/>
              </a:spcBef>
              <a:buFont typeface="Wingdings"/>
              <a:buChar char=""/>
              <a:tabLst>
                <a:tab pos="697230" algn="l"/>
              </a:tabLst>
            </a:pPr>
            <a:r>
              <a:rPr sz="1700" spc="-20" dirty="0">
                <a:latin typeface="Arial"/>
                <a:cs typeface="Arial"/>
              </a:rPr>
              <a:t>130-</a:t>
            </a:r>
            <a:r>
              <a:rPr sz="1700" spc="-25" dirty="0">
                <a:latin typeface="Arial"/>
                <a:cs typeface="Arial"/>
              </a:rPr>
              <a:t>137</a:t>
            </a:r>
            <a:endParaRPr sz="1700">
              <a:latin typeface="Arial"/>
              <a:cs typeface="Arial"/>
            </a:endParaRPr>
          </a:p>
          <a:p>
            <a:pPr marL="697230" indent="-227965">
              <a:lnSpc>
                <a:spcPct val="100000"/>
              </a:lnSpc>
              <a:spcBef>
                <a:spcPts val="295"/>
              </a:spcBef>
              <a:buFont typeface="Wingdings"/>
              <a:buChar char=""/>
              <a:tabLst>
                <a:tab pos="697230" algn="l"/>
              </a:tabLst>
            </a:pPr>
            <a:r>
              <a:rPr sz="1700" dirty="0">
                <a:latin typeface="Arial"/>
                <a:cs typeface="Arial"/>
              </a:rPr>
              <a:t>138</a:t>
            </a:r>
            <a:r>
              <a:rPr sz="1700" spc="-30" dirty="0">
                <a:latin typeface="Arial"/>
                <a:cs typeface="Arial"/>
              </a:rPr>
              <a:t> </a:t>
            </a:r>
            <a:r>
              <a:rPr sz="1700" dirty="0">
                <a:latin typeface="Arial"/>
                <a:cs typeface="Arial"/>
              </a:rPr>
              <a:t>párrafo</a:t>
            </a:r>
            <a:r>
              <a:rPr sz="1700" spc="-20" dirty="0">
                <a:latin typeface="Arial"/>
                <a:cs typeface="Arial"/>
              </a:rPr>
              <a:t> </a:t>
            </a:r>
            <a:r>
              <a:rPr sz="1700" dirty="0">
                <a:latin typeface="Arial"/>
                <a:cs typeface="Arial"/>
              </a:rPr>
              <a:t>primero,</a:t>
            </a:r>
            <a:r>
              <a:rPr sz="1700" spc="-25" dirty="0">
                <a:latin typeface="Arial"/>
                <a:cs typeface="Arial"/>
              </a:rPr>
              <a:t> </a:t>
            </a:r>
            <a:r>
              <a:rPr sz="1700" dirty="0">
                <a:latin typeface="Arial"/>
                <a:cs typeface="Arial"/>
              </a:rPr>
              <a:t>fracciones</a:t>
            </a:r>
            <a:r>
              <a:rPr sz="1700" spc="-25" dirty="0">
                <a:latin typeface="Arial"/>
                <a:cs typeface="Arial"/>
              </a:rPr>
              <a:t> </a:t>
            </a:r>
            <a:r>
              <a:rPr sz="1700" dirty="0">
                <a:latin typeface="Arial"/>
                <a:cs typeface="Arial"/>
              </a:rPr>
              <a:t>I,</a:t>
            </a:r>
            <a:r>
              <a:rPr sz="1700" spc="-35" dirty="0">
                <a:latin typeface="Arial"/>
                <a:cs typeface="Arial"/>
              </a:rPr>
              <a:t> </a:t>
            </a:r>
            <a:r>
              <a:rPr sz="1700" dirty="0">
                <a:latin typeface="Arial"/>
                <a:cs typeface="Arial"/>
              </a:rPr>
              <a:t>III</a:t>
            </a:r>
            <a:r>
              <a:rPr sz="1700" spc="-45" dirty="0">
                <a:latin typeface="Arial"/>
                <a:cs typeface="Arial"/>
              </a:rPr>
              <a:t> </a:t>
            </a:r>
            <a:r>
              <a:rPr sz="1700" dirty="0">
                <a:latin typeface="Arial"/>
                <a:cs typeface="Arial"/>
              </a:rPr>
              <a:t>y</a:t>
            </a:r>
            <a:r>
              <a:rPr sz="1700" spc="-45" dirty="0">
                <a:latin typeface="Arial"/>
                <a:cs typeface="Arial"/>
              </a:rPr>
              <a:t> </a:t>
            </a:r>
            <a:r>
              <a:rPr sz="1700" spc="-25" dirty="0">
                <a:latin typeface="Arial"/>
                <a:cs typeface="Arial"/>
              </a:rPr>
              <a:t>IV</a:t>
            </a:r>
            <a:endParaRPr sz="1700">
              <a:latin typeface="Arial"/>
              <a:cs typeface="Arial"/>
            </a:endParaRPr>
          </a:p>
          <a:p>
            <a:pPr marL="697230" indent="-227965">
              <a:lnSpc>
                <a:spcPct val="100000"/>
              </a:lnSpc>
              <a:spcBef>
                <a:spcPts val="295"/>
              </a:spcBef>
              <a:buFont typeface="Wingdings"/>
              <a:buChar char=""/>
              <a:tabLst>
                <a:tab pos="697230" algn="l"/>
              </a:tabLst>
            </a:pPr>
            <a:r>
              <a:rPr sz="1700" dirty="0">
                <a:latin typeface="Arial"/>
                <a:cs typeface="Arial"/>
              </a:rPr>
              <a:t>140</a:t>
            </a:r>
            <a:r>
              <a:rPr sz="1700" spc="-30" dirty="0">
                <a:latin typeface="Arial"/>
                <a:cs typeface="Arial"/>
              </a:rPr>
              <a:t> </a:t>
            </a:r>
            <a:r>
              <a:rPr sz="1700" dirty="0">
                <a:latin typeface="Arial"/>
                <a:cs typeface="Arial"/>
              </a:rPr>
              <a:t>Se</a:t>
            </a:r>
            <a:r>
              <a:rPr sz="1700" spc="-35" dirty="0">
                <a:latin typeface="Arial"/>
                <a:cs typeface="Arial"/>
              </a:rPr>
              <a:t> </a:t>
            </a:r>
            <a:r>
              <a:rPr sz="1700" dirty="0">
                <a:latin typeface="Arial"/>
                <a:cs typeface="Arial"/>
              </a:rPr>
              <a:t>agrega</a:t>
            </a:r>
            <a:r>
              <a:rPr sz="1700" spc="-15" dirty="0">
                <a:latin typeface="Arial"/>
                <a:cs typeface="Arial"/>
              </a:rPr>
              <a:t> </a:t>
            </a:r>
            <a:r>
              <a:rPr sz="1700" dirty="0">
                <a:latin typeface="Arial"/>
                <a:cs typeface="Arial"/>
              </a:rPr>
              <a:t>un</a:t>
            </a:r>
            <a:r>
              <a:rPr sz="1700" spc="-30" dirty="0">
                <a:latin typeface="Arial"/>
                <a:cs typeface="Arial"/>
              </a:rPr>
              <a:t> </a:t>
            </a:r>
            <a:r>
              <a:rPr sz="1700" dirty="0">
                <a:latin typeface="Arial"/>
                <a:cs typeface="Arial"/>
              </a:rPr>
              <a:t>segundo</a:t>
            </a:r>
            <a:r>
              <a:rPr sz="1700" spc="-15" dirty="0">
                <a:latin typeface="Arial"/>
                <a:cs typeface="Arial"/>
              </a:rPr>
              <a:t> </a:t>
            </a:r>
            <a:r>
              <a:rPr sz="1700" spc="-10" dirty="0">
                <a:latin typeface="Arial"/>
                <a:cs typeface="Arial"/>
              </a:rPr>
              <a:t>párrafo</a:t>
            </a:r>
            <a:endParaRPr sz="1700">
              <a:latin typeface="Arial"/>
              <a:cs typeface="Arial"/>
            </a:endParaRPr>
          </a:p>
          <a:p>
            <a:pPr marL="697230" indent="-227965">
              <a:lnSpc>
                <a:spcPct val="100000"/>
              </a:lnSpc>
              <a:spcBef>
                <a:spcPts val="300"/>
              </a:spcBef>
              <a:buFont typeface="Wingdings"/>
              <a:buChar char=""/>
              <a:tabLst>
                <a:tab pos="697230" algn="l"/>
              </a:tabLst>
            </a:pPr>
            <a:r>
              <a:rPr sz="1700" dirty="0">
                <a:latin typeface="Arial"/>
                <a:cs typeface="Arial"/>
              </a:rPr>
              <a:t>165</a:t>
            </a:r>
            <a:r>
              <a:rPr sz="1700" spc="-35" dirty="0">
                <a:latin typeface="Arial"/>
                <a:cs typeface="Arial"/>
              </a:rPr>
              <a:t> </a:t>
            </a:r>
            <a:r>
              <a:rPr sz="1700" dirty="0">
                <a:latin typeface="Arial"/>
                <a:cs typeface="Arial"/>
              </a:rPr>
              <a:t>párrafos</a:t>
            </a:r>
            <a:r>
              <a:rPr sz="1700" spc="-20" dirty="0">
                <a:latin typeface="Arial"/>
                <a:cs typeface="Arial"/>
              </a:rPr>
              <a:t> </a:t>
            </a:r>
            <a:r>
              <a:rPr sz="1700" dirty="0">
                <a:latin typeface="Arial"/>
                <a:cs typeface="Arial"/>
              </a:rPr>
              <a:t>primero</a:t>
            </a:r>
            <a:r>
              <a:rPr sz="1700" spc="-35" dirty="0">
                <a:latin typeface="Arial"/>
                <a:cs typeface="Arial"/>
              </a:rPr>
              <a:t> </a:t>
            </a:r>
            <a:r>
              <a:rPr sz="1700" dirty="0">
                <a:latin typeface="Arial"/>
                <a:cs typeface="Arial"/>
              </a:rPr>
              <a:t>y</a:t>
            </a:r>
            <a:r>
              <a:rPr sz="1700" spc="-55" dirty="0">
                <a:latin typeface="Arial"/>
                <a:cs typeface="Arial"/>
              </a:rPr>
              <a:t> </a:t>
            </a:r>
            <a:r>
              <a:rPr sz="1700" spc="-10" dirty="0">
                <a:latin typeface="Arial"/>
                <a:cs typeface="Arial"/>
              </a:rPr>
              <a:t>segundo</a:t>
            </a:r>
            <a:endParaRPr sz="1700">
              <a:latin typeface="Arial"/>
              <a:cs typeface="Arial"/>
            </a:endParaRPr>
          </a:p>
          <a:p>
            <a:pPr marL="697230" indent="-227965">
              <a:lnSpc>
                <a:spcPct val="100000"/>
              </a:lnSpc>
              <a:spcBef>
                <a:spcPts val="245"/>
              </a:spcBef>
              <a:buFont typeface="Wingdings"/>
              <a:buChar char=""/>
              <a:tabLst>
                <a:tab pos="697230" algn="l"/>
              </a:tabLst>
            </a:pPr>
            <a:r>
              <a:rPr sz="1700" dirty="0">
                <a:latin typeface="Arial"/>
                <a:cs typeface="Arial"/>
              </a:rPr>
              <a:t>166</a:t>
            </a:r>
            <a:r>
              <a:rPr sz="1700" spc="-40" dirty="0">
                <a:latin typeface="Arial"/>
                <a:cs typeface="Arial"/>
              </a:rPr>
              <a:t> </a:t>
            </a:r>
            <a:r>
              <a:rPr sz="1700" dirty="0">
                <a:latin typeface="Arial"/>
                <a:cs typeface="Arial"/>
              </a:rPr>
              <a:t>párrafo</a:t>
            </a:r>
            <a:r>
              <a:rPr sz="1700" spc="-35" dirty="0">
                <a:latin typeface="Arial"/>
                <a:cs typeface="Arial"/>
              </a:rPr>
              <a:t> </a:t>
            </a:r>
            <a:r>
              <a:rPr sz="1700" spc="-10" dirty="0">
                <a:latin typeface="Arial"/>
                <a:cs typeface="Arial"/>
              </a:rPr>
              <a:t>primero</a:t>
            </a:r>
            <a:endParaRPr sz="1700">
              <a:latin typeface="Arial"/>
              <a:cs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44173" y="958050"/>
            <a:ext cx="5294630" cy="848360"/>
          </a:xfrm>
          <a:prstGeom prst="rect">
            <a:avLst/>
          </a:prstGeom>
        </p:spPr>
        <p:txBody>
          <a:bodyPr vert="horz" wrap="square" lIns="0" tIns="12700" rIns="0" bIns="0" rtlCol="0">
            <a:spAutoFit/>
          </a:bodyPr>
          <a:lstStyle/>
          <a:p>
            <a:pPr marL="12700">
              <a:lnSpc>
                <a:spcPct val="100000"/>
              </a:lnSpc>
              <a:spcBef>
                <a:spcPts val="100"/>
              </a:spcBef>
            </a:pPr>
            <a:r>
              <a:rPr sz="5400" spc="-30" dirty="0"/>
              <a:t>BENEFICIARIOS</a:t>
            </a:r>
            <a:r>
              <a:rPr sz="5400" spc="-170" dirty="0"/>
              <a:t> </a:t>
            </a:r>
            <a:r>
              <a:rPr sz="5400" spc="-10" dirty="0"/>
              <a:t>5-</a:t>
            </a:r>
            <a:r>
              <a:rPr sz="5400" spc="-50" dirty="0"/>
              <a:t>A</a:t>
            </a:r>
            <a:endParaRPr sz="5400"/>
          </a:p>
        </p:txBody>
      </p:sp>
      <p:sp>
        <p:nvSpPr>
          <p:cNvPr id="3" name="object 3"/>
          <p:cNvSpPr txBox="1"/>
          <p:nvPr/>
        </p:nvSpPr>
        <p:spPr>
          <a:xfrm>
            <a:off x="5044173" y="2415032"/>
            <a:ext cx="6253480" cy="2695575"/>
          </a:xfrm>
          <a:prstGeom prst="rect">
            <a:avLst/>
          </a:prstGeom>
        </p:spPr>
        <p:txBody>
          <a:bodyPr vert="horz" wrap="square" lIns="0" tIns="53975" rIns="0" bIns="0" rtlCol="0">
            <a:spAutoFit/>
          </a:bodyPr>
          <a:lstStyle/>
          <a:p>
            <a:pPr marL="12700" marR="5080">
              <a:lnSpc>
                <a:spcPts val="2590"/>
              </a:lnSpc>
              <a:spcBef>
                <a:spcPts val="425"/>
              </a:spcBef>
            </a:pPr>
            <a:r>
              <a:rPr sz="2400" b="1" dirty="0">
                <a:solidFill>
                  <a:srgbClr val="FF0000"/>
                </a:solidFill>
                <a:latin typeface="Carlito"/>
                <a:cs typeface="Carlito"/>
              </a:rPr>
              <a:t>La</a:t>
            </a:r>
            <a:r>
              <a:rPr sz="2400" b="1" spc="-60" dirty="0">
                <a:solidFill>
                  <a:srgbClr val="FF0000"/>
                </a:solidFill>
                <a:latin typeface="Carlito"/>
                <a:cs typeface="Carlito"/>
              </a:rPr>
              <a:t> </a:t>
            </a:r>
            <a:r>
              <a:rPr sz="2400" dirty="0">
                <a:latin typeface="Carlito"/>
                <a:cs typeface="Carlito"/>
              </a:rPr>
              <a:t>o</a:t>
            </a:r>
            <a:r>
              <a:rPr sz="2400" spc="-65" dirty="0">
                <a:latin typeface="Carlito"/>
                <a:cs typeface="Carlito"/>
              </a:rPr>
              <a:t> </a:t>
            </a:r>
            <a:r>
              <a:rPr sz="2400" dirty="0">
                <a:latin typeface="Carlito"/>
                <a:cs typeface="Carlito"/>
              </a:rPr>
              <a:t>el</a:t>
            </a:r>
            <a:r>
              <a:rPr sz="2400" spc="-55" dirty="0">
                <a:latin typeface="Carlito"/>
                <a:cs typeface="Carlito"/>
              </a:rPr>
              <a:t> </a:t>
            </a:r>
            <a:r>
              <a:rPr sz="2400" dirty="0">
                <a:latin typeface="Carlito"/>
                <a:cs typeface="Carlito"/>
              </a:rPr>
              <a:t>cónyuge</a:t>
            </a:r>
            <a:r>
              <a:rPr sz="2400" spc="-60" dirty="0">
                <a:latin typeface="Carlito"/>
                <a:cs typeface="Carlito"/>
              </a:rPr>
              <a:t> </a:t>
            </a:r>
            <a:r>
              <a:rPr sz="2400" dirty="0">
                <a:latin typeface="Carlito"/>
                <a:cs typeface="Carlito"/>
              </a:rPr>
              <a:t>del</a:t>
            </a:r>
            <a:r>
              <a:rPr sz="2400" spc="-55" dirty="0">
                <a:latin typeface="Carlito"/>
                <a:cs typeface="Carlito"/>
              </a:rPr>
              <a:t> </a:t>
            </a:r>
            <a:r>
              <a:rPr sz="2400" dirty="0">
                <a:latin typeface="Carlito"/>
                <a:cs typeface="Carlito"/>
              </a:rPr>
              <a:t>asegurado</a:t>
            </a:r>
            <a:r>
              <a:rPr sz="2400" spc="-55" dirty="0">
                <a:latin typeface="Carlito"/>
                <a:cs typeface="Carlito"/>
              </a:rPr>
              <a:t> </a:t>
            </a:r>
            <a:r>
              <a:rPr sz="2400" b="1" dirty="0">
                <a:latin typeface="Carlito"/>
                <a:cs typeface="Carlito"/>
              </a:rPr>
              <a:t>o</a:t>
            </a:r>
            <a:r>
              <a:rPr sz="2400" b="1" spc="-65" dirty="0">
                <a:latin typeface="Carlito"/>
                <a:cs typeface="Carlito"/>
              </a:rPr>
              <a:t> </a:t>
            </a:r>
            <a:r>
              <a:rPr sz="2400" b="1" dirty="0">
                <a:latin typeface="Carlito"/>
                <a:cs typeface="Carlito"/>
              </a:rPr>
              <a:t>asegurada</a:t>
            </a:r>
            <a:r>
              <a:rPr sz="2400" b="1" spc="-45" dirty="0">
                <a:latin typeface="Carlito"/>
                <a:cs typeface="Carlito"/>
              </a:rPr>
              <a:t> </a:t>
            </a:r>
            <a:r>
              <a:rPr sz="2400" dirty="0">
                <a:latin typeface="Carlito"/>
                <a:cs typeface="Carlito"/>
              </a:rPr>
              <a:t>o</a:t>
            </a:r>
            <a:r>
              <a:rPr sz="2400" spc="-65" dirty="0">
                <a:latin typeface="Carlito"/>
                <a:cs typeface="Carlito"/>
              </a:rPr>
              <a:t> </a:t>
            </a:r>
            <a:r>
              <a:rPr sz="2400" spc="-25" dirty="0">
                <a:latin typeface="Carlito"/>
                <a:cs typeface="Carlito"/>
              </a:rPr>
              <a:t>del </a:t>
            </a:r>
            <a:r>
              <a:rPr sz="2400" dirty="0">
                <a:latin typeface="Carlito"/>
                <a:cs typeface="Carlito"/>
              </a:rPr>
              <a:t>pensionado</a:t>
            </a:r>
            <a:r>
              <a:rPr sz="2400" spc="-45" dirty="0">
                <a:latin typeface="Carlito"/>
                <a:cs typeface="Carlito"/>
              </a:rPr>
              <a:t> </a:t>
            </a:r>
            <a:r>
              <a:rPr sz="2400" dirty="0">
                <a:latin typeface="Carlito"/>
                <a:cs typeface="Carlito"/>
              </a:rPr>
              <a:t>o</a:t>
            </a:r>
            <a:r>
              <a:rPr sz="2400" spc="-55" dirty="0">
                <a:latin typeface="Carlito"/>
                <a:cs typeface="Carlito"/>
              </a:rPr>
              <a:t> </a:t>
            </a:r>
            <a:r>
              <a:rPr sz="2400" b="1" dirty="0">
                <a:solidFill>
                  <a:srgbClr val="FF0000"/>
                </a:solidFill>
                <a:latin typeface="Carlito"/>
                <a:cs typeface="Carlito"/>
              </a:rPr>
              <a:t>pensionada</a:t>
            </a:r>
            <a:r>
              <a:rPr sz="2400" b="1" spc="-55" dirty="0">
                <a:solidFill>
                  <a:srgbClr val="FF0000"/>
                </a:solidFill>
                <a:latin typeface="Carlito"/>
                <a:cs typeface="Carlito"/>
              </a:rPr>
              <a:t> </a:t>
            </a:r>
            <a:r>
              <a:rPr sz="2400" dirty="0">
                <a:latin typeface="Carlito"/>
                <a:cs typeface="Carlito"/>
              </a:rPr>
              <a:t>y</a:t>
            </a:r>
            <a:r>
              <a:rPr sz="2400" spc="-45" dirty="0">
                <a:latin typeface="Carlito"/>
                <a:cs typeface="Carlito"/>
              </a:rPr>
              <a:t> </a:t>
            </a:r>
            <a:r>
              <a:rPr sz="2400" dirty="0">
                <a:latin typeface="Carlito"/>
                <a:cs typeface="Carlito"/>
              </a:rPr>
              <a:t>a</a:t>
            </a:r>
            <a:r>
              <a:rPr sz="2400" spc="-50" dirty="0">
                <a:latin typeface="Carlito"/>
                <a:cs typeface="Carlito"/>
              </a:rPr>
              <a:t> </a:t>
            </a:r>
            <a:r>
              <a:rPr sz="2400" dirty="0">
                <a:latin typeface="Carlito"/>
                <a:cs typeface="Carlito"/>
              </a:rPr>
              <a:t>falta</a:t>
            </a:r>
            <a:r>
              <a:rPr sz="2400" spc="-55" dirty="0">
                <a:latin typeface="Carlito"/>
                <a:cs typeface="Carlito"/>
              </a:rPr>
              <a:t> </a:t>
            </a:r>
            <a:r>
              <a:rPr sz="2400" dirty="0">
                <a:latin typeface="Carlito"/>
                <a:cs typeface="Carlito"/>
              </a:rPr>
              <a:t>de</a:t>
            </a:r>
            <a:r>
              <a:rPr sz="2400" spc="-45" dirty="0">
                <a:latin typeface="Carlito"/>
                <a:cs typeface="Carlito"/>
              </a:rPr>
              <a:t> </a:t>
            </a:r>
            <a:r>
              <a:rPr sz="2400" dirty="0">
                <a:latin typeface="Carlito"/>
                <a:cs typeface="Carlito"/>
              </a:rPr>
              <a:t>éstos,</a:t>
            </a:r>
            <a:r>
              <a:rPr sz="2400" spc="-45" dirty="0">
                <a:latin typeface="Carlito"/>
                <a:cs typeface="Carlito"/>
              </a:rPr>
              <a:t> </a:t>
            </a:r>
            <a:r>
              <a:rPr sz="2400" dirty="0">
                <a:latin typeface="Carlito"/>
                <a:cs typeface="Carlito"/>
              </a:rPr>
              <a:t>a</a:t>
            </a:r>
            <a:r>
              <a:rPr sz="2400" spc="-55" dirty="0">
                <a:latin typeface="Carlito"/>
                <a:cs typeface="Carlito"/>
              </a:rPr>
              <a:t> </a:t>
            </a:r>
            <a:r>
              <a:rPr sz="2400" spc="-25" dirty="0">
                <a:latin typeface="Carlito"/>
                <a:cs typeface="Carlito"/>
              </a:rPr>
              <a:t>la </a:t>
            </a:r>
            <a:r>
              <a:rPr sz="2400" dirty="0">
                <a:latin typeface="Carlito"/>
                <a:cs typeface="Carlito"/>
              </a:rPr>
              <a:t>concubina</a:t>
            </a:r>
            <a:r>
              <a:rPr sz="2400" spc="-50" dirty="0">
                <a:latin typeface="Carlito"/>
                <a:cs typeface="Carlito"/>
              </a:rPr>
              <a:t> </a:t>
            </a:r>
            <a:r>
              <a:rPr sz="2400" b="1" dirty="0">
                <a:solidFill>
                  <a:srgbClr val="FF0000"/>
                </a:solidFill>
                <a:latin typeface="Carlito"/>
                <a:cs typeface="Carlito"/>
              </a:rPr>
              <a:t>o</a:t>
            </a:r>
            <a:r>
              <a:rPr sz="2400" b="1" spc="-55" dirty="0">
                <a:solidFill>
                  <a:srgbClr val="FF0000"/>
                </a:solidFill>
                <a:latin typeface="Carlito"/>
                <a:cs typeface="Carlito"/>
              </a:rPr>
              <a:t> </a:t>
            </a:r>
            <a:r>
              <a:rPr sz="2400" b="1" dirty="0">
                <a:solidFill>
                  <a:srgbClr val="FF0000"/>
                </a:solidFill>
                <a:latin typeface="Carlito"/>
                <a:cs typeface="Carlito"/>
              </a:rPr>
              <a:t>el</a:t>
            </a:r>
            <a:r>
              <a:rPr sz="2400" b="1" spc="-40" dirty="0">
                <a:solidFill>
                  <a:srgbClr val="FF0000"/>
                </a:solidFill>
                <a:latin typeface="Carlito"/>
                <a:cs typeface="Carlito"/>
              </a:rPr>
              <a:t> </a:t>
            </a:r>
            <a:r>
              <a:rPr sz="2400" b="1" dirty="0">
                <a:solidFill>
                  <a:srgbClr val="FF0000"/>
                </a:solidFill>
                <a:latin typeface="Carlito"/>
                <a:cs typeface="Carlito"/>
              </a:rPr>
              <a:t>concubinario</a:t>
            </a:r>
            <a:r>
              <a:rPr sz="2400" b="1" spc="-60" dirty="0">
                <a:solidFill>
                  <a:srgbClr val="FF0000"/>
                </a:solidFill>
                <a:latin typeface="Carlito"/>
                <a:cs typeface="Carlito"/>
              </a:rPr>
              <a:t> </a:t>
            </a:r>
            <a:r>
              <a:rPr sz="2400" dirty="0">
                <a:latin typeface="Carlito"/>
                <a:cs typeface="Carlito"/>
              </a:rPr>
              <a:t>en</a:t>
            </a:r>
            <a:r>
              <a:rPr sz="2400" spc="-40" dirty="0">
                <a:latin typeface="Carlito"/>
                <a:cs typeface="Carlito"/>
              </a:rPr>
              <a:t> </a:t>
            </a:r>
            <a:r>
              <a:rPr sz="2400" dirty="0">
                <a:latin typeface="Carlito"/>
                <a:cs typeface="Carlito"/>
              </a:rPr>
              <a:t>su</a:t>
            </a:r>
            <a:r>
              <a:rPr sz="2400" spc="-45" dirty="0">
                <a:latin typeface="Carlito"/>
                <a:cs typeface="Carlito"/>
              </a:rPr>
              <a:t> </a:t>
            </a:r>
            <a:r>
              <a:rPr sz="2400" dirty="0">
                <a:latin typeface="Carlito"/>
                <a:cs typeface="Carlito"/>
              </a:rPr>
              <a:t>caso,</a:t>
            </a:r>
            <a:r>
              <a:rPr sz="2400" spc="-55" dirty="0">
                <a:latin typeface="Carlito"/>
                <a:cs typeface="Carlito"/>
              </a:rPr>
              <a:t> </a:t>
            </a:r>
            <a:r>
              <a:rPr sz="2400" dirty="0">
                <a:latin typeface="Carlito"/>
                <a:cs typeface="Carlito"/>
              </a:rPr>
              <a:t>a</a:t>
            </a:r>
            <a:r>
              <a:rPr sz="2400" spc="-50" dirty="0">
                <a:latin typeface="Carlito"/>
                <a:cs typeface="Carlito"/>
              </a:rPr>
              <a:t> </a:t>
            </a:r>
            <a:r>
              <a:rPr sz="2400" spc="-10" dirty="0">
                <a:latin typeface="Carlito"/>
                <a:cs typeface="Carlito"/>
              </a:rPr>
              <a:t>quien haya</a:t>
            </a:r>
            <a:r>
              <a:rPr sz="2400" spc="-50" dirty="0">
                <a:latin typeface="Carlito"/>
                <a:cs typeface="Carlito"/>
              </a:rPr>
              <a:t> </a:t>
            </a:r>
            <a:r>
              <a:rPr sz="2400" dirty="0">
                <a:latin typeface="Carlito"/>
                <a:cs typeface="Carlito"/>
              </a:rPr>
              <a:t>suscrito</a:t>
            </a:r>
            <a:r>
              <a:rPr sz="2400" spc="-55" dirty="0">
                <a:latin typeface="Carlito"/>
                <a:cs typeface="Carlito"/>
              </a:rPr>
              <a:t> </a:t>
            </a:r>
            <a:r>
              <a:rPr sz="2400" dirty="0">
                <a:latin typeface="Carlito"/>
                <a:cs typeface="Carlito"/>
              </a:rPr>
              <a:t>una</a:t>
            </a:r>
            <a:r>
              <a:rPr sz="2400" spc="-35" dirty="0">
                <a:latin typeface="Carlito"/>
                <a:cs typeface="Carlito"/>
              </a:rPr>
              <a:t> </a:t>
            </a:r>
            <a:r>
              <a:rPr sz="2400" b="1" dirty="0">
                <a:solidFill>
                  <a:srgbClr val="FF0000"/>
                </a:solidFill>
                <a:latin typeface="Carlito"/>
                <a:cs typeface="Carlito"/>
              </a:rPr>
              <a:t>unión</a:t>
            </a:r>
            <a:r>
              <a:rPr sz="2400" b="1" spc="-60" dirty="0">
                <a:solidFill>
                  <a:srgbClr val="FF0000"/>
                </a:solidFill>
                <a:latin typeface="Carlito"/>
                <a:cs typeface="Carlito"/>
              </a:rPr>
              <a:t> </a:t>
            </a:r>
            <a:r>
              <a:rPr sz="2400" b="1" dirty="0">
                <a:solidFill>
                  <a:srgbClr val="FF0000"/>
                </a:solidFill>
                <a:latin typeface="Carlito"/>
                <a:cs typeface="Carlito"/>
              </a:rPr>
              <a:t>civil</a:t>
            </a:r>
            <a:r>
              <a:rPr sz="2400" b="1" spc="-40" dirty="0">
                <a:solidFill>
                  <a:srgbClr val="FF0000"/>
                </a:solidFill>
                <a:latin typeface="Carlito"/>
                <a:cs typeface="Carlito"/>
              </a:rPr>
              <a:t> </a:t>
            </a:r>
            <a:r>
              <a:rPr sz="2400" dirty="0">
                <a:latin typeface="Carlito"/>
                <a:cs typeface="Carlito"/>
              </a:rPr>
              <a:t>con</a:t>
            </a:r>
            <a:r>
              <a:rPr sz="2400" spc="-55" dirty="0">
                <a:latin typeface="Carlito"/>
                <a:cs typeface="Carlito"/>
              </a:rPr>
              <a:t> </a:t>
            </a:r>
            <a:r>
              <a:rPr sz="2400" dirty="0">
                <a:latin typeface="Carlito"/>
                <a:cs typeface="Carlito"/>
              </a:rPr>
              <a:t>el</a:t>
            </a:r>
            <a:r>
              <a:rPr sz="2400" spc="-45" dirty="0">
                <a:latin typeface="Carlito"/>
                <a:cs typeface="Carlito"/>
              </a:rPr>
              <a:t> </a:t>
            </a:r>
            <a:r>
              <a:rPr sz="2400" spc="-10" dirty="0">
                <a:latin typeface="Carlito"/>
                <a:cs typeface="Carlito"/>
              </a:rPr>
              <a:t>asegurado</a:t>
            </a:r>
            <a:r>
              <a:rPr sz="2400" spc="-45" dirty="0">
                <a:latin typeface="Carlito"/>
                <a:cs typeface="Carlito"/>
              </a:rPr>
              <a:t> </a:t>
            </a:r>
            <a:r>
              <a:rPr sz="2400" spc="-50" dirty="0">
                <a:solidFill>
                  <a:srgbClr val="FF0000"/>
                </a:solidFill>
                <a:latin typeface="Carlito"/>
                <a:cs typeface="Carlito"/>
              </a:rPr>
              <a:t>o </a:t>
            </a:r>
            <a:r>
              <a:rPr sz="2400" b="1" dirty="0">
                <a:solidFill>
                  <a:srgbClr val="FF0000"/>
                </a:solidFill>
                <a:latin typeface="Carlito"/>
                <a:cs typeface="Carlito"/>
              </a:rPr>
              <a:t>asegurada</a:t>
            </a:r>
            <a:r>
              <a:rPr sz="2400" b="1" spc="-35" dirty="0">
                <a:solidFill>
                  <a:srgbClr val="FF0000"/>
                </a:solidFill>
                <a:latin typeface="Carlito"/>
                <a:cs typeface="Carlito"/>
              </a:rPr>
              <a:t> </a:t>
            </a:r>
            <a:r>
              <a:rPr sz="2400" dirty="0">
                <a:latin typeface="Carlito"/>
                <a:cs typeface="Carlito"/>
              </a:rPr>
              <a:t>o</a:t>
            </a:r>
            <a:r>
              <a:rPr sz="2400" spc="-55" dirty="0">
                <a:latin typeface="Carlito"/>
                <a:cs typeface="Carlito"/>
              </a:rPr>
              <a:t> </a:t>
            </a:r>
            <a:r>
              <a:rPr sz="2400" dirty="0">
                <a:latin typeface="Carlito"/>
                <a:cs typeface="Carlito"/>
              </a:rPr>
              <a:t>el</a:t>
            </a:r>
            <a:r>
              <a:rPr sz="2400" spc="-50" dirty="0">
                <a:latin typeface="Carlito"/>
                <a:cs typeface="Carlito"/>
              </a:rPr>
              <a:t> </a:t>
            </a:r>
            <a:r>
              <a:rPr sz="2400" dirty="0">
                <a:latin typeface="Carlito"/>
                <a:cs typeface="Carlito"/>
              </a:rPr>
              <a:t>pensionado</a:t>
            </a:r>
            <a:r>
              <a:rPr sz="2400" spc="-45" dirty="0">
                <a:latin typeface="Carlito"/>
                <a:cs typeface="Carlito"/>
              </a:rPr>
              <a:t> </a:t>
            </a:r>
            <a:r>
              <a:rPr sz="2400" dirty="0">
                <a:latin typeface="Carlito"/>
                <a:cs typeface="Carlito"/>
              </a:rPr>
              <a:t>o</a:t>
            </a:r>
            <a:r>
              <a:rPr sz="2400" spc="-55" dirty="0">
                <a:latin typeface="Carlito"/>
                <a:cs typeface="Carlito"/>
              </a:rPr>
              <a:t> </a:t>
            </a:r>
            <a:r>
              <a:rPr sz="2400" b="1" spc="-10" dirty="0">
                <a:solidFill>
                  <a:srgbClr val="FF0000"/>
                </a:solidFill>
                <a:latin typeface="Carlito"/>
                <a:cs typeface="Carlito"/>
              </a:rPr>
              <a:t>pensionada, </a:t>
            </a:r>
            <a:r>
              <a:rPr sz="2400" spc="-10" dirty="0">
                <a:latin typeface="Carlito"/>
                <a:cs typeface="Carlito"/>
              </a:rPr>
              <a:t>cualquiera</a:t>
            </a:r>
            <a:r>
              <a:rPr sz="2400" spc="-50" dirty="0">
                <a:latin typeface="Carlito"/>
                <a:cs typeface="Carlito"/>
              </a:rPr>
              <a:t> </a:t>
            </a:r>
            <a:r>
              <a:rPr sz="2400" dirty="0">
                <a:latin typeface="Carlito"/>
                <a:cs typeface="Carlito"/>
              </a:rPr>
              <a:t>que</a:t>
            </a:r>
            <a:r>
              <a:rPr sz="2400" spc="-45" dirty="0">
                <a:latin typeface="Carlito"/>
                <a:cs typeface="Carlito"/>
              </a:rPr>
              <a:t> </a:t>
            </a:r>
            <a:r>
              <a:rPr sz="2400" dirty="0">
                <a:latin typeface="Carlito"/>
                <a:cs typeface="Carlito"/>
              </a:rPr>
              <a:t>fuere</a:t>
            </a:r>
            <a:r>
              <a:rPr sz="2400" spc="-35" dirty="0">
                <a:latin typeface="Carlito"/>
                <a:cs typeface="Carlito"/>
              </a:rPr>
              <a:t> </a:t>
            </a:r>
            <a:r>
              <a:rPr sz="2400" dirty="0">
                <a:latin typeface="Carlito"/>
                <a:cs typeface="Carlito"/>
              </a:rPr>
              <a:t>su</a:t>
            </a:r>
            <a:r>
              <a:rPr sz="2400" spc="-45" dirty="0">
                <a:latin typeface="Carlito"/>
                <a:cs typeface="Carlito"/>
              </a:rPr>
              <a:t> </a:t>
            </a:r>
            <a:r>
              <a:rPr sz="2400" spc="-20" dirty="0">
                <a:latin typeface="Carlito"/>
                <a:cs typeface="Carlito"/>
              </a:rPr>
              <a:t>sexo,</a:t>
            </a:r>
            <a:r>
              <a:rPr sz="2400" spc="-50" dirty="0">
                <a:latin typeface="Carlito"/>
                <a:cs typeface="Carlito"/>
              </a:rPr>
              <a:t> </a:t>
            </a:r>
            <a:r>
              <a:rPr sz="2400" dirty="0">
                <a:latin typeface="Carlito"/>
                <a:cs typeface="Carlito"/>
              </a:rPr>
              <a:t>así</a:t>
            </a:r>
            <a:r>
              <a:rPr sz="2400" spc="-55" dirty="0">
                <a:latin typeface="Carlito"/>
                <a:cs typeface="Carlito"/>
              </a:rPr>
              <a:t> </a:t>
            </a:r>
            <a:r>
              <a:rPr sz="2400" dirty="0">
                <a:latin typeface="Carlito"/>
                <a:cs typeface="Carlito"/>
              </a:rPr>
              <a:t>como</a:t>
            </a:r>
            <a:r>
              <a:rPr sz="2400" spc="-75" dirty="0">
                <a:latin typeface="Carlito"/>
                <a:cs typeface="Carlito"/>
              </a:rPr>
              <a:t> </a:t>
            </a:r>
            <a:r>
              <a:rPr sz="2400" spc="-25" dirty="0">
                <a:latin typeface="Carlito"/>
                <a:cs typeface="Carlito"/>
              </a:rPr>
              <a:t>los </a:t>
            </a:r>
            <a:r>
              <a:rPr sz="2400" spc="-10" dirty="0">
                <a:latin typeface="Carlito"/>
                <a:cs typeface="Carlito"/>
              </a:rPr>
              <a:t>ascendientes</a:t>
            </a:r>
            <a:r>
              <a:rPr sz="2400" spc="-20" dirty="0">
                <a:latin typeface="Carlito"/>
                <a:cs typeface="Carlito"/>
              </a:rPr>
              <a:t> </a:t>
            </a:r>
            <a:r>
              <a:rPr sz="2400" dirty="0">
                <a:latin typeface="Carlito"/>
                <a:cs typeface="Carlito"/>
              </a:rPr>
              <a:t>y</a:t>
            </a:r>
            <a:r>
              <a:rPr sz="2400" spc="-30" dirty="0">
                <a:latin typeface="Carlito"/>
                <a:cs typeface="Carlito"/>
              </a:rPr>
              <a:t> </a:t>
            </a:r>
            <a:r>
              <a:rPr sz="2400" spc="-10" dirty="0">
                <a:latin typeface="Carlito"/>
                <a:cs typeface="Carlito"/>
              </a:rPr>
              <a:t>descendientes </a:t>
            </a:r>
            <a:r>
              <a:rPr sz="2400" b="1" dirty="0">
                <a:latin typeface="Carlito"/>
                <a:cs typeface="Carlito"/>
              </a:rPr>
              <a:t>de</a:t>
            </a:r>
            <a:r>
              <a:rPr sz="2400" b="1" spc="-40" dirty="0">
                <a:latin typeface="Carlito"/>
                <a:cs typeface="Carlito"/>
              </a:rPr>
              <a:t> </a:t>
            </a:r>
            <a:r>
              <a:rPr sz="2400" b="1" dirty="0">
                <a:latin typeface="Carlito"/>
                <a:cs typeface="Carlito"/>
              </a:rPr>
              <a:t>la</a:t>
            </a:r>
            <a:r>
              <a:rPr sz="2400" b="1" spc="-25" dirty="0">
                <a:latin typeface="Carlito"/>
                <a:cs typeface="Carlito"/>
              </a:rPr>
              <a:t> </a:t>
            </a:r>
            <a:r>
              <a:rPr sz="2400" dirty="0">
                <a:latin typeface="Carlito"/>
                <a:cs typeface="Carlito"/>
              </a:rPr>
              <a:t>o</a:t>
            </a:r>
            <a:r>
              <a:rPr sz="2400" spc="-40" dirty="0">
                <a:latin typeface="Carlito"/>
                <a:cs typeface="Carlito"/>
              </a:rPr>
              <a:t> </a:t>
            </a:r>
            <a:r>
              <a:rPr sz="2400" dirty="0">
                <a:latin typeface="Carlito"/>
                <a:cs typeface="Carlito"/>
              </a:rPr>
              <a:t>el</a:t>
            </a:r>
            <a:r>
              <a:rPr sz="2400" spc="-30" dirty="0">
                <a:latin typeface="Carlito"/>
                <a:cs typeface="Carlito"/>
              </a:rPr>
              <a:t> </a:t>
            </a:r>
            <a:r>
              <a:rPr sz="2400" spc="-10" dirty="0">
                <a:latin typeface="Carlito"/>
                <a:cs typeface="Carlito"/>
              </a:rPr>
              <a:t>asegurado </a:t>
            </a:r>
            <a:r>
              <a:rPr sz="2400" dirty="0">
                <a:latin typeface="Carlito"/>
                <a:cs typeface="Carlito"/>
              </a:rPr>
              <a:t>o</a:t>
            </a:r>
            <a:r>
              <a:rPr sz="2400" spc="-45" dirty="0">
                <a:latin typeface="Carlito"/>
                <a:cs typeface="Carlito"/>
              </a:rPr>
              <a:t> </a:t>
            </a:r>
            <a:r>
              <a:rPr sz="2400" dirty="0">
                <a:latin typeface="Carlito"/>
                <a:cs typeface="Carlito"/>
              </a:rPr>
              <a:t>de</a:t>
            </a:r>
            <a:r>
              <a:rPr sz="2400" spc="-25" dirty="0">
                <a:latin typeface="Carlito"/>
                <a:cs typeface="Carlito"/>
              </a:rPr>
              <a:t> </a:t>
            </a:r>
            <a:r>
              <a:rPr sz="2400" b="1" dirty="0">
                <a:latin typeface="Carlito"/>
                <a:cs typeface="Carlito"/>
              </a:rPr>
              <a:t>la</a:t>
            </a:r>
            <a:r>
              <a:rPr sz="2400" b="1" spc="-35" dirty="0">
                <a:latin typeface="Carlito"/>
                <a:cs typeface="Carlito"/>
              </a:rPr>
              <a:t> </a:t>
            </a:r>
            <a:r>
              <a:rPr sz="2400" dirty="0">
                <a:latin typeface="Carlito"/>
                <a:cs typeface="Carlito"/>
              </a:rPr>
              <a:t>o</a:t>
            </a:r>
            <a:r>
              <a:rPr sz="2400" spc="-40" dirty="0">
                <a:latin typeface="Carlito"/>
                <a:cs typeface="Carlito"/>
              </a:rPr>
              <a:t> </a:t>
            </a:r>
            <a:r>
              <a:rPr sz="2400" dirty="0">
                <a:latin typeface="Carlito"/>
                <a:cs typeface="Carlito"/>
              </a:rPr>
              <a:t>el</a:t>
            </a:r>
            <a:r>
              <a:rPr sz="2400" spc="-25" dirty="0">
                <a:latin typeface="Carlito"/>
                <a:cs typeface="Carlito"/>
              </a:rPr>
              <a:t> </a:t>
            </a:r>
            <a:r>
              <a:rPr sz="2400" dirty="0">
                <a:latin typeface="Carlito"/>
                <a:cs typeface="Carlito"/>
              </a:rPr>
              <a:t>pensionado</a:t>
            </a:r>
            <a:r>
              <a:rPr sz="2400" spc="-30" dirty="0">
                <a:latin typeface="Carlito"/>
                <a:cs typeface="Carlito"/>
              </a:rPr>
              <a:t> </a:t>
            </a:r>
            <a:r>
              <a:rPr sz="2400" dirty="0">
                <a:latin typeface="Carlito"/>
                <a:cs typeface="Carlito"/>
              </a:rPr>
              <a:t>señalados</a:t>
            </a:r>
            <a:r>
              <a:rPr sz="2400" spc="-35" dirty="0">
                <a:latin typeface="Carlito"/>
                <a:cs typeface="Carlito"/>
              </a:rPr>
              <a:t> </a:t>
            </a:r>
            <a:r>
              <a:rPr sz="2400" dirty="0">
                <a:latin typeface="Carlito"/>
                <a:cs typeface="Carlito"/>
              </a:rPr>
              <a:t>en</a:t>
            </a:r>
            <a:r>
              <a:rPr sz="2400" spc="-25" dirty="0">
                <a:latin typeface="Carlito"/>
                <a:cs typeface="Carlito"/>
              </a:rPr>
              <a:t> </a:t>
            </a:r>
            <a:r>
              <a:rPr sz="2400" dirty="0">
                <a:latin typeface="Carlito"/>
                <a:cs typeface="Carlito"/>
              </a:rPr>
              <a:t>la</a:t>
            </a:r>
            <a:r>
              <a:rPr sz="2400" spc="-35" dirty="0">
                <a:latin typeface="Carlito"/>
                <a:cs typeface="Carlito"/>
              </a:rPr>
              <a:t> </a:t>
            </a:r>
            <a:r>
              <a:rPr sz="2400" spc="-20" dirty="0">
                <a:latin typeface="Carlito"/>
                <a:cs typeface="Carlito"/>
              </a:rPr>
              <a:t>ley;</a:t>
            </a:r>
            <a:endParaRPr sz="2400">
              <a:latin typeface="Carlito"/>
              <a:cs typeface="Carlito"/>
            </a:endParaRPr>
          </a:p>
        </p:txBody>
      </p:sp>
      <p:pic>
        <p:nvPicPr>
          <p:cNvPr id="4" name="object 4"/>
          <p:cNvPicPr/>
          <p:nvPr/>
        </p:nvPicPr>
        <p:blipFill>
          <a:blip r:embed="rId2" cstate="print"/>
          <a:stretch>
            <a:fillRect/>
          </a:stretch>
        </p:blipFill>
        <p:spPr>
          <a:xfrm>
            <a:off x="0" y="0"/>
            <a:ext cx="4635246" cy="6857923"/>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2522220" y="0"/>
              <a:ext cx="9669780" cy="6857923"/>
            </a:xfrm>
            <a:prstGeom prst="rect">
              <a:avLst/>
            </a:prstGeom>
          </p:spPr>
        </p:pic>
        <p:pic>
          <p:nvPicPr>
            <p:cNvPr id="4" name="object 4"/>
            <p:cNvPicPr/>
            <p:nvPr/>
          </p:nvPicPr>
          <p:blipFill>
            <a:blip r:embed="rId3" cstate="print"/>
            <a:stretch>
              <a:fillRect/>
            </a:stretch>
          </p:blipFill>
          <p:spPr>
            <a:xfrm>
              <a:off x="0" y="0"/>
              <a:ext cx="7390638" cy="6858000"/>
            </a:xfrm>
            <a:prstGeom prst="rect">
              <a:avLst/>
            </a:prstGeom>
          </p:spPr>
        </p:pic>
      </p:grpSp>
      <p:sp>
        <p:nvSpPr>
          <p:cNvPr id="5" name="object 5"/>
          <p:cNvSpPr txBox="1">
            <a:spLocks noGrp="1"/>
          </p:cNvSpPr>
          <p:nvPr>
            <p:ph type="title"/>
          </p:nvPr>
        </p:nvSpPr>
        <p:spPr>
          <a:xfrm>
            <a:off x="916939" y="938149"/>
            <a:ext cx="3074035" cy="635635"/>
          </a:xfrm>
          <a:prstGeom prst="rect">
            <a:avLst/>
          </a:prstGeom>
        </p:spPr>
        <p:txBody>
          <a:bodyPr vert="horz" wrap="square" lIns="0" tIns="12700" rIns="0" bIns="0" rtlCol="0">
            <a:spAutoFit/>
          </a:bodyPr>
          <a:lstStyle/>
          <a:p>
            <a:pPr marL="12700">
              <a:lnSpc>
                <a:spcPct val="100000"/>
              </a:lnSpc>
              <a:spcBef>
                <a:spcPts val="100"/>
              </a:spcBef>
            </a:pPr>
            <a:r>
              <a:rPr dirty="0">
                <a:latin typeface="Arial"/>
                <a:cs typeface="Arial"/>
              </a:rPr>
              <a:t>UNIÓN</a:t>
            </a:r>
            <a:r>
              <a:rPr spc="-40" dirty="0">
                <a:latin typeface="Arial"/>
                <a:cs typeface="Arial"/>
              </a:rPr>
              <a:t> </a:t>
            </a:r>
            <a:r>
              <a:rPr spc="-20" dirty="0">
                <a:latin typeface="Arial"/>
                <a:cs typeface="Arial"/>
              </a:rPr>
              <a:t>CIVIL</a:t>
            </a:r>
          </a:p>
        </p:txBody>
      </p:sp>
      <p:sp>
        <p:nvSpPr>
          <p:cNvPr id="6" name="object 6"/>
          <p:cNvSpPr txBox="1"/>
          <p:nvPr/>
        </p:nvSpPr>
        <p:spPr>
          <a:xfrm>
            <a:off x="916939" y="2420734"/>
            <a:ext cx="3573145" cy="3622040"/>
          </a:xfrm>
          <a:prstGeom prst="rect">
            <a:avLst/>
          </a:prstGeom>
        </p:spPr>
        <p:txBody>
          <a:bodyPr vert="horz" wrap="square" lIns="0" tIns="46990" rIns="0" bIns="0" rtlCol="0">
            <a:spAutoFit/>
          </a:bodyPr>
          <a:lstStyle/>
          <a:p>
            <a:pPr marL="12700" marR="5080">
              <a:lnSpc>
                <a:spcPts val="2160"/>
              </a:lnSpc>
              <a:spcBef>
                <a:spcPts val="370"/>
              </a:spcBef>
            </a:pPr>
            <a:r>
              <a:rPr sz="2000" dirty="0">
                <a:latin typeface="Carlito"/>
                <a:cs typeface="Carlito"/>
              </a:rPr>
              <a:t>Es</a:t>
            </a:r>
            <a:r>
              <a:rPr sz="2000" spc="-45" dirty="0">
                <a:latin typeface="Carlito"/>
                <a:cs typeface="Carlito"/>
              </a:rPr>
              <a:t> </a:t>
            </a:r>
            <a:r>
              <a:rPr sz="2000" dirty="0">
                <a:latin typeface="Carlito"/>
                <a:cs typeface="Carlito"/>
              </a:rPr>
              <a:t>el</a:t>
            </a:r>
            <a:r>
              <a:rPr sz="2000" spc="-35" dirty="0">
                <a:latin typeface="Carlito"/>
                <a:cs typeface="Carlito"/>
              </a:rPr>
              <a:t> </a:t>
            </a:r>
            <a:r>
              <a:rPr sz="2000" dirty="0">
                <a:latin typeface="Carlito"/>
                <a:cs typeface="Carlito"/>
              </a:rPr>
              <a:t>acto</a:t>
            </a:r>
            <a:r>
              <a:rPr sz="2000" spc="-40" dirty="0">
                <a:latin typeface="Carlito"/>
                <a:cs typeface="Carlito"/>
              </a:rPr>
              <a:t> </a:t>
            </a:r>
            <a:r>
              <a:rPr sz="2000" dirty="0">
                <a:latin typeface="Carlito"/>
                <a:cs typeface="Carlito"/>
              </a:rPr>
              <a:t>jurídico</a:t>
            </a:r>
            <a:r>
              <a:rPr sz="2000" spc="-30" dirty="0">
                <a:latin typeface="Carlito"/>
                <a:cs typeface="Carlito"/>
              </a:rPr>
              <a:t> </a:t>
            </a:r>
            <a:r>
              <a:rPr sz="2000" spc="-10" dirty="0">
                <a:latin typeface="Carlito"/>
                <a:cs typeface="Carlito"/>
              </a:rPr>
              <a:t>bilateral</a:t>
            </a:r>
            <a:r>
              <a:rPr sz="2000" spc="-15" dirty="0">
                <a:latin typeface="Carlito"/>
                <a:cs typeface="Carlito"/>
              </a:rPr>
              <a:t> </a:t>
            </a:r>
            <a:r>
              <a:rPr sz="2000" dirty="0">
                <a:latin typeface="Carlito"/>
                <a:cs typeface="Carlito"/>
              </a:rPr>
              <a:t>que</a:t>
            </a:r>
            <a:r>
              <a:rPr sz="2000" spc="-40" dirty="0">
                <a:latin typeface="Carlito"/>
                <a:cs typeface="Carlito"/>
              </a:rPr>
              <a:t> </a:t>
            </a:r>
            <a:r>
              <a:rPr sz="2000" spc="-35" dirty="0">
                <a:latin typeface="Carlito"/>
                <a:cs typeface="Carlito"/>
              </a:rPr>
              <a:t>se </a:t>
            </a:r>
            <a:r>
              <a:rPr sz="2000" spc="-10" dirty="0">
                <a:latin typeface="Carlito"/>
                <a:cs typeface="Carlito"/>
              </a:rPr>
              <a:t>constituye</a:t>
            </a:r>
            <a:r>
              <a:rPr sz="2000" spc="-25" dirty="0">
                <a:latin typeface="Carlito"/>
                <a:cs typeface="Carlito"/>
              </a:rPr>
              <a:t> </a:t>
            </a:r>
            <a:r>
              <a:rPr sz="2000" dirty="0">
                <a:latin typeface="Carlito"/>
                <a:cs typeface="Carlito"/>
              </a:rPr>
              <a:t>cuando</a:t>
            </a:r>
            <a:r>
              <a:rPr sz="2000" spc="-40" dirty="0">
                <a:latin typeface="Carlito"/>
                <a:cs typeface="Carlito"/>
              </a:rPr>
              <a:t> </a:t>
            </a:r>
            <a:r>
              <a:rPr sz="2000" dirty="0">
                <a:latin typeface="Carlito"/>
                <a:cs typeface="Carlito"/>
              </a:rPr>
              <a:t>las</a:t>
            </a:r>
            <a:r>
              <a:rPr sz="2000" spc="-30" dirty="0">
                <a:latin typeface="Carlito"/>
                <a:cs typeface="Carlito"/>
              </a:rPr>
              <a:t> </a:t>
            </a:r>
            <a:r>
              <a:rPr sz="2000" spc="-10" dirty="0">
                <a:latin typeface="Carlito"/>
                <a:cs typeface="Carlito"/>
              </a:rPr>
              <a:t>personas </a:t>
            </a:r>
            <a:r>
              <a:rPr sz="2000" dirty="0">
                <a:latin typeface="Carlito"/>
                <a:cs typeface="Carlito"/>
              </a:rPr>
              <a:t>físicas</a:t>
            </a:r>
            <a:r>
              <a:rPr sz="2000" spc="-25" dirty="0">
                <a:latin typeface="Carlito"/>
                <a:cs typeface="Carlito"/>
              </a:rPr>
              <a:t> </a:t>
            </a:r>
            <a:r>
              <a:rPr sz="2000" dirty="0">
                <a:latin typeface="Carlito"/>
                <a:cs typeface="Carlito"/>
              </a:rPr>
              <a:t>de</a:t>
            </a:r>
            <a:r>
              <a:rPr sz="2000" spc="-45" dirty="0">
                <a:latin typeface="Carlito"/>
                <a:cs typeface="Carlito"/>
              </a:rPr>
              <a:t> </a:t>
            </a:r>
            <a:r>
              <a:rPr sz="2000" spc="-10" dirty="0">
                <a:latin typeface="Carlito"/>
                <a:cs typeface="Carlito"/>
              </a:rPr>
              <a:t>diferente</a:t>
            </a:r>
            <a:r>
              <a:rPr sz="2000" spc="-25" dirty="0">
                <a:latin typeface="Carlito"/>
                <a:cs typeface="Carlito"/>
              </a:rPr>
              <a:t> </a:t>
            </a:r>
            <a:r>
              <a:rPr sz="2000" dirty="0">
                <a:latin typeface="Carlito"/>
                <a:cs typeface="Carlito"/>
              </a:rPr>
              <a:t>o</a:t>
            </a:r>
            <a:r>
              <a:rPr sz="2000" spc="-55" dirty="0">
                <a:latin typeface="Carlito"/>
                <a:cs typeface="Carlito"/>
              </a:rPr>
              <a:t> </a:t>
            </a:r>
            <a:r>
              <a:rPr sz="2000" dirty="0">
                <a:latin typeface="Carlito"/>
                <a:cs typeface="Carlito"/>
              </a:rPr>
              <a:t>del</a:t>
            </a:r>
            <a:r>
              <a:rPr sz="2000" spc="-50" dirty="0">
                <a:latin typeface="Carlito"/>
                <a:cs typeface="Carlito"/>
              </a:rPr>
              <a:t> </a:t>
            </a:r>
            <a:r>
              <a:rPr sz="2000" spc="-10" dirty="0">
                <a:latin typeface="Carlito"/>
                <a:cs typeface="Carlito"/>
              </a:rPr>
              <a:t>mismo </a:t>
            </a:r>
            <a:r>
              <a:rPr sz="2000" spc="-20" dirty="0">
                <a:latin typeface="Carlito"/>
                <a:cs typeface="Carlito"/>
              </a:rPr>
              <a:t>sexo,</a:t>
            </a:r>
            <a:r>
              <a:rPr sz="2000" spc="-40" dirty="0">
                <a:latin typeface="Carlito"/>
                <a:cs typeface="Carlito"/>
              </a:rPr>
              <a:t> </a:t>
            </a:r>
            <a:r>
              <a:rPr sz="2000" spc="-10" dirty="0">
                <a:latin typeface="Carlito"/>
                <a:cs typeface="Carlito"/>
              </a:rPr>
              <a:t>mayores</a:t>
            </a:r>
            <a:r>
              <a:rPr sz="2000" spc="-35" dirty="0">
                <a:latin typeface="Carlito"/>
                <a:cs typeface="Carlito"/>
              </a:rPr>
              <a:t> </a:t>
            </a:r>
            <a:r>
              <a:rPr sz="2000" dirty="0">
                <a:latin typeface="Carlito"/>
                <a:cs typeface="Carlito"/>
              </a:rPr>
              <a:t>de</a:t>
            </a:r>
            <a:r>
              <a:rPr sz="2000" spc="-40" dirty="0">
                <a:latin typeface="Carlito"/>
                <a:cs typeface="Carlito"/>
              </a:rPr>
              <a:t> </a:t>
            </a:r>
            <a:r>
              <a:rPr sz="2000" dirty="0">
                <a:latin typeface="Carlito"/>
                <a:cs typeface="Carlito"/>
              </a:rPr>
              <a:t>edad</a:t>
            </a:r>
            <a:r>
              <a:rPr sz="2000" spc="-35" dirty="0">
                <a:latin typeface="Carlito"/>
                <a:cs typeface="Carlito"/>
              </a:rPr>
              <a:t> </a:t>
            </a:r>
            <a:r>
              <a:rPr sz="2000" dirty="0">
                <a:latin typeface="Carlito"/>
                <a:cs typeface="Carlito"/>
              </a:rPr>
              <a:t>y</a:t>
            </a:r>
            <a:r>
              <a:rPr sz="2000" spc="-45" dirty="0">
                <a:latin typeface="Carlito"/>
                <a:cs typeface="Carlito"/>
              </a:rPr>
              <a:t> </a:t>
            </a:r>
            <a:r>
              <a:rPr sz="2000" spc="-25" dirty="0">
                <a:latin typeface="Carlito"/>
                <a:cs typeface="Carlito"/>
              </a:rPr>
              <a:t>con </a:t>
            </a:r>
            <a:r>
              <a:rPr sz="2000" dirty="0">
                <a:latin typeface="Carlito"/>
                <a:cs typeface="Carlito"/>
              </a:rPr>
              <a:t>capacidad</a:t>
            </a:r>
            <a:r>
              <a:rPr sz="2000" spc="-85" dirty="0">
                <a:latin typeface="Carlito"/>
                <a:cs typeface="Carlito"/>
              </a:rPr>
              <a:t> </a:t>
            </a:r>
            <a:r>
              <a:rPr sz="2000" dirty="0">
                <a:latin typeface="Carlito"/>
                <a:cs typeface="Carlito"/>
              </a:rPr>
              <a:t>jurídica</a:t>
            </a:r>
            <a:r>
              <a:rPr sz="2000" spc="-90" dirty="0">
                <a:latin typeface="Carlito"/>
                <a:cs typeface="Carlito"/>
              </a:rPr>
              <a:t> </a:t>
            </a:r>
            <a:r>
              <a:rPr sz="2000" spc="-10" dirty="0">
                <a:latin typeface="Carlito"/>
                <a:cs typeface="Carlito"/>
              </a:rPr>
              <a:t>plena, establecen</a:t>
            </a:r>
            <a:r>
              <a:rPr sz="2000" spc="-35" dirty="0">
                <a:latin typeface="Carlito"/>
                <a:cs typeface="Carlito"/>
              </a:rPr>
              <a:t> </a:t>
            </a:r>
            <a:r>
              <a:rPr sz="2000" dirty="0">
                <a:latin typeface="Carlito"/>
                <a:cs typeface="Carlito"/>
              </a:rPr>
              <a:t>un</a:t>
            </a:r>
            <a:r>
              <a:rPr sz="2000" spc="-55" dirty="0">
                <a:latin typeface="Carlito"/>
                <a:cs typeface="Carlito"/>
              </a:rPr>
              <a:t> </a:t>
            </a:r>
            <a:r>
              <a:rPr sz="2000" dirty="0">
                <a:latin typeface="Carlito"/>
                <a:cs typeface="Carlito"/>
              </a:rPr>
              <a:t>hogar</a:t>
            </a:r>
            <a:r>
              <a:rPr sz="2000" spc="-65" dirty="0">
                <a:latin typeface="Carlito"/>
                <a:cs typeface="Carlito"/>
              </a:rPr>
              <a:t> </a:t>
            </a:r>
            <a:r>
              <a:rPr sz="2000" dirty="0">
                <a:latin typeface="Carlito"/>
                <a:cs typeface="Carlito"/>
              </a:rPr>
              <a:t>común</a:t>
            </a:r>
            <a:r>
              <a:rPr sz="2000" spc="-55" dirty="0">
                <a:latin typeface="Carlito"/>
                <a:cs typeface="Carlito"/>
              </a:rPr>
              <a:t> </a:t>
            </a:r>
            <a:r>
              <a:rPr sz="2000" spc="-25" dirty="0">
                <a:latin typeface="Carlito"/>
                <a:cs typeface="Carlito"/>
              </a:rPr>
              <a:t>con </a:t>
            </a:r>
            <a:r>
              <a:rPr sz="2000" spc="-10" dirty="0">
                <a:latin typeface="Carlito"/>
                <a:cs typeface="Carlito"/>
              </a:rPr>
              <a:t>voluntad</a:t>
            </a:r>
            <a:r>
              <a:rPr sz="2000" spc="-50" dirty="0">
                <a:latin typeface="Carlito"/>
                <a:cs typeface="Carlito"/>
              </a:rPr>
              <a:t> </a:t>
            </a:r>
            <a:r>
              <a:rPr sz="2000" dirty="0">
                <a:latin typeface="Carlito"/>
                <a:cs typeface="Carlito"/>
              </a:rPr>
              <a:t>de</a:t>
            </a:r>
            <a:r>
              <a:rPr sz="2000" spc="-55" dirty="0">
                <a:latin typeface="Carlito"/>
                <a:cs typeface="Carlito"/>
              </a:rPr>
              <a:t> </a:t>
            </a:r>
            <a:r>
              <a:rPr sz="2000" dirty="0">
                <a:latin typeface="Carlito"/>
                <a:cs typeface="Carlito"/>
              </a:rPr>
              <a:t>permanencia</a:t>
            </a:r>
            <a:r>
              <a:rPr sz="2000" spc="-25" dirty="0">
                <a:latin typeface="Carlito"/>
                <a:cs typeface="Carlito"/>
              </a:rPr>
              <a:t> </a:t>
            </a:r>
            <a:r>
              <a:rPr sz="2000" dirty="0">
                <a:latin typeface="Carlito"/>
                <a:cs typeface="Carlito"/>
              </a:rPr>
              <a:t>y</a:t>
            </a:r>
            <a:r>
              <a:rPr sz="2000" spc="-55" dirty="0">
                <a:latin typeface="Carlito"/>
                <a:cs typeface="Carlito"/>
              </a:rPr>
              <a:t> </a:t>
            </a:r>
            <a:r>
              <a:rPr sz="2000" spc="-10" dirty="0">
                <a:latin typeface="Carlito"/>
                <a:cs typeface="Carlito"/>
              </a:rPr>
              <a:t>ayuda </a:t>
            </a:r>
            <a:r>
              <a:rPr sz="2000" dirty="0">
                <a:latin typeface="Carlito"/>
                <a:cs typeface="Carlito"/>
              </a:rPr>
              <a:t>mutua,</a:t>
            </a:r>
            <a:r>
              <a:rPr sz="2000" spc="-30" dirty="0">
                <a:latin typeface="Carlito"/>
                <a:cs typeface="Carlito"/>
              </a:rPr>
              <a:t> </a:t>
            </a:r>
            <a:r>
              <a:rPr sz="2000" dirty="0">
                <a:latin typeface="Carlito"/>
                <a:cs typeface="Carlito"/>
              </a:rPr>
              <a:t>por</a:t>
            </a:r>
            <a:r>
              <a:rPr sz="2000" spc="-30" dirty="0">
                <a:latin typeface="Carlito"/>
                <a:cs typeface="Carlito"/>
              </a:rPr>
              <a:t> </a:t>
            </a:r>
            <a:r>
              <a:rPr sz="2000" dirty="0">
                <a:latin typeface="Carlito"/>
                <a:cs typeface="Carlito"/>
              </a:rPr>
              <a:t>el</a:t>
            </a:r>
            <a:r>
              <a:rPr sz="2000" spc="-30" dirty="0">
                <a:latin typeface="Carlito"/>
                <a:cs typeface="Carlito"/>
              </a:rPr>
              <a:t> </a:t>
            </a:r>
            <a:r>
              <a:rPr sz="2000" dirty="0">
                <a:latin typeface="Carlito"/>
                <a:cs typeface="Carlito"/>
              </a:rPr>
              <a:t>que</a:t>
            </a:r>
            <a:r>
              <a:rPr sz="2000" spc="-30" dirty="0">
                <a:latin typeface="Carlito"/>
                <a:cs typeface="Carlito"/>
              </a:rPr>
              <a:t> </a:t>
            </a:r>
            <a:r>
              <a:rPr sz="2000" dirty="0">
                <a:latin typeface="Carlito"/>
                <a:cs typeface="Carlito"/>
              </a:rPr>
              <a:t>se</a:t>
            </a:r>
            <a:r>
              <a:rPr sz="2000" spc="-20" dirty="0">
                <a:latin typeface="Carlito"/>
                <a:cs typeface="Carlito"/>
              </a:rPr>
              <a:t> </a:t>
            </a:r>
            <a:r>
              <a:rPr sz="2000" spc="-10" dirty="0">
                <a:latin typeface="Carlito"/>
                <a:cs typeface="Carlito"/>
              </a:rPr>
              <a:t>deriven obligaciones</a:t>
            </a:r>
            <a:r>
              <a:rPr sz="2000" spc="-15" dirty="0">
                <a:latin typeface="Carlito"/>
                <a:cs typeface="Carlito"/>
              </a:rPr>
              <a:t> </a:t>
            </a:r>
            <a:r>
              <a:rPr sz="2000" spc="-10" dirty="0">
                <a:latin typeface="Carlito"/>
                <a:cs typeface="Carlito"/>
              </a:rPr>
              <a:t>alimentarias,</a:t>
            </a:r>
            <a:r>
              <a:rPr sz="2000" dirty="0">
                <a:latin typeface="Carlito"/>
                <a:cs typeface="Carlito"/>
              </a:rPr>
              <a:t> </a:t>
            </a:r>
            <a:r>
              <a:rPr sz="2000" spc="-25" dirty="0">
                <a:latin typeface="Carlito"/>
                <a:cs typeface="Carlito"/>
              </a:rPr>
              <a:t>de </a:t>
            </a:r>
            <a:r>
              <a:rPr sz="2000" dirty="0">
                <a:latin typeface="Carlito"/>
                <a:cs typeface="Carlito"/>
              </a:rPr>
              <a:t>sucesión</a:t>
            </a:r>
            <a:r>
              <a:rPr sz="2000" spc="-10" dirty="0">
                <a:latin typeface="Carlito"/>
                <a:cs typeface="Carlito"/>
              </a:rPr>
              <a:t> </a:t>
            </a:r>
            <a:r>
              <a:rPr sz="2000" dirty="0">
                <a:latin typeface="Carlito"/>
                <a:cs typeface="Carlito"/>
              </a:rPr>
              <a:t>o</a:t>
            </a:r>
            <a:r>
              <a:rPr sz="2000" spc="-40" dirty="0">
                <a:latin typeface="Carlito"/>
                <a:cs typeface="Carlito"/>
              </a:rPr>
              <a:t> </a:t>
            </a:r>
            <a:r>
              <a:rPr sz="2000" spc="-10" dirty="0">
                <a:latin typeface="Carlito"/>
                <a:cs typeface="Carlito"/>
              </a:rPr>
              <a:t>semejantes</a:t>
            </a:r>
            <a:r>
              <a:rPr sz="2000" dirty="0">
                <a:latin typeface="Carlito"/>
                <a:cs typeface="Carlito"/>
              </a:rPr>
              <a:t> y</a:t>
            </a:r>
            <a:r>
              <a:rPr sz="2000" spc="-40" dirty="0">
                <a:latin typeface="Carlito"/>
                <a:cs typeface="Carlito"/>
              </a:rPr>
              <a:t> </a:t>
            </a:r>
            <a:r>
              <a:rPr sz="2000" dirty="0">
                <a:latin typeface="Carlito"/>
                <a:cs typeface="Carlito"/>
              </a:rPr>
              <a:t>que</a:t>
            </a:r>
            <a:r>
              <a:rPr sz="2000" spc="-30" dirty="0">
                <a:latin typeface="Carlito"/>
                <a:cs typeface="Carlito"/>
              </a:rPr>
              <a:t> </a:t>
            </a:r>
            <a:r>
              <a:rPr sz="2000" spc="-20" dirty="0">
                <a:latin typeface="Carlito"/>
                <a:cs typeface="Carlito"/>
              </a:rPr>
              <a:t>esté </a:t>
            </a:r>
            <a:r>
              <a:rPr sz="2000" dirty="0">
                <a:latin typeface="Carlito"/>
                <a:cs typeface="Carlito"/>
              </a:rPr>
              <a:t>reconocido</a:t>
            </a:r>
            <a:r>
              <a:rPr sz="2000" spc="-40" dirty="0">
                <a:latin typeface="Carlito"/>
                <a:cs typeface="Carlito"/>
              </a:rPr>
              <a:t> </a:t>
            </a:r>
            <a:r>
              <a:rPr sz="2000" dirty="0">
                <a:latin typeface="Carlito"/>
                <a:cs typeface="Carlito"/>
              </a:rPr>
              <a:t>en</a:t>
            </a:r>
            <a:r>
              <a:rPr sz="2000" spc="-50" dirty="0">
                <a:latin typeface="Carlito"/>
                <a:cs typeface="Carlito"/>
              </a:rPr>
              <a:t> </a:t>
            </a:r>
            <a:r>
              <a:rPr sz="2000" dirty="0">
                <a:latin typeface="Carlito"/>
                <a:cs typeface="Carlito"/>
              </a:rPr>
              <a:t>la</a:t>
            </a:r>
            <a:r>
              <a:rPr sz="2000" spc="-35" dirty="0">
                <a:latin typeface="Carlito"/>
                <a:cs typeface="Carlito"/>
              </a:rPr>
              <a:t> </a:t>
            </a:r>
            <a:r>
              <a:rPr sz="2000" b="1" dirty="0">
                <a:latin typeface="Carlito"/>
                <a:cs typeface="Carlito"/>
              </a:rPr>
              <a:t>legislación</a:t>
            </a:r>
            <a:r>
              <a:rPr sz="2000" b="1" spc="-45" dirty="0">
                <a:latin typeface="Carlito"/>
                <a:cs typeface="Carlito"/>
              </a:rPr>
              <a:t> </a:t>
            </a:r>
            <a:r>
              <a:rPr sz="2000" b="1" dirty="0">
                <a:latin typeface="Carlito"/>
                <a:cs typeface="Carlito"/>
              </a:rPr>
              <a:t>de</a:t>
            </a:r>
            <a:r>
              <a:rPr sz="2000" b="1" spc="-40" dirty="0">
                <a:latin typeface="Carlito"/>
                <a:cs typeface="Carlito"/>
              </a:rPr>
              <a:t> </a:t>
            </a:r>
            <a:r>
              <a:rPr sz="2000" b="1" spc="-25" dirty="0">
                <a:latin typeface="Carlito"/>
                <a:cs typeface="Carlito"/>
              </a:rPr>
              <a:t>los </a:t>
            </a:r>
            <a:r>
              <a:rPr sz="2000" b="1" dirty="0">
                <a:latin typeface="Carlito"/>
                <a:cs typeface="Carlito"/>
              </a:rPr>
              <a:t>estados</a:t>
            </a:r>
            <a:r>
              <a:rPr sz="2000" dirty="0">
                <a:latin typeface="Carlito"/>
                <a:cs typeface="Carlito"/>
              </a:rPr>
              <a:t>,</a:t>
            </a:r>
            <a:r>
              <a:rPr sz="2000" spc="-55" dirty="0">
                <a:latin typeface="Carlito"/>
                <a:cs typeface="Carlito"/>
              </a:rPr>
              <a:t> </a:t>
            </a:r>
            <a:r>
              <a:rPr sz="2000" spc="-10" dirty="0">
                <a:latin typeface="Carlito"/>
                <a:cs typeface="Carlito"/>
              </a:rPr>
              <a:t>cualquiera</a:t>
            </a:r>
            <a:r>
              <a:rPr sz="2000" spc="-25" dirty="0">
                <a:latin typeface="Carlito"/>
                <a:cs typeface="Carlito"/>
              </a:rPr>
              <a:t> </a:t>
            </a:r>
            <a:r>
              <a:rPr sz="2000" dirty="0">
                <a:latin typeface="Carlito"/>
                <a:cs typeface="Carlito"/>
              </a:rPr>
              <a:t>que</a:t>
            </a:r>
            <a:r>
              <a:rPr sz="2000" spc="-55" dirty="0">
                <a:latin typeface="Carlito"/>
                <a:cs typeface="Carlito"/>
              </a:rPr>
              <a:t> </a:t>
            </a:r>
            <a:r>
              <a:rPr sz="2000" dirty="0">
                <a:latin typeface="Carlito"/>
                <a:cs typeface="Carlito"/>
              </a:rPr>
              <a:t>sea</a:t>
            </a:r>
            <a:r>
              <a:rPr sz="2000" spc="-50" dirty="0">
                <a:latin typeface="Carlito"/>
                <a:cs typeface="Carlito"/>
              </a:rPr>
              <a:t> </a:t>
            </a:r>
            <a:r>
              <a:rPr sz="2000" spc="-25" dirty="0">
                <a:latin typeface="Carlito"/>
                <a:cs typeface="Carlito"/>
              </a:rPr>
              <a:t>la </a:t>
            </a:r>
            <a:r>
              <a:rPr sz="2000" dirty="0">
                <a:latin typeface="Carlito"/>
                <a:cs typeface="Carlito"/>
              </a:rPr>
              <a:t>denominación</a:t>
            </a:r>
            <a:r>
              <a:rPr sz="2000" spc="-65" dirty="0">
                <a:latin typeface="Carlito"/>
                <a:cs typeface="Carlito"/>
              </a:rPr>
              <a:t> </a:t>
            </a:r>
            <a:r>
              <a:rPr sz="2000" dirty="0">
                <a:latin typeface="Carlito"/>
                <a:cs typeface="Carlito"/>
              </a:rPr>
              <a:t>que</a:t>
            </a:r>
            <a:r>
              <a:rPr sz="2000" spc="-85" dirty="0">
                <a:latin typeface="Carlito"/>
                <a:cs typeface="Carlito"/>
              </a:rPr>
              <a:t> </a:t>
            </a:r>
            <a:r>
              <a:rPr sz="2000" spc="-10" dirty="0">
                <a:latin typeface="Carlito"/>
                <a:cs typeface="Carlito"/>
              </a:rPr>
              <a:t>adquiera.</a:t>
            </a:r>
            <a:endParaRPr sz="2000">
              <a:latin typeface="Carlito"/>
              <a:cs typeface="Carlito"/>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48936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Determinación de la pensión mensual por vejez de un trabajador que opto por el  (régimen de la LSS de 1973) sistema anterior.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DATOS DEL TRABAJADOR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Nombre: Agustín de la Rosa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Edad : 65 años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Numero de semanas cotizadas       1000</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Salario promedio de cotización de las ultimas 250 semanas de cotización   $437.43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UMA 108.57</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5 CuadroTexto"/>
          <p:cNvSpPr txBox="1"/>
          <p:nvPr/>
        </p:nvSpPr>
        <p:spPr>
          <a:xfrm>
            <a:off x="2063552" y="692697"/>
            <a:ext cx="7200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0" i="0" u="none" strike="noStrike" kern="1200" cap="none" spc="0" normalizeH="0" baseline="0" noProof="0" dirty="0">
                <a:ln>
                  <a:noFill/>
                </a:ln>
                <a:solidFill>
                  <a:srgbClr val="FF0000"/>
                </a:solidFill>
                <a:effectLst/>
                <a:uLnTx/>
                <a:uFillTx/>
                <a:latin typeface="Calibri" panose="020F0502020204030204"/>
                <a:ea typeface="+mn-ea"/>
                <a:cs typeface="+mn-cs"/>
              </a:rPr>
              <a:t>CASO PRACTICO LEY 73</a:t>
            </a:r>
            <a:endParaRPr kumimoji="0" lang="es-MX"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15543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80C7DC8B-6C21-288B-8689-68CA74360D45}"/>
              </a:ext>
            </a:extLst>
          </p:cNvPr>
          <p:cNvPicPr>
            <a:picLocks noGrp="1" noChangeAspect="1"/>
          </p:cNvPicPr>
          <p:nvPr>
            <p:ph idx="1"/>
          </p:nvPr>
        </p:nvPicPr>
        <p:blipFill>
          <a:blip r:embed="rId2"/>
          <a:stretch>
            <a:fillRect/>
          </a:stretch>
        </p:blipFill>
        <p:spPr>
          <a:xfrm>
            <a:off x="643467" y="1670558"/>
            <a:ext cx="10905066" cy="3516882"/>
          </a:xfrm>
          <a:prstGeom prst="rect">
            <a:avLst/>
          </a:prstGeom>
        </p:spPr>
      </p:pic>
      <p:sp>
        <p:nvSpPr>
          <p:cNvPr id="6" name="CuadroTexto 5">
            <a:extLst>
              <a:ext uri="{FF2B5EF4-FFF2-40B4-BE49-F238E27FC236}">
                <a16:creationId xmlns:a16="http://schemas.microsoft.com/office/drawing/2014/main" id="{1280FD2B-53EA-896D-6FB2-1B6E68F4632B}"/>
              </a:ext>
            </a:extLst>
          </p:cNvPr>
          <p:cNvSpPr txBox="1"/>
          <p:nvPr/>
        </p:nvSpPr>
        <p:spPr>
          <a:xfrm>
            <a:off x="643467" y="253218"/>
            <a:ext cx="601055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CASO PRACTICO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SUELDO DIARIO REGISTRADO IMSS 2,000 DIARIOS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LEY 73</a:t>
            </a:r>
          </a:p>
        </p:txBody>
      </p:sp>
    </p:spTree>
    <p:extLst>
      <p:ext uri="{BB962C8B-B14F-4D97-AF65-F5344CB8AC3E}">
        <p14:creationId xmlns:p14="http://schemas.microsoft.com/office/powerpoint/2010/main" val="41015210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2"/>
            <a:ext cx="12189523" cy="6857986"/>
          </a:xfrm>
          <a:prstGeom prst="rect">
            <a:avLst/>
          </a:prstGeom>
        </p:spPr>
      </p:pic>
      <p:sp>
        <p:nvSpPr>
          <p:cNvPr id="3" name="object 3"/>
          <p:cNvSpPr txBox="1"/>
          <p:nvPr/>
        </p:nvSpPr>
        <p:spPr>
          <a:xfrm>
            <a:off x="483293" y="4361929"/>
            <a:ext cx="5329555" cy="1031240"/>
          </a:xfrm>
          <a:prstGeom prst="rect">
            <a:avLst/>
          </a:prstGeom>
        </p:spPr>
        <p:txBody>
          <a:bodyPr vert="horz" wrap="square" lIns="0" tIns="12700" rIns="0" bIns="0" rtlCol="0">
            <a:spAutoFit/>
          </a:bodyPr>
          <a:lstStyle/>
          <a:p>
            <a:pPr marL="12700">
              <a:lnSpc>
                <a:spcPct val="100000"/>
              </a:lnSpc>
              <a:spcBef>
                <a:spcPts val="100"/>
              </a:spcBef>
            </a:pPr>
            <a:r>
              <a:rPr sz="6600" spc="-70" dirty="0">
                <a:latin typeface="Carlito"/>
                <a:cs typeface="Carlito"/>
              </a:rPr>
              <a:t>MODALIDAD</a:t>
            </a:r>
            <a:r>
              <a:rPr sz="6600" spc="-290" dirty="0">
                <a:latin typeface="Carlito"/>
                <a:cs typeface="Carlito"/>
              </a:rPr>
              <a:t> </a:t>
            </a:r>
            <a:r>
              <a:rPr sz="6600" spc="-25" dirty="0">
                <a:latin typeface="Carlito"/>
                <a:cs typeface="Carlito"/>
              </a:rPr>
              <a:t>40</a:t>
            </a:r>
            <a:endParaRPr sz="6600">
              <a:latin typeface="Carlito"/>
              <a:cs typeface="Carlito"/>
            </a:endParaRPr>
          </a:p>
        </p:txBody>
      </p:sp>
      <p:sp>
        <p:nvSpPr>
          <p:cNvPr id="4" name="object 4"/>
          <p:cNvSpPr txBox="1"/>
          <p:nvPr/>
        </p:nvSpPr>
        <p:spPr>
          <a:xfrm>
            <a:off x="483293" y="5733472"/>
            <a:ext cx="7973059" cy="315595"/>
          </a:xfrm>
          <a:prstGeom prst="rect">
            <a:avLst/>
          </a:prstGeom>
        </p:spPr>
        <p:txBody>
          <a:bodyPr vert="horz" wrap="square" lIns="0" tIns="12700" rIns="0" bIns="0" rtlCol="0">
            <a:spAutoFit/>
          </a:bodyPr>
          <a:lstStyle/>
          <a:p>
            <a:pPr marL="12700">
              <a:lnSpc>
                <a:spcPct val="100000"/>
              </a:lnSpc>
              <a:spcBef>
                <a:spcPts val="100"/>
              </a:spcBef>
            </a:pPr>
            <a:r>
              <a:rPr sz="1900" spc="-10" dirty="0">
                <a:latin typeface="Carlito"/>
                <a:cs typeface="Carlito"/>
              </a:rPr>
              <a:t>CONTINUACIÓN</a:t>
            </a:r>
            <a:r>
              <a:rPr sz="1900" spc="-45" dirty="0">
                <a:latin typeface="Carlito"/>
                <a:cs typeface="Carlito"/>
              </a:rPr>
              <a:t> </a:t>
            </a:r>
            <a:r>
              <a:rPr sz="1900" spc="-30" dirty="0">
                <a:latin typeface="Carlito"/>
                <a:cs typeface="Carlito"/>
              </a:rPr>
              <a:t>VOLUNTARIA</a:t>
            </a:r>
            <a:r>
              <a:rPr sz="1900" spc="-40" dirty="0">
                <a:latin typeface="Carlito"/>
                <a:cs typeface="Carlito"/>
              </a:rPr>
              <a:t> </a:t>
            </a:r>
            <a:r>
              <a:rPr sz="1900" dirty="0">
                <a:latin typeface="Carlito"/>
                <a:cs typeface="Carlito"/>
              </a:rPr>
              <a:t>EN</a:t>
            </a:r>
            <a:r>
              <a:rPr sz="1900" spc="-45" dirty="0">
                <a:latin typeface="Carlito"/>
                <a:cs typeface="Carlito"/>
              </a:rPr>
              <a:t> </a:t>
            </a:r>
            <a:r>
              <a:rPr sz="1900" dirty="0">
                <a:latin typeface="Carlito"/>
                <a:cs typeface="Carlito"/>
              </a:rPr>
              <a:t>EL</a:t>
            </a:r>
            <a:r>
              <a:rPr sz="1900" spc="-45" dirty="0">
                <a:latin typeface="Carlito"/>
                <a:cs typeface="Carlito"/>
              </a:rPr>
              <a:t> </a:t>
            </a:r>
            <a:r>
              <a:rPr sz="1900" dirty="0">
                <a:latin typeface="Carlito"/>
                <a:cs typeface="Carlito"/>
              </a:rPr>
              <a:t>RÉGIMEN</a:t>
            </a:r>
            <a:r>
              <a:rPr sz="1900" spc="-45" dirty="0">
                <a:latin typeface="Carlito"/>
                <a:cs typeface="Carlito"/>
              </a:rPr>
              <a:t> </a:t>
            </a:r>
            <a:r>
              <a:rPr sz="1900" spc="-25" dirty="0">
                <a:latin typeface="Carlito"/>
                <a:cs typeface="Carlito"/>
              </a:rPr>
              <a:t>OBLIGATORIO </a:t>
            </a:r>
            <a:r>
              <a:rPr sz="1900" dirty="0">
                <a:latin typeface="Carlito"/>
                <a:cs typeface="Carlito"/>
              </a:rPr>
              <a:t>DEL</a:t>
            </a:r>
            <a:r>
              <a:rPr sz="1900" spc="-35" dirty="0">
                <a:latin typeface="Carlito"/>
                <a:cs typeface="Carlito"/>
              </a:rPr>
              <a:t> </a:t>
            </a:r>
            <a:r>
              <a:rPr sz="1900" dirty="0">
                <a:latin typeface="Carlito"/>
                <a:cs typeface="Carlito"/>
              </a:rPr>
              <a:t>SEGURO</a:t>
            </a:r>
            <a:r>
              <a:rPr sz="1900" spc="-25" dirty="0">
                <a:latin typeface="Carlito"/>
                <a:cs typeface="Carlito"/>
              </a:rPr>
              <a:t> </a:t>
            </a:r>
            <a:r>
              <a:rPr sz="1900" spc="-10" dirty="0">
                <a:latin typeface="Carlito"/>
                <a:cs typeface="Carlito"/>
              </a:rPr>
              <a:t>SOCIAL</a:t>
            </a:r>
            <a:endParaRPr sz="1900">
              <a:latin typeface="Carlito"/>
              <a:cs typeface="Carlito"/>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26282" y="454964"/>
            <a:ext cx="5206365" cy="574040"/>
          </a:xfrm>
          <a:prstGeom prst="rect">
            <a:avLst/>
          </a:prstGeom>
        </p:spPr>
        <p:txBody>
          <a:bodyPr vert="horz" wrap="square" lIns="0" tIns="12700" rIns="0" bIns="0" rtlCol="0">
            <a:spAutoFit/>
          </a:bodyPr>
          <a:lstStyle/>
          <a:p>
            <a:pPr marL="12700">
              <a:lnSpc>
                <a:spcPct val="100000"/>
              </a:lnSpc>
              <a:spcBef>
                <a:spcPts val="100"/>
              </a:spcBef>
            </a:pPr>
            <a:r>
              <a:rPr sz="3600" spc="-30" dirty="0">
                <a:solidFill>
                  <a:srgbClr val="252525"/>
                </a:solidFill>
              </a:rPr>
              <a:t>RECURSOS</a:t>
            </a:r>
            <a:r>
              <a:rPr sz="3600" spc="-125" dirty="0">
                <a:solidFill>
                  <a:srgbClr val="252525"/>
                </a:solidFill>
              </a:rPr>
              <a:t> </a:t>
            </a:r>
            <a:r>
              <a:rPr sz="3600" dirty="0">
                <a:solidFill>
                  <a:srgbClr val="252525"/>
                </a:solidFill>
              </a:rPr>
              <a:t>DE</a:t>
            </a:r>
            <a:r>
              <a:rPr sz="3600" spc="-110" dirty="0">
                <a:solidFill>
                  <a:srgbClr val="252525"/>
                </a:solidFill>
              </a:rPr>
              <a:t> </a:t>
            </a:r>
            <a:r>
              <a:rPr sz="3600" spc="-10" dirty="0">
                <a:solidFill>
                  <a:srgbClr val="252525"/>
                </a:solidFill>
              </a:rPr>
              <a:t>AFORE</a:t>
            </a:r>
            <a:r>
              <a:rPr sz="3600" spc="-120" dirty="0">
                <a:solidFill>
                  <a:srgbClr val="252525"/>
                </a:solidFill>
              </a:rPr>
              <a:t> </a:t>
            </a:r>
            <a:r>
              <a:rPr sz="3600" dirty="0">
                <a:solidFill>
                  <a:srgbClr val="252525"/>
                </a:solidFill>
              </a:rPr>
              <a:t>LEY</a:t>
            </a:r>
            <a:r>
              <a:rPr sz="3600" spc="-105" dirty="0">
                <a:solidFill>
                  <a:srgbClr val="252525"/>
                </a:solidFill>
              </a:rPr>
              <a:t> </a:t>
            </a:r>
            <a:r>
              <a:rPr sz="3600" spc="-25" dirty="0">
                <a:solidFill>
                  <a:srgbClr val="252525"/>
                </a:solidFill>
              </a:rPr>
              <a:t>73</a:t>
            </a:r>
            <a:endParaRPr sz="3600"/>
          </a:p>
        </p:txBody>
      </p:sp>
      <p:pic>
        <p:nvPicPr>
          <p:cNvPr id="3" name="object 3"/>
          <p:cNvPicPr/>
          <p:nvPr/>
        </p:nvPicPr>
        <p:blipFill>
          <a:blip r:embed="rId2" cstate="print"/>
          <a:stretch>
            <a:fillRect/>
          </a:stretch>
        </p:blipFill>
        <p:spPr>
          <a:xfrm>
            <a:off x="0" y="0"/>
            <a:ext cx="12192000" cy="6838911"/>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563" y="320040"/>
            <a:ext cx="11549380" cy="6217920"/>
          </a:xfrm>
          <a:custGeom>
            <a:avLst/>
            <a:gdLst/>
            <a:ahLst/>
            <a:cxnLst/>
            <a:rect l="l" t="t" r="r" b="b"/>
            <a:pathLst>
              <a:path w="11549380" h="6217920">
                <a:moveTo>
                  <a:pt x="11548872" y="0"/>
                </a:moveTo>
                <a:lnTo>
                  <a:pt x="0" y="0"/>
                </a:lnTo>
                <a:lnTo>
                  <a:pt x="0" y="6217920"/>
                </a:lnTo>
                <a:lnTo>
                  <a:pt x="11548872" y="6217920"/>
                </a:lnTo>
                <a:lnTo>
                  <a:pt x="11548872" y="0"/>
                </a:lnTo>
                <a:close/>
              </a:path>
            </a:pathLst>
          </a:custGeom>
          <a:solidFill>
            <a:srgbClr val="000000">
              <a:alpha val="10194"/>
            </a:srgbClr>
          </a:solidFill>
        </p:spPr>
        <p:txBody>
          <a:bodyPr wrap="square" lIns="0" tIns="0" rIns="0" bIns="0" rtlCol="0"/>
          <a:lstStyle/>
          <a:p>
            <a:endParaRPr/>
          </a:p>
        </p:txBody>
      </p:sp>
      <p:sp>
        <p:nvSpPr>
          <p:cNvPr id="3" name="object 3"/>
          <p:cNvSpPr txBox="1"/>
          <p:nvPr/>
        </p:nvSpPr>
        <p:spPr>
          <a:xfrm>
            <a:off x="1262330" y="1804669"/>
            <a:ext cx="2991485" cy="3108960"/>
          </a:xfrm>
          <a:prstGeom prst="rect">
            <a:avLst/>
          </a:prstGeom>
        </p:spPr>
        <p:txBody>
          <a:bodyPr vert="horz" wrap="square" lIns="0" tIns="12065" rIns="0" bIns="0" rtlCol="0">
            <a:spAutoFit/>
          </a:bodyPr>
          <a:lstStyle/>
          <a:p>
            <a:pPr marR="5080" algn="r">
              <a:lnSpc>
                <a:spcPts val="5015"/>
              </a:lnSpc>
              <a:spcBef>
                <a:spcPts val="95"/>
              </a:spcBef>
            </a:pPr>
            <a:r>
              <a:rPr sz="4400" spc="-10" dirty="0">
                <a:solidFill>
                  <a:srgbClr val="1D9A78"/>
                </a:solidFill>
                <a:latin typeface="Carlito"/>
                <a:cs typeface="Carlito"/>
              </a:rPr>
              <a:t>Requisitos</a:t>
            </a:r>
            <a:endParaRPr sz="4400">
              <a:latin typeface="Carlito"/>
              <a:cs typeface="Carlito"/>
            </a:endParaRPr>
          </a:p>
          <a:p>
            <a:pPr marL="12700" marR="5080" indent="1966595" algn="r">
              <a:lnSpc>
                <a:spcPts val="4750"/>
              </a:lnSpc>
              <a:spcBef>
                <a:spcPts val="335"/>
              </a:spcBef>
            </a:pPr>
            <a:r>
              <a:rPr sz="4400" spc="-70" dirty="0">
                <a:solidFill>
                  <a:srgbClr val="1D9A78"/>
                </a:solidFill>
                <a:latin typeface="Carlito"/>
                <a:cs typeface="Carlito"/>
              </a:rPr>
              <a:t>para </a:t>
            </a:r>
            <a:r>
              <a:rPr sz="4400" spc="-20" dirty="0">
                <a:solidFill>
                  <a:srgbClr val="1D9A78"/>
                </a:solidFill>
                <a:latin typeface="Carlito"/>
                <a:cs typeface="Carlito"/>
              </a:rPr>
              <a:t>pensiones</a:t>
            </a:r>
            <a:r>
              <a:rPr sz="4400" spc="-165" dirty="0">
                <a:solidFill>
                  <a:srgbClr val="1D9A78"/>
                </a:solidFill>
                <a:latin typeface="Carlito"/>
                <a:cs typeface="Carlito"/>
              </a:rPr>
              <a:t> </a:t>
            </a:r>
            <a:r>
              <a:rPr sz="4400" spc="-25" dirty="0">
                <a:solidFill>
                  <a:srgbClr val="1D9A78"/>
                </a:solidFill>
                <a:latin typeface="Carlito"/>
                <a:cs typeface="Carlito"/>
              </a:rPr>
              <a:t>de </a:t>
            </a:r>
            <a:r>
              <a:rPr sz="4400" spc="-10" dirty="0">
                <a:solidFill>
                  <a:srgbClr val="1D9A78"/>
                </a:solidFill>
                <a:latin typeface="Carlito"/>
                <a:cs typeface="Carlito"/>
              </a:rPr>
              <a:t>cesantía</a:t>
            </a:r>
            <a:r>
              <a:rPr sz="4400" spc="-210" dirty="0">
                <a:solidFill>
                  <a:srgbClr val="1D9A78"/>
                </a:solidFill>
                <a:latin typeface="Carlito"/>
                <a:cs typeface="Carlito"/>
              </a:rPr>
              <a:t> </a:t>
            </a:r>
            <a:r>
              <a:rPr sz="4400" spc="-50" dirty="0">
                <a:solidFill>
                  <a:srgbClr val="1D9A78"/>
                </a:solidFill>
                <a:latin typeface="Carlito"/>
                <a:cs typeface="Carlito"/>
              </a:rPr>
              <a:t>o</a:t>
            </a:r>
            <a:endParaRPr sz="4400">
              <a:latin typeface="Carlito"/>
              <a:cs typeface="Carlito"/>
            </a:endParaRPr>
          </a:p>
          <a:p>
            <a:pPr marR="10795" algn="r">
              <a:lnSpc>
                <a:spcPts val="4680"/>
              </a:lnSpc>
            </a:pPr>
            <a:r>
              <a:rPr sz="4400" spc="-10" dirty="0">
                <a:solidFill>
                  <a:srgbClr val="1D9A78"/>
                </a:solidFill>
                <a:latin typeface="Carlito"/>
                <a:cs typeface="Carlito"/>
              </a:rPr>
              <a:t>vejez</a:t>
            </a:r>
            <a:endParaRPr sz="4400">
              <a:latin typeface="Carlito"/>
              <a:cs typeface="Carlito"/>
            </a:endParaRPr>
          </a:p>
        </p:txBody>
      </p:sp>
      <p:sp>
        <p:nvSpPr>
          <p:cNvPr id="4" name="object 4"/>
          <p:cNvSpPr/>
          <p:nvPr/>
        </p:nvSpPr>
        <p:spPr>
          <a:xfrm>
            <a:off x="4654677" y="2057780"/>
            <a:ext cx="0" cy="2743200"/>
          </a:xfrm>
          <a:custGeom>
            <a:avLst/>
            <a:gdLst/>
            <a:ahLst/>
            <a:cxnLst/>
            <a:rect l="l" t="t" r="r" b="b"/>
            <a:pathLst>
              <a:path h="2743200">
                <a:moveTo>
                  <a:pt x="0" y="0"/>
                </a:moveTo>
                <a:lnTo>
                  <a:pt x="0" y="2743200"/>
                </a:lnTo>
              </a:path>
            </a:pathLst>
          </a:custGeom>
          <a:ln w="19050">
            <a:solidFill>
              <a:srgbClr val="252525"/>
            </a:solidFill>
          </a:ln>
        </p:spPr>
        <p:txBody>
          <a:bodyPr wrap="square" lIns="0" tIns="0" rIns="0" bIns="0" rtlCol="0"/>
          <a:lstStyle/>
          <a:p>
            <a:endParaRPr/>
          </a:p>
        </p:txBody>
      </p:sp>
      <p:sp>
        <p:nvSpPr>
          <p:cNvPr id="5" name="object 5"/>
          <p:cNvSpPr txBox="1">
            <a:spLocks noGrp="1"/>
          </p:cNvSpPr>
          <p:nvPr>
            <p:ph type="title"/>
          </p:nvPr>
        </p:nvSpPr>
        <p:spPr>
          <a:xfrm>
            <a:off x="5054765" y="882307"/>
            <a:ext cx="1175385" cy="330200"/>
          </a:xfrm>
          <a:prstGeom prst="rect">
            <a:avLst/>
          </a:prstGeom>
        </p:spPr>
        <p:txBody>
          <a:bodyPr vert="horz" wrap="square" lIns="0" tIns="12065" rIns="0" bIns="0" rtlCol="0">
            <a:spAutoFit/>
          </a:bodyPr>
          <a:lstStyle/>
          <a:p>
            <a:pPr marL="240665" indent="-227965">
              <a:lnSpc>
                <a:spcPct val="100000"/>
              </a:lnSpc>
              <a:spcBef>
                <a:spcPts val="95"/>
              </a:spcBef>
              <a:buFont typeface="Arial"/>
              <a:buChar char="•"/>
              <a:tabLst>
                <a:tab pos="240665" algn="l"/>
              </a:tabLst>
            </a:pPr>
            <a:r>
              <a:rPr sz="2000" b="1" dirty="0">
                <a:latin typeface="Carlito"/>
                <a:cs typeface="Carlito"/>
              </a:rPr>
              <a:t>LSS</a:t>
            </a:r>
            <a:r>
              <a:rPr sz="2000" b="1" spc="-25" dirty="0">
                <a:latin typeface="Carlito"/>
                <a:cs typeface="Carlito"/>
              </a:rPr>
              <a:t> </a:t>
            </a:r>
            <a:r>
              <a:rPr sz="2000" b="1" spc="-20" dirty="0">
                <a:latin typeface="Carlito"/>
                <a:cs typeface="Carlito"/>
              </a:rPr>
              <a:t>1973</a:t>
            </a:r>
            <a:endParaRPr sz="2000">
              <a:latin typeface="Carlito"/>
              <a:cs typeface="Carlito"/>
            </a:endParaRPr>
          </a:p>
        </p:txBody>
      </p:sp>
      <p:sp>
        <p:nvSpPr>
          <p:cNvPr id="6" name="object 6"/>
          <p:cNvSpPr txBox="1"/>
          <p:nvPr/>
        </p:nvSpPr>
        <p:spPr>
          <a:xfrm>
            <a:off x="5054765" y="1187563"/>
            <a:ext cx="4084954" cy="1630680"/>
          </a:xfrm>
          <a:prstGeom prst="rect">
            <a:avLst/>
          </a:prstGeom>
        </p:spPr>
        <p:txBody>
          <a:bodyPr vert="horz" wrap="square" lIns="0" tIns="108585" rIns="0" bIns="0" rtlCol="0">
            <a:spAutoFit/>
          </a:bodyPr>
          <a:lstStyle/>
          <a:p>
            <a:pPr marL="240665" indent="-227965">
              <a:lnSpc>
                <a:spcPct val="100000"/>
              </a:lnSpc>
              <a:spcBef>
                <a:spcPts val="855"/>
              </a:spcBef>
              <a:buFont typeface="Arial"/>
              <a:buChar char="•"/>
              <a:tabLst>
                <a:tab pos="240665" algn="l"/>
              </a:tabLst>
            </a:pPr>
            <a:r>
              <a:rPr sz="2000" dirty="0">
                <a:latin typeface="Carlito"/>
                <a:cs typeface="Carlito"/>
              </a:rPr>
              <a:t>1)</a:t>
            </a:r>
            <a:r>
              <a:rPr sz="2000" spc="-35" dirty="0">
                <a:latin typeface="Carlito"/>
                <a:cs typeface="Carlito"/>
              </a:rPr>
              <a:t> </a:t>
            </a:r>
            <a:r>
              <a:rPr sz="2000" dirty="0">
                <a:latin typeface="Carlito"/>
                <a:cs typeface="Carlito"/>
              </a:rPr>
              <a:t>500</a:t>
            </a:r>
            <a:r>
              <a:rPr sz="2000" spc="-40" dirty="0">
                <a:latin typeface="Carlito"/>
                <a:cs typeface="Carlito"/>
              </a:rPr>
              <a:t> </a:t>
            </a:r>
            <a:r>
              <a:rPr sz="2000" dirty="0">
                <a:latin typeface="Carlito"/>
                <a:cs typeface="Carlito"/>
              </a:rPr>
              <a:t>semanas</a:t>
            </a:r>
            <a:r>
              <a:rPr sz="2000" spc="-5" dirty="0">
                <a:latin typeface="Carlito"/>
                <a:cs typeface="Carlito"/>
              </a:rPr>
              <a:t> </a:t>
            </a:r>
            <a:r>
              <a:rPr sz="2000" spc="-10" dirty="0">
                <a:latin typeface="Carlito"/>
                <a:cs typeface="Carlito"/>
              </a:rPr>
              <a:t>cotizadas</a:t>
            </a:r>
            <a:endParaRPr sz="2000">
              <a:latin typeface="Carlito"/>
              <a:cs typeface="Carlito"/>
            </a:endParaRPr>
          </a:p>
          <a:p>
            <a:pPr marL="240665" indent="-227965">
              <a:lnSpc>
                <a:spcPct val="100000"/>
              </a:lnSpc>
              <a:spcBef>
                <a:spcPts val="755"/>
              </a:spcBef>
              <a:buFont typeface="Arial"/>
              <a:buChar char="•"/>
              <a:tabLst>
                <a:tab pos="240665" algn="l"/>
              </a:tabLst>
            </a:pPr>
            <a:r>
              <a:rPr sz="2000" dirty="0">
                <a:latin typeface="Carlito"/>
                <a:cs typeface="Carlito"/>
              </a:rPr>
              <a:t>2)</a:t>
            </a:r>
            <a:r>
              <a:rPr sz="2000" spc="-20" dirty="0">
                <a:latin typeface="Carlito"/>
                <a:cs typeface="Carlito"/>
              </a:rPr>
              <a:t> </a:t>
            </a:r>
            <a:r>
              <a:rPr sz="2000" dirty="0">
                <a:latin typeface="Carlito"/>
                <a:cs typeface="Carlito"/>
              </a:rPr>
              <a:t>Cumplir</a:t>
            </a:r>
            <a:r>
              <a:rPr sz="2000" spc="-15" dirty="0">
                <a:latin typeface="Carlito"/>
                <a:cs typeface="Carlito"/>
              </a:rPr>
              <a:t> </a:t>
            </a:r>
            <a:r>
              <a:rPr sz="2000" dirty="0">
                <a:latin typeface="Carlito"/>
                <a:cs typeface="Carlito"/>
              </a:rPr>
              <a:t>60</a:t>
            </a:r>
            <a:r>
              <a:rPr sz="2000" spc="-25" dirty="0">
                <a:latin typeface="Carlito"/>
                <a:cs typeface="Carlito"/>
              </a:rPr>
              <a:t> </a:t>
            </a:r>
            <a:r>
              <a:rPr sz="2000" dirty="0">
                <a:latin typeface="Carlito"/>
                <a:cs typeface="Carlito"/>
              </a:rPr>
              <a:t>o</a:t>
            </a:r>
            <a:r>
              <a:rPr sz="2000" spc="-25" dirty="0">
                <a:latin typeface="Carlito"/>
                <a:cs typeface="Carlito"/>
              </a:rPr>
              <a:t> </a:t>
            </a:r>
            <a:r>
              <a:rPr sz="2000" dirty="0">
                <a:latin typeface="Carlito"/>
                <a:cs typeface="Carlito"/>
              </a:rPr>
              <a:t>65</a:t>
            </a:r>
            <a:r>
              <a:rPr sz="2000" spc="-30" dirty="0">
                <a:latin typeface="Carlito"/>
                <a:cs typeface="Carlito"/>
              </a:rPr>
              <a:t> </a:t>
            </a:r>
            <a:r>
              <a:rPr sz="2000" spc="-20" dirty="0">
                <a:latin typeface="Carlito"/>
                <a:cs typeface="Carlito"/>
              </a:rPr>
              <a:t>años</a:t>
            </a:r>
            <a:endParaRPr sz="2000">
              <a:latin typeface="Carlito"/>
              <a:cs typeface="Carlito"/>
            </a:endParaRPr>
          </a:p>
          <a:p>
            <a:pPr marL="240665" indent="-227965">
              <a:lnSpc>
                <a:spcPct val="100000"/>
              </a:lnSpc>
              <a:spcBef>
                <a:spcPts val="765"/>
              </a:spcBef>
              <a:buFont typeface="Arial"/>
              <a:buChar char="•"/>
              <a:tabLst>
                <a:tab pos="240665" algn="l"/>
              </a:tabLst>
            </a:pPr>
            <a:r>
              <a:rPr sz="2000" dirty="0">
                <a:latin typeface="Carlito"/>
                <a:cs typeface="Carlito"/>
              </a:rPr>
              <a:t>3)</a:t>
            </a:r>
            <a:r>
              <a:rPr sz="2000" spc="-55" dirty="0">
                <a:latin typeface="Carlito"/>
                <a:cs typeface="Carlito"/>
              </a:rPr>
              <a:t> </a:t>
            </a:r>
            <a:r>
              <a:rPr sz="2000" dirty="0">
                <a:latin typeface="Carlito"/>
                <a:cs typeface="Carlito"/>
              </a:rPr>
              <a:t>Estar</a:t>
            </a:r>
            <a:r>
              <a:rPr sz="2000" spc="-50" dirty="0">
                <a:latin typeface="Carlito"/>
                <a:cs typeface="Carlito"/>
              </a:rPr>
              <a:t> </a:t>
            </a:r>
            <a:r>
              <a:rPr sz="2000" spc="-10" dirty="0">
                <a:latin typeface="Carlito"/>
                <a:cs typeface="Carlito"/>
              </a:rPr>
              <a:t>desempleado</a:t>
            </a:r>
            <a:endParaRPr sz="2000">
              <a:latin typeface="Carlito"/>
              <a:cs typeface="Carlito"/>
            </a:endParaRPr>
          </a:p>
          <a:p>
            <a:pPr marL="240665" indent="-227965">
              <a:lnSpc>
                <a:spcPct val="100000"/>
              </a:lnSpc>
              <a:spcBef>
                <a:spcPts val="760"/>
              </a:spcBef>
              <a:buFont typeface="Arial"/>
              <a:buChar char="•"/>
              <a:tabLst>
                <a:tab pos="240665" algn="l"/>
              </a:tabLst>
            </a:pPr>
            <a:r>
              <a:rPr sz="2000" dirty="0">
                <a:latin typeface="Carlito"/>
                <a:cs typeface="Carlito"/>
              </a:rPr>
              <a:t>4)</a:t>
            </a:r>
            <a:r>
              <a:rPr sz="2000" spc="-55" dirty="0">
                <a:latin typeface="Carlito"/>
                <a:cs typeface="Carlito"/>
              </a:rPr>
              <a:t> </a:t>
            </a:r>
            <a:r>
              <a:rPr sz="2000" dirty="0">
                <a:latin typeface="Carlito"/>
                <a:cs typeface="Carlito"/>
              </a:rPr>
              <a:t>Estar</a:t>
            </a:r>
            <a:r>
              <a:rPr sz="2000" spc="-50" dirty="0">
                <a:latin typeface="Carlito"/>
                <a:cs typeface="Carlito"/>
              </a:rPr>
              <a:t> </a:t>
            </a:r>
            <a:r>
              <a:rPr sz="2000" dirty="0">
                <a:latin typeface="Carlito"/>
                <a:cs typeface="Carlito"/>
              </a:rPr>
              <a:t>en</a:t>
            </a:r>
            <a:r>
              <a:rPr sz="2000" spc="-55" dirty="0">
                <a:latin typeface="Carlito"/>
                <a:cs typeface="Carlito"/>
              </a:rPr>
              <a:t> </a:t>
            </a:r>
            <a:r>
              <a:rPr sz="2000" dirty="0">
                <a:latin typeface="Carlito"/>
                <a:cs typeface="Carlito"/>
              </a:rPr>
              <a:t>conservación</a:t>
            </a:r>
            <a:r>
              <a:rPr sz="2000" spc="-40" dirty="0">
                <a:latin typeface="Carlito"/>
                <a:cs typeface="Carlito"/>
              </a:rPr>
              <a:t> </a:t>
            </a:r>
            <a:r>
              <a:rPr sz="2000" dirty="0">
                <a:latin typeface="Carlito"/>
                <a:cs typeface="Carlito"/>
              </a:rPr>
              <a:t>de</a:t>
            </a:r>
            <a:r>
              <a:rPr sz="2000" spc="-55" dirty="0">
                <a:latin typeface="Carlito"/>
                <a:cs typeface="Carlito"/>
              </a:rPr>
              <a:t> </a:t>
            </a:r>
            <a:r>
              <a:rPr sz="2000" spc="-10" dirty="0">
                <a:latin typeface="Carlito"/>
                <a:cs typeface="Carlito"/>
              </a:rPr>
              <a:t>derechos</a:t>
            </a:r>
            <a:endParaRPr sz="2000">
              <a:latin typeface="Carlito"/>
              <a:cs typeface="Carlito"/>
            </a:endParaRPr>
          </a:p>
        </p:txBody>
      </p:sp>
      <p:sp>
        <p:nvSpPr>
          <p:cNvPr id="7" name="object 7"/>
          <p:cNvSpPr/>
          <p:nvPr/>
        </p:nvSpPr>
        <p:spPr>
          <a:xfrm>
            <a:off x="5559717" y="2783243"/>
            <a:ext cx="3567429" cy="17145"/>
          </a:xfrm>
          <a:custGeom>
            <a:avLst/>
            <a:gdLst/>
            <a:ahLst/>
            <a:cxnLst/>
            <a:rect l="l" t="t" r="r" b="b"/>
            <a:pathLst>
              <a:path w="3567429" h="17144">
                <a:moveTo>
                  <a:pt x="3566922" y="0"/>
                </a:moveTo>
                <a:lnTo>
                  <a:pt x="0" y="0"/>
                </a:lnTo>
                <a:lnTo>
                  <a:pt x="0" y="16764"/>
                </a:lnTo>
                <a:lnTo>
                  <a:pt x="3566922" y="16764"/>
                </a:lnTo>
                <a:lnTo>
                  <a:pt x="3566922" y="0"/>
                </a:lnTo>
                <a:close/>
              </a:path>
            </a:pathLst>
          </a:custGeom>
          <a:solidFill>
            <a:srgbClr val="000000"/>
          </a:solidFill>
        </p:spPr>
        <p:txBody>
          <a:bodyPr wrap="square" lIns="0" tIns="0" rIns="0" bIns="0" rtlCol="0"/>
          <a:lstStyle/>
          <a:p>
            <a:endParaRPr/>
          </a:p>
        </p:txBody>
      </p:sp>
      <p:sp>
        <p:nvSpPr>
          <p:cNvPr id="8" name="object 8"/>
          <p:cNvSpPr txBox="1"/>
          <p:nvPr/>
        </p:nvSpPr>
        <p:spPr>
          <a:xfrm>
            <a:off x="5054765" y="3479330"/>
            <a:ext cx="3072130" cy="2032635"/>
          </a:xfrm>
          <a:prstGeom prst="rect">
            <a:avLst/>
          </a:prstGeom>
        </p:spPr>
        <p:txBody>
          <a:bodyPr vert="horz" wrap="square" lIns="0" tIns="109220" rIns="0" bIns="0" rtlCol="0">
            <a:spAutoFit/>
          </a:bodyPr>
          <a:lstStyle/>
          <a:p>
            <a:pPr marL="240665" indent="-227965">
              <a:lnSpc>
                <a:spcPct val="100000"/>
              </a:lnSpc>
              <a:spcBef>
                <a:spcPts val="860"/>
              </a:spcBef>
              <a:buFont typeface="Arial"/>
              <a:buChar char="•"/>
              <a:tabLst>
                <a:tab pos="240665" algn="l"/>
              </a:tabLst>
            </a:pPr>
            <a:r>
              <a:rPr sz="2000" b="1" dirty="0">
                <a:latin typeface="Carlito"/>
                <a:cs typeface="Carlito"/>
              </a:rPr>
              <a:t>LSS</a:t>
            </a:r>
            <a:r>
              <a:rPr sz="2000" b="1" spc="-25" dirty="0">
                <a:latin typeface="Carlito"/>
                <a:cs typeface="Carlito"/>
              </a:rPr>
              <a:t> </a:t>
            </a:r>
            <a:r>
              <a:rPr sz="2000" b="1" spc="-20" dirty="0">
                <a:latin typeface="Carlito"/>
                <a:cs typeface="Carlito"/>
              </a:rPr>
              <a:t>1997</a:t>
            </a:r>
            <a:endParaRPr sz="2000">
              <a:latin typeface="Carlito"/>
              <a:cs typeface="Carlito"/>
            </a:endParaRPr>
          </a:p>
          <a:p>
            <a:pPr marL="240665" indent="-227965">
              <a:lnSpc>
                <a:spcPct val="100000"/>
              </a:lnSpc>
              <a:spcBef>
                <a:spcPts val="765"/>
              </a:spcBef>
              <a:buFont typeface="Arial"/>
              <a:buChar char="•"/>
              <a:tabLst>
                <a:tab pos="240665" algn="l"/>
              </a:tabLst>
            </a:pPr>
            <a:r>
              <a:rPr sz="2000" dirty="0">
                <a:latin typeface="Carlito"/>
                <a:cs typeface="Carlito"/>
              </a:rPr>
              <a:t>2)</a:t>
            </a:r>
            <a:r>
              <a:rPr sz="2000" spc="-35" dirty="0">
                <a:latin typeface="Carlito"/>
                <a:cs typeface="Carlito"/>
              </a:rPr>
              <a:t> </a:t>
            </a:r>
            <a:r>
              <a:rPr sz="2000" dirty="0">
                <a:latin typeface="Carlito"/>
                <a:cs typeface="Carlito"/>
              </a:rPr>
              <a:t>1,000</a:t>
            </a:r>
            <a:r>
              <a:rPr sz="2000" spc="-45" dirty="0">
                <a:latin typeface="Carlito"/>
                <a:cs typeface="Carlito"/>
              </a:rPr>
              <a:t> </a:t>
            </a:r>
            <a:r>
              <a:rPr sz="2000" dirty="0">
                <a:latin typeface="Carlito"/>
                <a:cs typeface="Carlito"/>
              </a:rPr>
              <a:t>semanas</a:t>
            </a:r>
            <a:r>
              <a:rPr sz="2000" spc="-10" dirty="0">
                <a:latin typeface="Carlito"/>
                <a:cs typeface="Carlito"/>
              </a:rPr>
              <a:t> cotizadas</a:t>
            </a:r>
            <a:endParaRPr sz="2000">
              <a:latin typeface="Carlito"/>
              <a:cs typeface="Carlito"/>
            </a:endParaRPr>
          </a:p>
          <a:p>
            <a:pPr marL="240665" indent="-227965">
              <a:lnSpc>
                <a:spcPct val="100000"/>
              </a:lnSpc>
              <a:spcBef>
                <a:spcPts val="755"/>
              </a:spcBef>
              <a:buFont typeface="Arial"/>
              <a:buChar char="•"/>
              <a:tabLst>
                <a:tab pos="240665" algn="l"/>
              </a:tabLst>
            </a:pPr>
            <a:r>
              <a:rPr sz="2000" dirty="0">
                <a:latin typeface="Carlito"/>
                <a:cs typeface="Carlito"/>
              </a:rPr>
              <a:t>2)</a:t>
            </a:r>
            <a:r>
              <a:rPr sz="2000" spc="-20" dirty="0">
                <a:latin typeface="Carlito"/>
                <a:cs typeface="Carlito"/>
              </a:rPr>
              <a:t> </a:t>
            </a:r>
            <a:r>
              <a:rPr sz="2000" dirty="0">
                <a:latin typeface="Carlito"/>
                <a:cs typeface="Carlito"/>
              </a:rPr>
              <a:t>Cumplir</a:t>
            </a:r>
            <a:r>
              <a:rPr sz="2000" spc="-15" dirty="0">
                <a:latin typeface="Carlito"/>
                <a:cs typeface="Carlito"/>
              </a:rPr>
              <a:t> </a:t>
            </a:r>
            <a:r>
              <a:rPr sz="2000" dirty="0">
                <a:latin typeface="Carlito"/>
                <a:cs typeface="Carlito"/>
              </a:rPr>
              <a:t>60</a:t>
            </a:r>
            <a:r>
              <a:rPr sz="2000" spc="-25" dirty="0">
                <a:latin typeface="Carlito"/>
                <a:cs typeface="Carlito"/>
              </a:rPr>
              <a:t> </a:t>
            </a:r>
            <a:r>
              <a:rPr sz="2000" dirty="0">
                <a:latin typeface="Carlito"/>
                <a:cs typeface="Carlito"/>
              </a:rPr>
              <a:t>o</a:t>
            </a:r>
            <a:r>
              <a:rPr sz="2000" spc="-25" dirty="0">
                <a:latin typeface="Carlito"/>
                <a:cs typeface="Carlito"/>
              </a:rPr>
              <a:t> </a:t>
            </a:r>
            <a:r>
              <a:rPr sz="2000" dirty="0">
                <a:latin typeface="Carlito"/>
                <a:cs typeface="Carlito"/>
              </a:rPr>
              <a:t>65</a:t>
            </a:r>
            <a:r>
              <a:rPr sz="2000" spc="-30" dirty="0">
                <a:latin typeface="Carlito"/>
                <a:cs typeface="Carlito"/>
              </a:rPr>
              <a:t> </a:t>
            </a:r>
            <a:r>
              <a:rPr sz="2000" spc="-20" dirty="0">
                <a:latin typeface="Carlito"/>
                <a:cs typeface="Carlito"/>
              </a:rPr>
              <a:t>años</a:t>
            </a:r>
            <a:endParaRPr sz="2000">
              <a:latin typeface="Carlito"/>
              <a:cs typeface="Carlito"/>
            </a:endParaRPr>
          </a:p>
          <a:p>
            <a:pPr marL="240665" indent="-227965">
              <a:lnSpc>
                <a:spcPct val="100000"/>
              </a:lnSpc>
              <a:spcBef>
                <a:spcPts val="760"/>
              </a:spcBef>
              <a:buFont typeface="Arial"/>
              <a:buChar char="•"/>
              <a:tabLst>
                <a:tab pos="240665" algn="l"/>
              </a:tabLst>
            </a:pPr>
            <a:r>
              <a:rPr sz="2000" dirty="0">
                <a:latin typeface="Carlito"/>
                <a:cs typeface="Carlito"/>
              </a:rPr>
              <a:t>3)</a:t>
            </a:r>
            <a:r>
              <a:rPr sz="2000" spc="-55" dirty="0">
                <a:latin typeface="Carlito"/>
                <a:cs typeface="Carlito"/>
              </a:rPr>
              <a:t> </a:t>
            </a:r>
            <a:r>
              <a:rPr sz="2000" dirty="0">
                <a:latin typeface="Carlito"/>
                <a:cs typeface="Carlito"/>
              </a:rPr>
              <a:t>Estar</a:t>
            </a:r>
            <a:r>
              <a:rPr sz="2000" spc="-50" dirty="0">
                <a:latin typeface="Carlito"/>
                <a:cs typeface="Carlito"/>
              </a:rPr>
              <a:t> </a:t>
            </a:r>
            <a:r>
              <a:rPr sz="2000" spc="-10" dirty="0">
                <a:latin typeface="Carlito"/>
                <a:cs typeface="Carlito"/>
              </a:rPr>
              <a:t>desempleado</a:t>
            </a:r>
            <a:endParaRPr sz="2000">
              <a:latin typeface="Carlito"/>
              <a:cs typeface="Carlito"/>
            </a:endParaRPr>
          </a:p>
          <a:p>
            <a:pPr marL="240665" indent="-227965">
              <a:lnSpc>
                <a:spcPct val="100000"/>
              </a:lnSpc>
              <a:spcBef>
                <a:spcPts val="765"/>
              </a:spcBef>
              <a:buFont typeface="Arial"/>
              <a:buChar char="•"/>
              <a:tabLst>
                <a:tab pos="240665" algn="l"/>
              </a:tabLst>
            </a:pPr>
            <a:r>
              <a:rPr sz="2000" dirty="0">
                <a:latin typeface="Carlito"/>
                <a:cs typeface="Carlito"/>
              </a:rPr>
              <a:t>4)</a:t>
            </a:r>
            <a:r>
              <a:rPr sz="2000" spc="-10" dirty="0">
                <a:latin typeface="Carlito"/>
                <a:cs typeface="Carlito"/>
              </a:rPr>
              <a:t> </a:t>
            </a:r>
            <a:r>
              <a:rPr sz="2000" dirty="0">
                <a:latin typeface="Carlito"/>
                <a:cs typeface="Carlito"/>
              </a:rPr>
              <a:t>No</a:t>
            </a:r>
            <a:r>
              <a:rPr sz="2000" spc="-25" dirty="0">
                <a:latin typeface="Carlito"/>
                <a:cs typeface="Carlito"/>
              </a:rPr>
              <a:t> </a:t>
            </a:r>
            <a:r>
              <a:rPr sz="2000" spc="-10" dirty="0">
                <a:latin typeface="Carlito"/>
                <a:cs typeface="Carlito"/>
              </a:rPr>
              <a:t>aplica</a:t>
            </a:r>
            <a:endParaRPr sz="2000">
              <a:latin typeface="Carlito"/>
              <a:cs typeface="Carlito"/>
            </a:endParaRPr>
          </a:p>
        </p:txBody>
      </p:sp>
      <p:sp>
        <p:nvSpPr>
          <p:cNvPr id="9" name="object 9"/>
          <p:cNvSpPr/>
          <p:nvPr/>
        </p:nvSpPr>
        <p:spPr>
          <a:xfrm>
            <a:off x="5559717" y="5477344"/>
            <a:ext cx="951865" cy="17145"/>
          </a:xfrm>
          <a:custGeom>
            <a:avLst/>
            <a:gdLst/>
            <a:ahLst/>
            <a:cxnLst/>
            <a:rect l="l" t="t" r="r" b="b"/>
            <a:pathLst>
              <a:path w="951865" h="17145">
                <a:moveTo>
                  <a:pt x="951737" y="0"/>
                </a:moveTo>
                <a:lnTo>
                  <a:pt x="0" y="0"/>
                </a:lnTo>
                <a:lnTo>
                  <a:pt x="0" y="16763"/>
                </a:lnTo>
                <a:lnTo>
                  <a:pt x="951737" y="16763"/>
                </a:lnTo>
                <a:lnTo>
                  <a:pt x="951737" y="0"/>
                </a:lnTo>
                <a:close/>
              </a:path>
            </a:pathLst>
          </a:custGeom>
          <a:solidFill>
            <a:srgbClr val="000000"/>
          </a:solidFill>
        </p:spPr>
        <p:txBody>
          <a:bodyPr wrap="square" lIns="0" tIns="0" rIns="0" bIns="0" rtlCol="0"/>
          <a:lstStyle/>
          <a:p>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563" y="320040"/>
            <a:ext cx="11549380" cy="6217920"/>
          </a:xfrm>
          <a:custGeom>
            <a:avLst/>
            <a:gdLst/>
            <a:ahLst/>
            <a:cxnLst/>
            <a:rect l="l" t="t" r="r" b="b"/>
            <a:pathLst>
              <a:path w="11549380" h="6217920">
                <a:moveTo>
                  <a:pt x="11548872" y="0"/>
                </a:moveTo>
                <a:lnTo>
                  <a:pt x="0" y="0"/>
                </a:lnTo>
                <a:lnTo>
                  <a:pt x="0" y="6217920"/>
                </a:lnTo>
                <a:lnTo>
                  <a:pt x="11548872" y="6217920"/>
                </a:lnTo>
                <a:lnTo>
                  <a:pt x="11548872" y="0"/>
                </a:lnTo>
                <a:close/>
              </a:path>
            </a:pathLst>
          </a:custGeom>
          <a:solidFill>
            <a:srgbClr val="000000">
              <a:alpha val="10194"/>
            </a:srgbClr>
          </a:solidFill>
        </p:spPr>
        <p:txBody>
          <a:bodyPr wrap="square" lIns="0" tIns="0" rIns="0" bIns="0" rtlCol="0"/>
          <a:lstStyle/>
          <a:p>
            <a:endParaRPr/>
          </a:p>
        </p:txBody>
      </p:sp>
      <p:sp>
        <p:nvSpPr>
          <p:cNvPr id="3" name="object 3"/>
          <p:cNvSpPr txBox="1"/>
          <p:nvPr/>
        </p:nvSpPr>
        <p:spPr>
          <a:xfrm>
            <a:off x="941938" y="2709925"/>
            <a:ext cx="3311525" cy="1299210"/>
          </a:xfrm>
          <a:prstGeom prst="rect">
            <a:avLst/>
          </a:prstGeom>
        </p:spPr>
        <p:txBody>
          <a:bodyPr vert="horz" wrap="square" lIns="0" tIns="88265" rIns="0" bIns="0" rtlCol="0">
            <a:spAutoFit/>
          </a:bodyPr>
          <a:lstStyle/>
          <a:p>
            <a:pPr marL="12700" marR="5080" indent="9525">
              <a:lnSpc>
                <a:spcPts val="4750"/>
              </a:lnSpc>
              <a:spcBef>
                <a:spcPts val="695"/>
              </a:spcBef>
            </a:pPr>
            <a:r>
              <a:rPr sz="4400" spc="-85" dirty="0">
                <a:solidFill>
                  <a:srgbClr val="1D9A78"/>
                </a:solidFill>
                <a:latin typeface="Carlito"/>
                <a:cs typeface="Carlito"/>
              </a:rPr>
              <a:t>PORTABILIDAD </a:t>
            </a:r>
            <a:r>
              <a:rPr sz="4400" dirty="0">
                <a:solidFill>
                  <a:srgbClr val="1D9A78"/>
                </a:solidFill>
                <a:latin typeface="Carlito"/>
                <a:cs typeface="Carlito"/>
              </a:rPr>
              <a:t>DE</a:t>
            </a:r>
            <a:r>
              <a:rPr sz="4400" spc="-40" dirty="0">
                <a:solidFill>
                  <a:srgbClr val="1D9A78"/>
                </a:solidFill>
                <a:latin typeface="Carlito"/>
                <a:cs typeface="Carlito"/>
              </a:rPr>
              <a:t> PENSIONES</a:t>
            </a:r>
            <a:endParaRPr sz="4400">
              <a:latin typeface="Carlito"/>
              <a:cs typeface="Carlito"/>
            </a:endParaRPr>
          </a:p>
        </p:txBody>
      </p:sp>
      <p:sp>
        <p:nvSpPr>
          <p:cNvPr id="4" name="object 4"/>
          <p:cNvSpPr/>
          <p:nvPr/>
        </p:nvSpPr>
        <p:spPr>
          <a:xfrm>
            <a:off x="4654677" y="2057780"/>
            <a:ext cx="0" cy="2743200"/>
          </a:xfrm>
          <a:custGeom>
            <a:avLst/>
            <a:gdLst/>
            <a:ahLst/>
            <a:cxnLst/>
            <a:rect l="l" t="t" r="r" b="b"/>
            <a:pathLst>
              <a:path h="2743200">
                <a:moveTo>
                  <a:pt x="0" y="0"/>
                </a:moveTo>
                <a:lnTo>
                  <a:pt x="0" y="2743200"/>
                </a:lnTo>
              </a:path>
            </a:pathLst>
          </a:custGeom>
          <a:ln w="19050">
            <a:solidFill>
              <a:srgbClr val="252525"/>
            </a:solidFill>
          </a:ln>
        </p:spPr>
        <p:txBody>
          <a:bodyPr wrap="square" lIns="0" tIns="0" rIns="0" bIns="0" rtlCol="0"/>
          <a:lstStyle/>
          <a:p>
            <a:endParaRPr/>
          </a:p>
        </p:txBody>
      </p:sp>
      <p:sp>
        <p:nvSpPr>
          <p:cNvPr id="5" name="object 5"/>
          <p:cNvSpPr txBox="1"/>
          <p:nvPr/>
        </p:nvSpPr>
        <p:spPr>
          <a:xfrm>
            <a:off x="5054765" y="1186549"/>
            <a:ext cx="4358640" cy="2032635"/>
          </a:xfrm>
          <a:prstGeom prst="rect">
            <a:avLst/>
          </a:prstGeom>
        </p:spPr>
        <p:txBody>
          <a:bodyPr vert="horz" wrap="square" lIns="0" tIns="109220" rIns="0" bIns="0" rtlCol="0">
            <a:spAutoFit/>
          </a:bodyPr>
          <a:lstStyle/>
          <a:p>
            <a:pPr marL="240665" indent="-227965">
              <a:lnSpc>
                <a:spcPct val="100000"/>
              </a:lnSpc>
              <a:spcBef>
                <a:spcPts val="860"/>
              </a:spcBef>
              <a:buFont typeface="Arial"/>
              <a:buChar char="•"/>
              <a:tabLst>
                <a:tab pos="240665" algn="l"/>
              </a:tabLst>
            </a:pPr>
            <a:r>
              <a:rPr sz="2000" spc="-20" dirty="0">
                <a:latin typeface="Carlito"/>
                <a:cs typeface="Carlito"/>
              </a:rPr>
              <a:t>IMSS</a:t>
            </a:r>
            <a:endParaRPr sz="2000">
              <a:latin typeface="Carlito"/>
              <a:cs typeface="Carlito"/>
            </a:endParaRPr>
          </a:p>
          <a:p>
            <a:pPr marL="240665" indent="-227965">
              <a:lnSpc>
                <a:spcPct val="100000"/>
              </a:lnSpc>
              <a:spcBef>
                <a:spcPts val="765"/>
              </a:spcBef>
              <a:buFont typeface="Arial"/>
              <a:buChar char="•"/>
              <a:tabLst>
                <a:tab pos="240665" algn="l"/>
              </a:tabLst>
            </a:pPr>
            <a:r>
              <a:rPr sz="2000" dirty="0">
                <a:latin typeface="Carlito"/>
                <a:cs typeface="Carlito"/>
              </a:rPr>
              <a:t>Pensión</a:t>
            </a:r>
            <a:r>
              <a:rPr sz="2000" spc="-65" dirty="0">
                <a:latin typeface="Carlito"/>
                <a:cs typeface="Carlito"/>
              </a:rPr>
              <a:t> </a:t>
            </a:r>
            <a:r>
              <a:rPr sz="2000" spc="-10" dirty="0">
                <a:latin typeface="Carlito"/>
                <a:cs typeface="Carlito"/>
              </a:rPr>
              <a:t>garantizada:</a:t>
            </a:r>
            <a:r>
              <a:rPr sz="2000" spc="-60" dirty="0">
                <a:latin typeface="Carlito"/>
                <a:cs typeface="Carlito"/>
              </a:rPr>
              <a:t> </a:t>
            </a:r>
            <a:r>
              <a:rPr sz="2000" dirty="0">
                <a:latin typeface="Carlito"/>
                <a:cs typeface="Carlito"/>
              </a:rPr>
              <a:t>un</a:t>
            </a:r>
            <a:r>
              <a:rPr sz="2000" spc="-80" dirty="0">
                <a:latin typeface="Carlito"/>
                <a:cs typeface="Carlito"/>
              </a:rPr>
              <a:t> </a:t>
            </a:r>
            <a:r>
              <a:rPr sz="2000" dirty="0">
                <a:latin typeface="Carlito"/>
                <a:cs typeface="Carlito"/>
              </a:rPr>
              <a:t>salario</a:t>
            </a:r>
            <a:r>
              <a:rPr sz="2000" spc="-60" dirty="0">
                <a:latin typeface="Carlito"/>
                <a:cs typeface="Carlito"/>
              </a:rPr>
              <a:t> </a:t>
            </a:r>
            <a:r>
              <a:rPr sz="2000" spc="-10" dirty="0">
                <a:latin typeface="Carlito"/>
                <a:cs typeface="Carlito"/>
              </a:rPr>
              <a:t>mínimo.</a:t>
            </a:r>
            <a:endParaRPr sz="2000">
              <a:latin typeface="Carlito"/>
              <a:cs typeface="Carlito"/>
            </a:endParaRPr>
          </a:p>
          <a:p>
            <a:pPr marL="240665" indent="-227965">
              <a:lnSpc>
                <a:spcPct val="100000"/>
              </a:lnSpc>
              <a:spcBef>
                <a:spcPts val="755"/>
              </a:spcBef>
              <a:buFont typeface="Arial"/>
              <a:buChar char="•"/>
              <a:tabLst>
                <a:tab pos="240665" algn="l"/>
              </a:tabLst>
            </a:pPr>
            <a:r>
              <a:rPr sz="2000" spc="-30" dirty="0">
                <a:latin typeface="Carlito"/>
                <a:cs typeface="Carlito"/>
              </a:rPr>
              <a:t>Tope</a:t>
            </a:r>
            <a:r>
              <a:rPr sz="2000" spc="-35" dirty="0">
                <a:latin typeface="Carlito"/>
                <a:cs typeface="Carlito"/>
              </a:rPr>
              <a:t> </a:t>
            </a:r>
            <a:r>
              <a:rPr sz="2000" dirty="0">
                <a:latin typeface="Carlito"/>
                <a:cs typeface="Carlito"/>
              </a:rPr>
              <a:t>del</a:t>
            </a:r>
            <a:r>
              <a:rPr sz="2000" spc="-35" dirty="0">
                <a:latin typeface="Carlito"/>
                <a:cs typeface="Carlito"/>
              </a:rPr>
              <a:t> </a:t>
            </a:r>
            <a:r>
              <a:rPr sz="2000" dirty="0">
                <a:latin typeface="Carlito"/>
                <a:cs typeface="Carlito"/>
              </a:rPr>
              <a:t>SBC</a:t>
            </a:r>
            <a:r>
              <a:rPr sz="2000" spc="-30" dirty="0">
                <a:latin typeface="Carlito"/>
                <a:cs typeface="Carlito"/>
              </a:rPr>
              <a:t> </a:t>
            </a:r>
            <a:r>
              <a:rPr sz="2000" dirty="0">
                <a:latin typeface="Carlito"/>
                <a:cs typeface="Carlito"/>
              </a:rPr>
              <a:t>25</a:t>
            </a:r>
            <a:r>
              <a:rPr sz="2000" spc="-35" dirty="0">
                <a:latin typeface="Carlito"/>
                <a:cs typeface="Carlito"/>
              </a:rPr>
              <a:t> </a:t>
            </a:r>
            <a:r>
              <a:rPr sz="2000" spc="-20" dirty="0">
                <a:latin typeface="Carlito"/>
                <a:cs typeface="Carlito"/>
              </a:rPr>
              <a:t>Umas.</a:t>
            </a:r>
            <a:endParaRPr sz="2000">
              <a:latin typeface="Carlito"/>
              <a:cs typeface="Carlito"/>
            </a:endParaRPr>
          </a:p>
          <a:p>
            <a:pPr marL="240665" indent="-227965">
              <a:lnSpc>
                <a:spcPct val="100000"/>
              </a:lnSpc>
              <a:spcBef>
                <a:spcPts val="760"/>
              </a:spcBef>
              <a:buFont typeface="Arial"/>
              <a:buChar char="•"/>
              <a:tabLst>
                <a:tab pos="240665" algn="l"/>
              </a:tabLst>
            </a:pPr>
            <a:r>
              <a:rPr sz="2000" dirty="0">
                <a:latin typeface="Carlito"/>
                <a:cs typeface="Carlito"/>
              </a:rPr>
              <a:t>1000</a:t>
            </a:r>
            <a:r>
              <a:rPr sz="2000" spc="-50" dirty="0">
                <a:latin typeface="Carlito"/>
                <a:cs typeface="Carlito"/>
              </a:rPr>
              <a:t> </a:t>
            </a:r>
            <a:r>
              <a:rPr sz="2000" dirty="0">
                <a:latin typeface="Carlito"/>
                <a:cs typeface="Carlito"/>
              </a:rPr>
              <a:t>semanas</a:t>
            </a:r>
            <a:r>
              <a:rPr sz="2000" spc="-20" dirty="0">
                <a:latin typeface="Carlito"/>
                <a:cs typeface="Carlito"/>
              </a:rPr>
              <a:t> </a:t>
            </a:r>
            <a:r>
              <a:rPr sz="2000" spc="-10" dirty="0">
                <a:latin typeface="Carlito"/>
                <a:cs typeface="Carlito"/>
              </a:rPr>
              <a:t>cotizadas</a:t>
            </a:r>
            <a:endParaRPr sz="2000">
              <a:latin typeface="Carlito"/>
              <a:cs typeface="Carlito"/>
            </a:endParaRPr>
          </a:p>
          <a:p>
            <a:pPr marL="240665" indent="-227965">
              <a:lnSpc>
                <a:spcPct val="100000"/>
              </a:lnSpc>
              <a:spcBef>
                <a:spcPts val="765"/>
              </a:spcBef>
              <a:buFont typeface="Arial"/>
              <a:buChar char="•"/>
              <a:tabLst>
                <a:tab pos="240665" algn="l"/>
              </a:tabLst>
            </a:pPr>
            <a:r>
              <a:rPr sz="2000" dirty="0">
                <a:latin typeface="Carlito"/>
                <a:cs typeface="Carlito"/>
              </a:rPr>
              <a:t>Régimen</a:t>
            </a:r>
            <a:r>
              <a:rPr sz="2000" spc="-95" dirty="0">
                <a:latin typeface="Carlito"/>
                <a:cs typeface="Carlito"/>
              </a:rPr>
              <a:t> </a:t>
            </a:r>
            <a:r>
              <a:rPr sz="2000" spc="-20" dirty="0">
                <a:latin typeface="Carlito"/>
                <a:cs typeface="Carlito"/>
              </a:rPr>
              <a:t>Afore</a:t>
            </a:r>
            <a:endParaRPr sz="2000">
              <a:latin typeface="Carlito"/>
              <a:cs typeface="Carlito"/>
            </a:endParaRPr>
          </a:p>
        </p:txBody>
      </p:sp>
      <p:sp>
        <p:nvSpPr>
          <p:cNvPr id="6" name="object 6"/>
          <p:cNvSpPr txBox="1"/>
          <p:nvPr/>
        </p:nvSpPr>
        <p:spPr>
          <a:xfrm>
            <a:off x="5054765" y="3479319"/>
            <a:ext cx="4589145" cy="2032635"/>
          </a:xfrm>
          <a:prstGeom prst="rect">
            <a:avLst/>
          </a:prstGeom>
        </p:spPr>
        <p:txBody>
          <a:bodyPr vert="horz" wrap="square" lIns="0" tIns="109220" rIns="0" bIns="0" rtlCol="0">
            <a:spAutoFit/>
          </a:bodyPr>
          <a:lstStyle/>
          <a:p>
            <a:pPr marL="240665" indent="-227965">
              <a:lnSpc>
                <a:spcPct val="100000"/>
              </a:lnSpc>
              <a:spcBef>
                <a:spcPts val="860"/>
              </a:spcBef>
              <a:buFont typeface="Arial"/>
              <a:buChar char="•"/>
              <a:tabLst>
                <a:tab pos="240665" algn="l"/>
              </a:tabLst>
            </a:pPr>
            <a:r>
              <a:rPr sz="2000" spc="-10" dirty="0">
                <a:latin typeface="Carlito"/>
                <a:cs typeface="Carlito"/>
              </a:rPr>
              <a:t>ISSSTE</a:t>
            </a:r>
            <a:endParaRPr sz="2000">
              <a:latin typeface="Carlito"/>
              <a:cs typeface="Carlito"/>
            </a:endParaRPr>
          </a:p>
          <a:p>
            <a:pPr marL="240665" indent="-227965">
              <a:lnSpc>
                <a:spcPct val="100000"/>
              </a:lnSpc>
              <a:spcBef>
                <a:spcPts val="765"/>
              </a:spcBef>
              <a:buFont typeface="Arial"/>
              <a:buChar char="•"/>
              <a:tabLst>
                <a:tab pos="240665" algn="l"/>
              </a:tabLst>
            </a:pPr>
            <a:r>
              <a:rPr sz="2000" dirty="0">
                <a:latin typeface="Carlito"/>
                <a:cs typeface="Carlito"/>
              </a:rPr>
              <a:t>Pensión</a:t>
            </a:r>
            <a:r>
              <a:rPr sz="2000" spc="-70" dirty="0">
                <a:latin typeface="Carlito"/>
                <a:cs typeface="Carlito"/>
              </a:rPr>
              <a:t> </a:t>
            </a:r>
            <a:r>
              <a:rPr sz="2000" spc="-10" dirty="0">
                <a:latin typeface="Carlito"/>
                <a:cs typeface="Carlito"/>
              </a:rPr>
              <a:t>garantizada</a:t>
            </a:r>
            <a:r>
              <a:rPr sz="2000" spc="-70" dirty="0">
                <a:latin typeface="Carlito"/>
                <a:cs typeface="Carlito"/>
              </a:rPr>
              <a:t> </a:t>
            </a:r>
            <a:r>
              <a:rPr sz="2000" dirty="0">
                <a:latin typeface="Carlito"/>
                <a:cs typeface="Carlito"/>
              </a:rPr>
              <a:t>dos</a:t>
            </a:r>
            <a:r>
              <a:rPr sz="2000" spc="-85" dirty="0">
                <a:latin typeface="Carlito"/>
                <a:cs typeface="Carlito"/>
              </a:rPr>
              <a:t> </a:t>
            </a:r>
            <a:r>
              <a:rPr sz="2000" dirty="0">
                <a:latin typeface="Carlito"/>
                <a:cs typeface="Carlito"/>
              </a:rPr>
              <a:t>salarios</a:t>
            </a:r>
            <a:r>
              <a:rPr sz="2000" spc="-60" dirty="0">
                <a:latin typeface="Carlito"/>
                <a:cs typeface="Carlito"/>
              </a:rPr>
              <a:t> </a:t>
            </a:r>
            <a:r>
              <a:rPr sz="2000" spc="-10" dirty="0">
                <a:latin typeface="Carlito"/>
                <a:cs typeface="Carlito"/>
              </a:rPr>
              <a:t>mínimos.</a:t>
            </a:r>
            <a:endParaRPr sz="2000">
              <a:latin typeface="Carlito"/>
              <a:cs typeface="Carlito"/>
            </a:endParaRPr>
          </a:p>
          <a:p>
            <a:pPr marL="240665" indent="-227965">
              <a:lnSpc>
                <a:spcPct val="100000"/>
              </a:lnSpc>
              <a:spcBef>
                <a:spcPts val="755"/>
              </a:spcBef>
              <a:buFont typeface="Arial"/>
              <a:buChar char="•"/>
              <a:tabLst>
                <a:tab pos="240665" algn="l"/>
              </a:tabLst>
            </a:pPr>
            <a:r>
              <a:rPr sz="2000" spc="-30" dirty="0">
                <a:latin typeface="Carlito"/>
                <a:cs typeface="Carlito"/>
              </a:rPr>
              <a:t>Tope</a:t>
            </a:r>
            <a:r>
              <a:rPr sz="2000" spc="-35" dirty="0">
                <a:latin typeface="Carlito"/>
                <a:cs typeface="Carlito"/>
              </a:rPr>
              <a:t> </a:t>
            </a:r>
            <a:r>
              <a:rPr sz="2000" dirty="0">
                <a:latin typeface="Carlito"/>
                <a:cs typeface="Carlito"/>
              </a:rPr>
              <a:t>del</a:t>
            </a:r>
            <a:r>
              <a:rPr sz="2000" spc="-35" dirty="0">
                <a:latin typeface="Carlito"/>
                <a:cs typeface="Carlito"/>
              </a:rPr>
              <a:t> </a:t>
            </a:r>
            <a:r>
              <a:rPr sz="2000" dirty="0">
                <a:latin typeface="Carlito"/>
                <a:cs typeface="Carlito"/>
              </a:rPr>
              <a:t>SBC</a:t>
            </a:r>
            <a:r>
              <a:rPr sz="2000" spc="-30" dirty="0">
                <a:latin typeface="Carlito"/>
                <a:cs typeface="Carlito"/>
              </a:rPr>
              <a:t> </a:t>
            </a:r>
            <a:r>
              <a:rPr sz="2000" dirty="0">
                <a:latin typeface="Carlito"/>
                <a:cs typeface="Carlito"/>
              </a:rPr>
              <a:t>10</a:t>
            </a:r>
            <a:r>
              <a:rPr sz="2000" spc="-35" dirty="0">
                <a:latin typeface="Carlito"/>
                <a:cs typeface="Carlito"/>
              </a:rPr>
              <a:t> </a:t>
            </a:r>
            <a:r>
              <a:rPr sz="2000" spc="-20" dirty="0">
                <a:latin typeface="Carlito"/>
                <a:cs typeface="Carlito"/>
              </a:rPr>
              <a:t>Umas.</a:t>
            </a:r>
            <a:endParaRPr sz="2000">
              <a:latin typeface="Carlito"/>
              <a:cs typeface="Carlito"/>
            </a:endParaRPr>
          </a:p>
          <a:p>
            <a:pPr marL="240665" indent="-227965">
              <a:lnSpc>
                <a:spcPct val="100000"/>
              </a:lnSpc>
              <a:spcBef>
                <a:spcPts val="760"/>
              </a:spcBef>
              <a:buFont typeface="Arial"/>
              <a:buChar char="•"/>
              <a:tabLst>
                <a:tab pos="240665" algn="l"/>
              </a:tabLst>
            </a:pPr>
            <a:r>
              <a:rPr sz="2000" dirty="0">
                <a:latin typeface="Carlito"/>
                <a:cs typeface="Carlito"/>
              </a:rPr>
              <a:t>1300</a:t>
            </a:r>
            <a:r>
              <a:rPr sz="2000" spc="-50" dirty="0">
                <a:latin typeface="Carlito"/>
                <a:cs typeface="Carlito"/>
              </a:rPr>
              <a:t> </a:t>
            </a:r>
            <a:r>
              <a:rPr sz="2000" dirty="0">
                <a:latin typeface="Carlito"/>
                <a:cs typeface="Carlito"/>
              </a:rPr>
              <a:t>semanas</a:t>
            </a:r>
            <a:r>
              <a:rPr sz="2000" spc="-20" dirty="0">
                <a:latin typeface="Carlito"/>
                <a:cs typeface="Carlito"/>
              </a:rPr>
              <a:t> </a:t>
            </a:r>
            <a:r>
              <a:rPr sz="2000" spc="-10" dirty="0">
                <a:latin typeface="Carlito"/>
                <a:cs typeface="Carlito"/>
              </a:rPr>
              <a:t>cotizadas</a:t>
            </a:r>
            <a:endParaRPr sz="2000">
              <a:latin typeface="Carlito"/>
              <a:cs typeface="Carlito"/>
            </a:endParaRPr>
          </a:p>
          <a:p>
            <a:pPr marL="240665" indent="-227965">
              <a:lnSpc>
                <a:spcPct val="100000"/>
              </a:lnSpc>
              <a:spcBef>
                <a:spcPts val="765"/>
              </a:spcBef>
              <a:buFont typeface="Arial"/>
              <a:buChar char="•"/>
              <a:tabLst>
                <a:tab pos="240665" algn="l"/>
              </a:tabLst>
            </a:pPr>
            <a:r>
              <a:rPr sz="2000" dirty="0">
                <a:latin typeface="Carlito"/>
                <a:cs typeface="Carlito"/>
              </a:rPr>
              <a:t>Régimen</a:t>
            </a:r>
            <a:r>
              <a:rPr sz="2000" spc="-95" dirty="0">
                <a:latin typeface="Carlito"/>
                <a:cs typeface="Carlito"/>
              </a:rPr>
              <a:t> </a:t>
            </a:r>
            <a:r>
              <a:rPr sz="2000" spc="-20" dirty="0">
                <a:latin typeface="Carlito"/>
                <a:cs typeface="Carlito"/>
              </a:rPr>
              <a:t>Afore</a:t>
            </a:r>
            <a:endParaRPr sz="2000">
              <a:latin typeface="Carlito"/>
              <a:cs typeface="Carlito"/>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518388"/>
            <a:ext cx="4277360" cy="848360"/>
          </a:xfrm>
          <a:prstGeom prst="rect">
            <a:avLst/>
          </a:prstGeom>
        </p:spPr>
        <p:txBody>
          <a:bodyPr vert="horz" wrap="square" lIns="0" tIns="12700" rIns="0" bIns="0" rtlCol="0">
            <a:spAutoFit/>
          </a:bodyPr>
          <a:lstStyle/>
          <a:p>
            <a:pPr marL="12700">
              <a:lnSpc>
                <a:spcPct val="100000"/>
              </a:lnSpc>
              <a:spcBef>
                <a:spcPts val="100"/>
              </a:spcBef>
            </a:pPr>
            <a:r>
              <a:rPr sz="5400" spc="-35" dirty="0"/>
              <a:t>Jurisprudencias</a:t>
            </a:r>
            <a:endParaRPr sz="5400"/>
          </a:p>
        </p:txBody>
      </p:sp>
      <p:pic>
        <p:nvPicPr>
          <p:cNvPr id="3" name="object 3"/>
          <p:cNvPicPr/>
          <p:nvPr/>
        </p:nvPicPr>
        <p:blipFill>
          <a:blip r:embed="rId2" cstate="print"/>
          <a:stretch>
            <a:fillRect/>
          </a:stretch>
        </p:blipFill>
        <p:spPr>
          <a:xfrm>
            <a:off x="648182" y="1635101"/>
            <a:ext cx="10896066" cy="99601"/>
          </a:xfrm>
          <a:prstGeom prst="rect">
            <a:avLst/>
          </a:prstGeom>
        </p:spPr>
      </p:pic>
      <p:sp>
        <p:nvSpPr>
          <p:cNvPr id="4" name="object 4"/>
          <p:cNvSpPr txBox="1"/>
          <p:nvPr/>
        </p:nvSpPr>
        <p:spPr>
          <a:xfrm>
            <a:off x="916939" y="1817166"/>
            <a:ext cx="6497955" cy="2599055"/>
          </a:xfrm>
          <a:prstGeom prst="rect">
            <a:avLst/>
          </a:prstGeom>
        </p:spPr>
        <p:txBody>
          <a:bodyPr vert="horz" wrap="square" lIns="0" tIns="106045" rIns="0" bIns="0" rtlCol="0">
            <a:spAutoFit/>
          </a:bodyPr>
          <a:lstStyle/>
          <a:p>
            <a:pPr marL="240665" indent="-227965">
              <a:lnSpc>
                <a:spcPct val="100000"/>
              </a:lnSpc>
              <a:spcBef>
                <a:spcPts val="835"/>
              </a:spcBef>
              <a:buFont typeface="Arial"/>
              <a:buChar char="•"/>
              <a:tabLst>
                <a:tab pos="240665" algn="l"/>
              </a:tabLst>
            </a:pPr>
            <a:r>
              <a:rPr sz="2200" b="1" spc="-25" dirty="0">
                <a:latin typeface="Carlito"/>
                <a:cs typeface="Carlito"/>
              </a:rPr>
              <a:t>Tesis</a:t>
            </a:r>
            <a:r>
              <a:rPr sz="2200" b="1" spc="-100" dirty="0">
                <a:latin typeface="Carlito"/>
                <a:cs typeface="Carlito"/>
              </a:rPr>
              <a:t> </a:t>
            </a:r>
            <a:r>
              <a:rPr sz="2200" b="1" spc="-10" dirty="0">
                <a:latin typeface="Carlito"/>
                <a:cs typeface="Carlito"/>
              </a:rPr>
              <a:t>2a./J.85/2010</a:t>
            </a:r>
            <a:endParaRPr sz="2200">
              <a:latin typeface="Carlito"/>
              <a:cs typeface="Carlito"/>
            </a:endParaRPr>
          </a:p>
          <a:p>
            <a:pPr marL="240665" indent="-227965">
              <a:lnSpc>
                <a:spcPct val="100000"/>
              </a:lnSpc>
              <a:spcBef>
                <a:spcPts val="740"/>
              </a:spcBef>
              <a:buFont typeface="Arial"/>
              <a:buChar char="•"/>
              <a:tabLst>
                <a:tab pos="240665" algn="l"/>
              </a:tabLst>
            </a:pPr>
            <a:r>
              <a:rPr sz="2200" dirty="0">
                <a:latin typeface="Carlito"/>
                <a:cs typeface="Carlito"/>
              </a:rPr>
              <a:t>SCJN.</a:t>
            </a:r>
            <a:r>
              <a:rPr sz="2200" spc="-35" dirty="0">
                <a:latin typeface="Carlito"/>
                <a:cs typeface="Carlito"/>
              </a:rPr>
              <a:t> </a:t>
            </a:r>
            <a:r>
              <a:rPr sz="2200" spc="-10" dirty="0">
                <a:latin typeface="Carlito"/>
                <a:cs typeface="Carlito"/>
              </a:rPr>
              <a:t>Puntualizaciones</a:t>
            </a:r>
            <a:r>
              <a:rPr sz="2200" spc="-35" dirty="0">
                <a:latin typeface="Carlito"/>
                <a:cs typeface="Carlito"/>
              </a:rPr>
              <a:t> </a:t>
            </a:r>
            <a:r>
              <a:rPr sz="2200" dirty="0">
                <a:latin typeface="Carlito"/>
                <a:cs typeface="Carlito"/>
              </a:rPr>
              <a:t>sobre</a:t>
            </a:r>
            <a:r>
              <a:rPr sz="2200" spc="-35" dirty="0">
                <a:latin typeface="Carlito"/>
                <a:cs typeface="Carlito"/>
              </a:rPr>
              <a:t> </a:t>
            </a:r>
            <a:r>
              <a:rPr sz="2200" dirty="0">
                <a:latin typeface="Carlito"/>
                <a:cs typeface="Carlito"/>
              </a:rPr>
              <a:t>la</a:t>
            </a:r>
            <a:r>
              <a:rPr sz="2200" spc="-35" dirty="0">
                <a:latin typeface="Carlito"/>
                <a:cs typeface="Carlito"/>
              </a:rPr>
              <a:t> </a:t>
            </a:r>
            <a:r>
              <a:rPr sz="2200" dirty="0">
                <a:latin typeface="Carlito"/>
                <a:cs typeface="Carlito"/>
              </a:rPr>
              <a:t>jurisprudencia</a:t>
            </a:r>
            <a:r>
              <a:rPr sz="2200" spc="-30" dirty="0">
                <a:latin typeface="Carlito"/>
                <a:cs typeface="Carlito"/>
              </a:rPr>
              <a:t> </a:t>
            </a:r>
            <a:r>
              <a:rPr sz="2200" spc="-10" dirty="0">
                <a:latin typeface="Carlito"/>
                <a:cs typeface="Carlito"/>
              </a:rPr>
              <a:t>85/2010</a:t>
            </a:r>
            <a:endParaRPr sz="2200">
              <a:latin typeface="Carlito"/>
              <a:cs typeface="Carlito"/>
            </a:endParaRPr>
          </a:p>
          <a:p>
            <a:pPr>
              <a:lnSpc>
                <a:spcPct val="100000"/>
              </a:lnSpc>
              <a:spcBef>
                <a:spcPts val="1425"/>
              </a:spcBef>
              <a:buFont typeface="Arial"/>
              <a:buChar char="•"/>
            </a:pPr>
            <a:endParaRPr sz="2200">
              <a:latin typeface="Carlito"/>
              <a:cs typeface="Carlito"/>
            </a:endParaRPr>
          </a:p>
          <a:p>
            <a:pPr marL="240665" indent="-227965">
              <a:lnSpc>
                <a:spcPct val="100000"/>
              </a:lnSpc>
              <a:buFont typeface="Arial"/>
              <a:buChar char="•"/>
              <a:tabLst>
                <a:tab pos="240665" algn="l"/>
              </a:tabLst>
            </a:pPr>
            <a:r>
              <a:rPr sz="2200" b="1" spc="-25" dirty="0">
                <a:latin typeface="Carlito"/>
                <a:cs typeface="Carlito"/>
              </a:rPr>
              <a:t>Tesis</a:t>
            </a:r>
            <a:r>
              <a:rPr sz="2200" b="1" spc="-100" dirty="0">
                <a:latin typeface="Carlito"/>
                <a:cs typeface="Carlito"/>
              </a:rPr>
              <a:t> </a:t>
            </a:r>
            <a:r>
              <a:rPr sz="2200" b="1" dirty="0">
                <a:latin typeface="Carlito"/>
                <a:cs typeface="Carlito"/>
              </a:rPr>
              <a:t>2a./J.</a:t>
            </a:r>
            <a:r>
              <a:rPr sz="2200" b="1" spc="-105" dirty="0">
                <a:latin typeface="Carlito"/>
                <a:cs typeface="Carlito"/>
              </a:rPr>
              <a:t> </a:t>
            </a:r>
            <a:r>
              <a:rPr sz="2200" b="1" spc="-10" dirty="0">
                <a:latin typeface="Carlito"/>
                <a:cs typeface="Carlito"/>
              </a:rPr>
              <a:t>8/2016</a:t>
            </a:r>
            <a:endParaRPr sz="2200">
              <a:latin typeface="Carlito"/>
              <a:cs typeface="Carlito"/>
            </a:endParaRPr>
          </a:p>
          <a:p>
            <a:pPr marL="240665" indent="-227965">
              <a:lnSpc>
                <a:spcPct val="100000"/>
              </a:lnSpc>
              <a:spcBef>
                <a:spcPts val="735"/>
              </a:spcBef>
              <a:buFont typeface="Arial"/>
              <a:buChar char="•"/>
              <a:tabLst>
                <a:tab pos="240665" algn="l"/>
              </a:tabLst>
            </a:pPr>
            <a:r>
              <a:rPr sz="2200" dirty="0">
                <a:latin typeface="Carlito"/>
                <a:cs typeface="Carlito"/>
              </a:rPr>
              <a:t>Comunicado</a:t>
            </a:r>
            <a:r>
              <a:rPr sz="2200" spc="-70" dirty="0">
                <a:latin typeface="Carlito"/>
                <a:cs typeface="Carlito"/>
              </a:rPr>
              <a:t> </a:t>
            </a:r>
            <a:r>
              <a:rPr sz="2200" dirty="0">
                <a:latin typeface="Carlito"/>
                <a:cs typeface="Carlito"/>
              </a:rPr>
              <a:t>del</a:t>
            </a:r>
            <a:r>
              <a:rPr sz="2200" spc="-60" dirty="0">
                <a:latin typeface="Carlito"/>
                <a:cs typeface="Carlito"/>
              </a:rPr>
              <a:t> </a:t>
            </a:r>
            <a:r>
              <a:rPr sz="2200" spc="-20" dirty="0">
                <a:latin typeface="Carlito"/>
                <a:cs typeface="Carlito"/>
              </a:rPr>
              <a:t>IMSS</a:t>
            </a:r>
            <a:endParaRPr sz="2200">
              <a:latin typeface="Carlito"/>
              <a:cs typeface="Carlito"/>
            </a:endParaRPr>
          </a:p>
          <a:p>
            <a:pPr marL="240665" indent="-227965">
              <a:lnSpc>
                <a:spcPct val="100000"/>
              </a:lnSpc>
              <a:spcBef>
                <a:spcPts val="740"/>
              </a:spcBef>
              <a:buFont typeface="Arial"/>
              <a:buChar char="•"/>
              <a:tabLst>
                <a:tab pos="240665" algn="l"/>
              </a:tabLst>
            </a:pPr>
            <a:r>
              <a:rPr sz="2200" spc="-10" dirty="0">
                <a:latin typeface="Carlito"/>
                <a:cs typeface="Carlito"/>
              </a:rPr>
              <a:t>Proyecto</a:t>
            </a:r>
            <a:r>
              <a:rPr sz="2200" spc="-35" dirty="0">
                <a:latin typeface="Carlito"/>
                <a:cs typeface="Carlito"/>
              </a:rPr>
              <a:t> </a:t>
            </a:r>
            <a:r>
              <a:rPr sz="2200" dirty="0">
                <a:latin typeface="Carlito"/>
                <a:cs typeface="Carlito"/>
              </a:rPr>
              <a:t>de</a:t>
            </a:r>
            <a:r>
              <a:rPr sz="2200" spc="-40" dirty="0">
                <a:latin typeface="Carlito"/>
                <a:cs typeface="Carlito"/>
              </a:rPr>
              <a:t> </a:t>
            </a:r>
            <a:r>
              <a:rPr sz="2200" spc="-10" dirty="0">
                <a:latin typeface="Carlito"/>
                <a:cs typeface="Carlito"/>
              </a:rPr>
              <a:t>Reforma</a:t>
            </a:r>
            <a:endParaRPr sz="2200">
              <a:latin typeface="Carlito"/>
              <a:cs typeface="Carlito"/>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85289" y="374523"/>
            <a:ext cx="4618355" cy="635000"/>
          </a:xfrm>
          <a:prstGeom prst="rect">
            <a:avLst/>
          </a:prstGeom>
        </p:spPr>
        <p:txBody>
          <a:bodyPr vert="horz" wrap="square" lIns="0" tIns="12065" rIns="0" bIns="0" rtlCol="0">
            <a:spAutoFit/>
          </a:bodyPr>
          <a:lstStyle/>
          <a:p>
            <a:pPr marL="12700" marR="5080">
              <a:lnSpc>
                <a:spcPct val="100000"/>
              </a:lnSpc>
              <a:spcBef>
                <a:spcPts val="95"/>
              </a:spcBef>
            </a:pPr>
            <a:r>
              <a:rPr sz="2000" b="1" spc="-105" dirty="0">
                <a:solidFill>
                  <a:srgbClr val="EC7C30"/>
                </a:solidFill>
                <a:latin typeface="Verdana"/>
                <a:cs typeface="Verdana"/>
              </a:rPr>
              <a:t>¿Cómo</a:t>
            </a:r>
            <a:r>
              <a:rPr sz="2000" b="1" spc="-110" dirty="0">
                <a:solidFill>
                  <a:srgbClr val="EC7C30"/>
                </a:solidFill>
                <a:latin typeface="Verdana"/>
                <a:cs typeface="Verdana"/>
              </a:rPr>
              <a:t> </a:t>
            </a:r>
            <a:r>
              <a:rPr sz="2000" b="1" spc="-165" dirty="0">
                <a:solidFill>
                  <a:srgbClr val="EC7C30"/>
                </a:solidFill>
                <a:latin typeface="Verdana"/>
                <a:cs typeface="Verdana"/>
              </a:rPr>
              <a:t>me</a:t>
            </a:r>
            <a:r>
              <a:rPr sz="2000" b="1" spc="-114" dirty="0">
                <a:solidFill>
                  <a:srgbClr val="EC7C30"/>
                </a:solidFill>
                <a:latin typeface="Verdana"/>
                <a:cs typeface="Verdana"/>
              </a:rPr>
              <a:t> </a:t>
            </a:r>
            <a:r>
              <a:rPr sz="2000" b="1" spc="-150" dirty="0">
                <a:solidFill>
                  <a:srgbClr val="EC7C30"/>
                </a:solidFill>
                <a:latin typeface="Verdana"/>
                <a:cs typeface="Verdana"/>
              </a:rPr>
              <a:t>voy</a:t>
            </a:r>
            <a:r>
              <a:rPr sz="2000" b="1" spc="-95" dirty="0">
                <a:solidFill>
                  <a:srgbClr val="EC7C30"/>
                </a:solidFill>
                <a:latin typeface="Verdana"/>
                <a:cs typeface="Verdana"/>
              </a:rPr>
              <a:t> </a:t>
            </a:r>
            <a:r>
              <a:rPr sz="2000" b="1" dirty="0">
                <a:solidFill>
                  <a:srgbClr val="EC7C30"/>
                </a:solidFill>
                <a:latin typeface="Verdana"/>
                <a:cs typeface="Verdana"/>
              </a:rPr>
              <a:t>a</a:t>
            </a:r>
            <a:r>
              <a:rPr sz="2000" b="1" spc="-100" dirty="0">
                <a:solidFill>
                  <a:srgbClr val="EC7C30"/>
                </a:solidFill>
                <a:latin typeface="Verdana"/>
                <a:cs typeface="Verdana"/>
              </a:rPr>
              <a:t> </a:t>
            </a:r>
            <a:r>
              <a:rPr sz="2000" b="1" spc="-185" dirty="0">
                <a:solidFill>
                  <a:srgbClr val="EC7C30"/>
                </a:solidFill>
                <a:latin typeface="Verdana"/>
                <a:cs typeface="Verdana"/>
              </a:rPr>
              <a:t>pensionar</a:t>
            </a:r>
            <a:r>
              <a:rPr sz="2000" b="1" spc="-110" dirty="0">
                <a:solidFill>
                  <a:srgbClr val="EC7C30"/>
                </a:solidFill>
                <a:latin typeface="Verdana"/>
                <a:cs typeface="Verdana"/>
              </a:rPr>
              <a:t> </a:t>
            </a:r>
            <a:r>
              <a:rPr sz="2000" b="1" spc="-210" dirty="0">
                <a:solidFill>
                  <a:srgbClr val="EC7C30"/>
                </a:solidFill>
                <a:latin typeface="Verdana"/>
                <a:cs typeface="Verdana"/>
              </a:rPr>
              <a:t>(jubilar)? </a:t>
            </a:r>
            <a:r>
              <a:rPr sz="2000" b="1" spc="-135" dirty="0">
                <a:solidFill>
                  <a:srgbClr val="EC7C30"/>
                </a:solidFill>
                <a:latin typeface="Verdana"/>
                <a:cs typeface="Verdana"/>
              </a:rPr>
              <a:t>Cesantía</a:t>
            </a:r>
            <a:r>
              <a:rPr sz="2000" b="1" spc="-114" dirty="0">
                <a:solidFill>
                  <a:srgbClr val="EC7C30"/>
                </a:solidFill>
                <a:latin typeface="Verdana"/>
                <a:cs typeface="Verdana"/>
              </a:rPr>
              <a:t> </a:t>
            </a:r>
            <a:r>
              <a:rPr sz="2000" b="1" spc="-150" dirty="0">
                <a:solidFill>
                  <a:srgbClr val="EC7C30"/>
                </a:solidFill>
                <a:latin typeface="Verdana"/>
                <a:cs typeface="Verdana"/>
              </a:rPr>
              <a:t>y</a:t>
            </a:r>
            <a:r>
              <a:rPr sz="2000" b="1" spc="-105" dirty="0">
                <a:solidFill>
                  <a:srgbClr val="EC7C30"/>
                </a:solidFill>
                <a:latin typeface="Verdana"/>
                <a:cs typeface="Verdana"/>
              </a:rPr>
              <a:t> </a:t>
            </a:r>
            <a:r>
              <a:rPr sz="2000" b="1" spc="-10" dirty="0">
                <a:solidFill>
                  <a:srgbClr val="EC7C30"/>
                </a:solidFill>
                <a:latin typeface="Verdana"/>
                <a:cs typeface="Verdana"/>
              </a:rPr>
              <a:t>vejez</a:t>
            </a:r>
            <a:endParaRPr sz="2000">
              <a:latin typeface="Verdana"/>
              <a:cs typeface="Verdana"/>
            </a:endParaRPr>
          </a:p>
        </p:txBody>
      </p:sp>
      <p:grpSp>
        <p:nvGrpSpPr>
          <p:cNvPr id="3" name="object 3"/>
          <p:cNvGrpSpPr/>
          <p:nvPr/>
        </p:nvGrpSpPr>
        <p:grpSpPr>
          <a:xfrm>
            <a:off x="1881377" y="669798"/>
            <a:ext cx="8572500" cy="4771390"/>
            <a:chOff x="1881377" y="669798"/>
            <a:chExt cx="8572500" cy="4771390"/>
          </a:xfrm>
        </p:grpSpPr>
        <p:pic>
          <p:nvPicPr>
            <p:cNvPr id="4" name="object 4"/>
            <p:cNvPicPr/>
            <p:nvPr/>
          </p:nvPicPr>
          <p:blipFill>
            <a:blip r:embed="rId2" cstate="print"/>
            <a:stretch>
              <a:fillRect/>
            </a:stretch>
          </p:blipFill>
          <p:spPr>
            <a:xfrm>
              <a:off x="1881377" y="1200150"/>
              <a:ext cx="8461248" cy="4240530"/>
            </a:xfrm>
            <a:prstGeom prst="rect">
              <a:avLst/>
            </a:prstGeom>
          </p:spPr>
        </p:pic>
        <p:pic>
          <p:nvPicPr>
            <p:cNvPr id="5" name="object 5">
              <a:hlinkClick r:id="rId3"/>
            </p:cNvPr>
            <p:cNvPicPr/>
            <p:nvPr/>
          </p:nvPicPr>
          <p:blipFill>
            <a:blip r:embed="rId4" cstate="print"/>
            <a:stretch>
              <a:fillRect/>
            </a:stretch>
          </p:blipFill>
          <p:spPr>
            <a:xfrm>
              <a:off x="6881622" y="669798"/>
              <a:ext cx="3572255" cy="643127"/>
            </a:xfrm>
            <a:prstGeom prst="rect">
              <a:avLst/>
            </a:prstGeom>
          </p:spPr>
        </p:pic>
      </p:grpSp>
      <p:sp>
        <p:nvSpPr>
          <p:cNvPr id="6" name="object 6"/>
          <p:cNvSpPr txBox="1"/>
          <p:nvPr/>
        </p:nvSpPr>
        <p:spPr>
          <a:xfrm>
            <a:off x="2523744" y="5858255"/>
            <a:ext cx="2857500" cy="646430"/>
          </a:xfrm>
          <a:prstGeom prst="rect">
            <a:avLst/>
          </a:prstGeom>
          <a:solidFill>
            <a:srgbClr val="FFC000"/>
          </a:solidFill>
        </p:spPr>
        <p:txBody>
          <a:bodyPr vert="horz" wrap="square" lIns="0" tIns="30480" rIns="0" bIns="0" rtlCol="0">
            <a:spAutoFit/>
          </a:bodyPr>
          <a:lstStyle/>
          <a:p>
            <a:pPr marL="586740" marR="193675" indent="-384810">
              <a:lnSpc>
                <a:spcPct val="100000"/>
              </a:lnSpc>
              <a:spcBef>
                <a:spcPts val="240"/>
              </a:spcBef>
            </a:pPr>
            <a:r>
              <a:rPr sz="1800" dirty="0">
                <a:solidFill>
                  <a:srgbClr val="FFFFFF"/>
                </a:solidFill>
                <a:latin typeface="Carlito"/>
                <a:cs typeface="Carlito"/>
              </a:rPr>
              <a:t>Ley</a:t>
            </a:r>
            <a:r>
              <a:rPr sz="1800" spc="-30" dirty="0">
                <a:solidFill>
                  <a:srgbClr val="FFFFFF"/>
                </a:solidFill>
                <a:latin typeface="Carlito"/>
                <a:cs typeface="Carlito"/>
              </a:rPr>
              <a:t> </a:t>
            </a:r>
            <a:r>
              <a:rPr sz="1800" dirty="0">
                <a:solidFill>
                  <a:srgbClr val="FFFFFF"/>
                </a:solidFill>
                <a:latin typeface="Carlito"/>
                <a:cs typeface="Carlito"/>
              </a:rPr>
              <a:t>del</a:t>
            </a:r>
            <a:r>
              <a:rPr sz="1800" spc="-30" dirty="0">
                <a:solidFill>
                  <a:srgbClr val="FFFFFF"/>
                </a:solidFill>
                <a:latin typeface="Carlito"/>
                <a:cs typeface="Carlito"/>
              </a:rPr>
              <a:t> </a:t>
            </a:r>
            <a:r>
              <a:rPr sz="1800" dirty="0">
                <a:solidFill>
                  <a:srgbClr val="FFFFFF"/>
                </a:solidFill>
                <a:latin typeface="Carlito"/>
                <a:cs typeface="Carlito"/>
              </a:rPr>
              <a:t>Seguro</a:t>
            </a:r>
            <a:r>
              <a:rPr sz="1800" spc="-30" dirty="0">
                <a:solidFill>
                  <a:srgbClr val="FFFFFF"/>
                </a:solidFill>
                <a:latin typeface="Carlito"/>
                <a:cs typeface="Carlito"/>
              </a:rPr>
              <a:t> </a:t>
            </a:r>
            <a:r>
              <a:rPr sz="1800" dirty="0">
                <a:solidFill>
                  <a:srgbClr val="FFFFFF"/>
                </a:solidFill>
                <a:latin typeface="Carlito"/>
                <a:cs typeface="Carlito"/>
              </a:rPr>
              <a:t>Social</a:t>
            </a:r>
            <a:r>
              <a:rPr sz="1800" spc="-40" dirty="0">
                <a:solidFill>
                  <a:srgbClr val="FFFFFF"/>
                </a:solidFill>
                <a:latin typeface="Carlito"/>
                <a:cs typeface="Carlito"/>
              </a:rPr>
              <a:t> </a:t>
            </a:r>
            <a:r>
              <a:rPr sz="1800" spc="-20" dirty="0">
                <a:solidFill>
                  <a:srgbClr val="FFFFFF"/>
                </a:solidFill>
                <a:latin typeface="Carlito"/>
                <a:cs typeface="Carlito"/>
              </a:rPr>
              <a:t>1973 </a:t>
            </a:r>
            <a:r>
              <a:rPr sz="1800" dirty="0">
                <a:solidFill>
                  <a:srgbClr val="FFFFFF"/>
                </a:solidFill>
                <a:latin typeface="Carlito"/>
                <a:cs typeface="Carlito"/>
              </a:rPr>
              <a:t>Beneficio</a:t>
            </a:r>
            <a:r>
              <a:rPr sz="1800" spc="-75" dirty="0">
                <a:solidFill>
                  <a:srgbClr val="FFFFFF"/>
                </a:solidFill>
                <a:latin typeface="Carlito"/>
                <a:cs typeface="Carlito"/>
              </a:rPr>
              <a:t> </a:t>
            </a:r>
            <a:r>
              <a:rPr sz="1800" spc="-10" dirty="0">
                <a:solidFill>
                  <a:srgbClr val="FFFFFF"/>
                </a:solidFill>
                <a:latin typeface="Carlito"/>
                <a:cs typeface="Carlito"/>
              </a:rPr>
              <a:t>definido</a:t>
            </a:r>
            <a:endParaRPr sz="1800">
              <a:latin typeface="Carlito"/>
              <a:cs typeface="Carlito"/>
            </a:endParaRPr>
          </a:p>
        </p:txBody>
      </p:sp>
      <p:sp>
        <p:nvSpPr>
          <p:cNvPr id="7" name="object 7"/>
          <p:cNvSpPr txBox="1"/>
          <p:nvPr/>
        </p:nvSpPr>
        <p:spPr>
          <a:xfrm>
            <a:off x="6881621" y="5858255"/>
            <a:ext cx="2857500" cy="646430"/>
          </a:xfrm>
          <a:prstGeom prst="rect">
            <a:avLst/>
          </a:prstGeom>
          <a:solidFill>
            <a:srgbClr val="B74818"/>
          </a:solidFill>
        </p:spPr>
        <p:txBody>
          <a:bodyPr vert="horz" wrap="square" lIns="0" tIns="30480" rIns="0" bIns="0" rtlCol="0">
            <a:spAutoFit/>
          </a:bodyPr>
          <a:lstStyle/>
          <a:p>
            <a:pPr marL="422909" marR="194310" indent="-221615">
              <a:lnSpc>
                <a:spcPct val="100000"/>
              </a:lnSpc>
              <a:spcBef>
                <a:spcPts val="240"/>
              </a:spcBef>
            </a:pPr>
            <a:r>
              <a:rPr sz="1800" dirty="0">
                <a:solidFill>
                  <a:srgbClr val="FFFFFF"/>
                </a:solidFill>
                <a:latin typeface="Carlito"/>
                <a:cs typeface="Carlito"/>
              </a:rPr>
              <a:t>Ley</a:t>
            </a:r>
            <a:r>
              <a:rPr sz="1800" spc="-30" dirty="0">
                <a:solidFill>
                  <a:srgbClr val="FFFFFF"/>
                </a:solidFill>
                <a:latin typeface="Carlito"/>
                <a:cs typeface="Carlito"/>
              </a:rPr>
              <a:t> </a:t>
            </a:r>
            <a:r>
              <a:rPr sz="1800" dirty="0">
                <a:solidFill>
                  <a:srgbClr val="FFFFFF"/>
                </a:solidFill>
                <a:latin typeface="Carlito"/>
                <a:cs typeface="Carlito"/>
              </a:rPr>
              <a:t>del</a:t>
            </a:r>
            <a:r>
              <a:rPr sz="1800" spc="-30" dirty="0">
                <a:solidFill>
                  <a:srgbClr val="FFFFFF"/>
                </a:solidFill>
                <a:latin typeface="Carlito"/>
                <a:cs typeface="Carlito"/>
              </a:rPr>
              <a:t> </a:t>
            </a:r>
            <a:r>
              <a:rPr sz="1800" dirty="0">
                <a:solidFill>
                  <a:srgbClr val="FFFFFF"/>
                </a:solidFill>
                <a:latin typeface="Carlito"/>
                <a:cs typeface="Carlito"/>
              </a:rPr>
              <a:t>Seguro</a:t>
            </a:r>
            <a:r>
              <a:rPr sz="1800" spc="-30" dirty="0">
                <a:solidFill>
                  <a:srgbClr val="FFFFFF"/>
                </a:solidFill>
                <a:latin typeface="Carlito"/>
                <a:cs typeface="Carlito"/>
              </a:rPr>
              <a:t> </a:t>
            </a:r>
            <a:r>
              <a:rPr sz="1800" dirty="0">
                <a:solidFill>
                  <a:srgbClr val="FFFFFF"/>
                </a:solidFill>
                <a:latin typeface="Carlito"/>
                <a:cs typeface="Carlito"/>
              </a:rPr>
              <a:t>Social</a:t>
            </a:r>
            <a:r>
              <a:rPr sz="1800" spc="-40" dirty="0">
                <a:solidFill>
                  <a:srgbClr val="FFFFFF"/>
                </a:solidFill>
                <a:latin typeface="Carlito"/>
                <a:cs typeface="Carlito"/>
              </a:rPr>
              <a:t> </a:t>
            </a:r>
            <a:r>
              <a:rPr sz="1800" spc="-20" dirty="0">
                <a:solidFill>
                  <a:srgbClr val="FFFFFF"/>
                </a:solidFill>
                <a:latin typeface="Carlito"/>
                <a:cs typeface="Carlito"/>
              </a:rPr>
              <a:t>1997 </a:t>
            </a:r>
            <a:r>
              <a:rPr sz="1800" spc="-10" dirty="0">
                <a:solidFill>
                  <a:srgbClr val="FFFFFF"/>
                </a:solidFill>
                <a:latin typeface="Carlito"/>
                <a:cs typeface="Carlito"/>
              </a:rPr>
              <a:t>Contribución</a:t>
            </a:r>
            <a:r>
              <a:rPr sz="1800" spc="5" dirty="0">
                <a:solidFill>
                  <a:srgbClr val="FFFFFF"/>
                </a:solidFill>
                <a:latin typeface="Carlito"/>
                <a:cs typeface="Carlito"/>
              </a:rPr>
              <a:t> </a:t>
            </a:r>
            <a:r>
              <a:rPr sz="1800" spc="-10" dirty="0">
                <a:solidFill>
                  <a:srgbClr val="FFFFFF"/>
                </a:solidFill>
                <a:latin typeface="Carlito"/>
                <a:cs typeface="Carlito"/>
              </a:rPr>
              <a:t>definida</a:t>
            </a:r>
            <a:endParaRPr sz="1800">
              <a:latin typeface="Carlito"/>
              <a:cs typeface="Carlito"/>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438034" y="2999447"/>
            <a:ext cx="2791460" cy="836930"/>
          </a:xfrm>
          <a:prstGeom prst="rect">
            <a:avLst/>
          </a:prstGeom>
        </p:spPr>
        <p:txBody>
          <a:bodyPr vert="horz" wrap="square" lIns="0" tIns="61594" rIns="0" bIns="0" rtlCol="0">
            <a:spAutoFit/>
          </a:bodyPr>
          <a:lstStyle/>
          <a:p>
            <a:pPr marL="12700" marR="5080">
              <a:lnSpc>
                <a:spcPts val="3020"/>
              </a:lnSpc>
              <a:spcBef>
                <a:spcPts val="484"/>
              </a:spcBef>
            </a:pPr>
            <a:r>
              <a:rPr sz="2800" spc="-25" dirty="0">
                <a:latin typeface="Carlito"/>
                <a:cs typeface="Carlito"/>
              </a:rPr>
              <a:t>¿</a:t>
            </a:r>
            <a:r>
              <a:rPr sz="2800" u="sng" spc="-25" dirty="0">
                <a:solidFill>
                  <a:srgbClr val="0562C1"/>
                </a:solidFill>
                <a:uFill>
                  <a:solidFill>
                    <a:srgbClr val="0562C1"/>
                  </a:solidFill>
                </a:uFill>
                <a:latin typeface="Carlito"/>
                <a:cs typeface="Carlito"/>
              </a:rPr>
              <a:t>Como</a:t>
            </a:r>
            <a:r>
              <a:rPr sz="2800" u="sng" spc="-105" dirty="0">
                <a:solidFill>
                  <a:srgbClr val="0562C1"/>
                </a:solidFill>
                <a:uFill>
                  <a:solidFill>
                    <a:srgbClr val="0562C1"/>
                  </a:solidFill>
                </a:uFill>
                <a:latin typeface="Carlito"/>
                <a:cs typeface="Carlito"/>
              </a:rPr>
              <a:t> </a:t>
            </a:r>
            <a:r>
              <a:rPr sz="2800" u="sng" dirty="0">
                <a:solidFill>
                  <a:srgbClr val="0562C1"/>
                </a:solidFill>
                <a:uFill>
                  <a:solidFill>
                    <a:srgbClr val="0562C1"/>
                  </a:solidFill>
                </a:uFill>
                <a:latin typeface="Carlito"/>
                <a:cs typeface="Carlito"/>
              </a:rPr>
              <a:t>se</a:t>
            </a:r>
            <a:r>
              <a:rPr sz="2800" u="sng" spc="-95" dirty="0">
                <a:solidFill>
                  <a:srgbClr val="0562C1"/>
                </a:solidFill>
                <a:uFill>
                  <a:solidFill>
                    <a:srgbClr val="0562C1"/>
                  </a:solidFill>
                </a:uFill>
                <a:latin typeface="Carlito"/>
                <a:cs typeface="Carlito"/>
              </a:rPr>
              <a:t> </a:t>
            </a:r>
            <a:r>
              <a:rPr sz="2800" u="sng" spc="-45" dirty="0">
                <a:solidFill>
                  <a:srgbClr val="0562C1"/>
                </a:solidFill>
                <a:uFill>
                  <a:solidFill>
                    <a:srgbClr val="0562C1"/>
                  </a:solidFill>
                </a:uFill>
                <a:latin typeface="Carlito"/>
                <a:cs typeface="Carlito"/>
              </a:rPr>
              <a:t>integra</a:t>
            </a:r>
            <a:r>
              <a:rPr sz="2800" u="sng" spc="-110" dirty="0">
                <a:solidFill>
                  <a:srgbClr val="0562C1"/>
                </a:solidFill>
                <a:uFill>
                  <a:solidFill>
                    <a:srgbClr val="0562C1"/>
                  </a:solidFill>
                </a:uFill>
                <a:latin typeface="Carlito"/>
                <a:cs typeface="Carlito"/>
              </a:rPr>
              <a:t> </a:t>
            </a:r>
            <a:r>
              <a:rPr sz="2800" u="none" spc="-25" dirty="0">
                <a:latin typeface="Carlito"/>
                <a:cs typeface="Carlito"/>
              </a:rPr>
              <a:t>el saldo</a:t>
            </a:r>
            <a:r>
              <a:rPr sz="2800" u="none" spc="-120" dirty="0">
                <a:latin typeface="Carlito"/>
                <a:cs typeface="Carlito"/>
              </a:rPr>
              <a:t> </a:t>
            </a:r>
            <a:r>
              <a:rPr sz="2800" u="none" dirty="0">
                <a:latin typeface="Carlito"/>
                <a:cs typeface="Carlito"/>
              </a:rPr>
              <a:t>de</a:t>
            </a:r>
            <a:r>
              <a:rPr sz="2800" u="none" spc="-105" dirty="0">
                <a:latin typeface="Carlito"/>
                <a:cs typeface="Carlito"/>
              </a:rPr>
              <a:t> </a:t>
            </a:r>
            <a:r>
              <a:rPr sz="2800" u="none" dirty="0">
                <a:latin typeface="Carlito"/>
                <a:cs typeface="Carlito"/>
              </a:rPr>
              <a:t>mi</a:t>
            </a:r>
            <a:r>
              <a:rPr sz="2800" u="none" spc="-90" dirty="0">
                <a:latin typeface="Carlito"/>
                <a:cs typeface="Carlito"/>
              </a:rPr>
              <a:t> </a:t>
            </a:r>
            <a:r>
              <a:rPr sz="2800" u="none" spc="-10" dirty="0">
                <a:latin typeface="Carlito"/>
                <a:cs typeface="Carlito"/>
              </a:rPr>
              <a:t>Afore?</a:t>
            </a:r>
            <a:endParaRPr sz="2800">
              <a:latin typeface="Carlito"/>
              <a:cs typeface="Carlito"/>
            </a:endParaRPr>
          </a:p>
        </p:txBody>
      </p:sp>
      <p:grpSp>
        <p:nvGrpSpPr>
          <p:cNvPr id="3" name="object 3"/>
          <p:cNvGrpSpPr/>
          <p:nvPr/>
        </p:nvGrpSpPr>
        <p:grpSpPr>
          <a:xfrm>
            <a:off x="197357" y="847344"/>
            <a:ext cx="8704580" cy="5244465"/>
            <a:chOff x="197357" y="847344"/>
            <a:chExt cx="8704580" cy="5244465"/>
          </a:xfrm>
        </p:grpSpPr>
        <p:pic>
          <p:nvPicPr>
            <p:cNvPr id="4" name="object 4"/>
            <p:cNvPicPr/>
            <p:nvPr/>
          </p:nvPicPr>
          <p:blipFill>
            <a:blip r:embed="rId2" cstate="print"/>
            <a:stretch>
              <a:fillRect/>
            </a:stretch>
          </p:blipFill>
          <p:spPr>
            <a:xfrm>
              <a:off x="197357" y="847344"/>
              <a:ext cx="6320027" cy="5244083"/>
            </a:xfrm>
            <a:prstGeom prst="rect">
              <a:avLst/>
            </a:prstGeom>
          </p:spPr>
        </p:pic>
        <p:pic>
          <p:nvPicPr>
            <p:cNvPr id="5" name="object 5">
              <a:hlinkClick r:id="rId3"/>
            </p:cNvPr>
            <p:cNvPicPr/>
            <p:nvPr/>
          </p:nvPicPr>
          <p:blipFill>
            <a:blip r:embed="rId4" cstate="print"/>
            <a:stretch>
              <a:fillRect/>
            </a:stretch>
          </p:blipFill>
          <p:spPr>
            <a:xfrm>
              <a:off x="4558284" y="847344"/>
              <a:ext cx="4343400" cy="672845"/>
            </a:xfrm>
            <a:prstGeom prst="rect">
              <a:avLst/>
            </a:prstGeom>
          </p:spPr>
        </p:pic>
      </p:gr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4059554" cy="6858000"/>
            <a:chOff x="0" y="0"/>
            <a:chExt cx="4059554" cy="6858000"/>
          </a:xfrm>
        </p:grpSpPr>
        <p:sp>
          <p:nvSpPr>
            <p:cNvPr id="3" name="object 3"/>
            <p:cNvSpPr/>
            <p:nvPr/>
          </p:nvSpPr>
          <p:spPr>
            <a:xfrm>
              <a:off x="0" y="0"/>
              <a:ext cx="4059554" cy="6858000"/>
            </a:xfrm>
            <a:custGeom>
              <a:avLst/>
              <a:gdLst/>
              <a:ahLst/>
              <a:cxnLst/>
              <a:rect l="l" t="t" r="r" b="b"/>
              <a:pathLst>
                <a:path w="4059554" h="6858000">
                  <a:moveTo>
                    <a:pt x="4059174" y="0"/>
                  </a:moveTo>
                  <a:lnTo>
                    <a:pt x="0" y="0"/>
                  </a:lnTo>
                  <a:lnTo>
                    <a:pt x="0" y="6858000"/>
                  </a:lnTo>
                  <a:lnTo>
                    <a:pt x="4059174" y="6858000"/>
                  </a:lnTo>
                  <a:lnTo>
                    <a:pt x="4059174" y="0"/>
                  </a:lnTo>
                  <a:close/>
                </a:path>
              </a:pathLst>
            </a:custGeom>
            <a:solidFill>
              <a:srgbClr val="404040"/>
            </a:solidFill>
          </p:spPr>
          <p:txBody>
            <a:bodyPr wrap="square" lIns="0" tIns="0" rIns="0" bIns="0" rtlCol="0"/>
            <a:lstStyle/>
            <a:p>
              <a:endParaRPr/>
            </a:p>
          </p:txBody>
        </p:sp>
        <p:pic>
          <p:nvPicPr>
            <p:cNvPr id="4" name="object 4"/>
            <p:cNvPicPr/>
            <p:nvPr/>
          </p:nvPicPr>
          <p:blipFill>
            <a:blip r:embed="rId2" cstate="print"/>
            <a:stretch>
              <a:fillRect/>
            </a:stretch>
          </p:blipFill>
          <p:spPr>
            <a:xfrm>
              <a:off x="616458" y="1236725"/>
              <a:ext cx="3192018" cy="1117091"/>
            </a:xfrm>
            <a:prstGeom prst="rect">
              <a:avLst/>
            </a:prstGeom>
          </p:spPr>
        </p:pic>
        <p:pic>
          <p:nvPicPr>
            <p:cNvPr id="5" name="object 5"/>
            <p:cNvPicPr/>
            <p:nvPr/>
          </p:nvPicPr>
          <p:blipFill>
            <a:blip r:embed="rId3" cstate="print"/>
            <a:stretch>
              <a:fillRect/>
            </a:stretch>
          </p:blipFill>
          <p:spPr>
            <a:xfrm>
              <a:off x="616458" y="1785366"/>
              <a:ext cx="2956560" cy="1117091"/>
            </a:xfrm>
            <a:prstGeom prst="rect">
              <a:avLst/>
            </a:prstGeom>
          </p:spPr>
        </p:pic>
        <p:pic>
          <p:nvPicPr>
            <p:cNvPr id="6" name="object 6"/>
            <p:cNvPicPr/>
            <p:nvPr/>
          </p:nvPicPr>
          <p:blipFill>
            <a:blip r:embed="rId4" cstate="print"/>
            <a:stretch>
              <a:fillRect/>
            </a:stretch>
          </p:blipFill>
          <p:spPr>
            <a:xfrm>
              <a:off x="616458" y="2334005"/>
              <a:ext cx="1953768" cy="1117091"/>
            </a:xfrm>
            <a:prstGeom prst="rect">
              <a:avLst/>
            </a:prstGeom>
          </p:spPr>
        </p:pic>
      </p:grpSp>
      <p:sp>
        <p:nvSpPr>
          <p:cNvPr id="7" name="object 7"/>
          <p:cNvSpPr txBox="1">
            <a:spLocks noGrp="1"/>
          </p:cNvSpPr>
          <p:nvPr>
            <p:ph type="title"/>
          </p:nvPr>
        </p:nvSpPr>
        <p:spPr>
          <a:xfrm>
            <a:off x="916939" y="1351787"/>
            <a:ext cx="2444115" cy="1732914"/>
          </a:xfrm>
          <a:prstGeom prst="rect">
            <a:avLst/>
          </a:prstGeom>
        </p:spPr>
        <p:txBody>
          <a:bodyPr vert="horz" wrap="square" lIns="0" tIns="81915" rIns="0" bIns="0" rtlCol="0">
            <a:spAutoFit/>
          </a:bodyPr>
          <a:lstStyle/>
          <a:p>
            <a:pPr marL="12700" marR="5080">
              <a:lnSpc>
                <a:spcPts val="4320"/>
              </a:lnSpc>
              <a:spcBef>
                <a:spcPts val="645"/>
              </a:spcBef>
            </a:pPr>
            <a:r>
              <a:rPr spc="-20" dirty="0">
                <a:solidFill>
                  <a:srgbClr val="FFFFFF"/>
                </a:solidFill>
              </a:rPr>
              <a:t>Pensión</a:t>
            </a:r>
            <a:r>
              <a:rPr spc="-185" dirty="0">
                <a:solidFill>
                  <a:srgbClr val="FFFFFF"/>
                </a:solidFill>
              </a:rPr>
              <a:t> </a:t>
            </a:r>
            <a:r>
              <a:rPr spc="-25" dirty="0">
                <a:solidFill>
                  <a:srgbClr val="FFFFFF"/>
                </a:solidFill>
              </a:rPr>
              <a:t>por </a:t>
            </a:r>
            <a:r>
              <a:rPr spc="-20" dirty="0">
                <a:solidFill>
                  <a:srgbClr val="FFFFFF"/>
                </a:solidFill>
              </a:rPr>
              <a:t>Cesantía</a:t>
            </a:r>
            <a:r>
              <a:rPr spc="-155" dirty="0">
                <a:solidFill>
                  <a:srgbClr val="FFFFFF"/>
                </a:solidFill>
              </a:rPr>
              <a:t> </a:t>
            </a:r>
            <a:r>
              <a:rPr spc="-50" dirty="0">
                <a:solidFill>
                  <a:srgbClr val="FFFFFF"/>
                </a:solidFill>
              </a:rPr>
              <a:t>O </a:t>
            </a:r>
            <a:r>
              <a:rPr spc="-10" dirty="0">
                <a:solidFill>
                  <a:srgbClr val="FFFFFF"/>
                </a:solidFill>
              </a:rPr>
              <a:t>VEJEZ.</a:t>
            </a:r>
          </a:p>
        </p:txBody>
      </p:sp>
      <p:sp>
        <p:nvSpPr>
          <p:cNvPr id="8" name="object 8"/>
          <p:cNvSpPr txBox="1"/>
          <p:nvPr/>
        </p:nvSpPr>
        <p:spPr>
          <a:xfrm>
            <a:off x="4654334" y="1509140"/>
            <a:ext cx="6238240" cy="528320"/>
          </a:xfrm>
          <a:prstGeom prst="rect">
            <a:avLst/>
          </a:prstGeom>
        </p:spPr>
        <p:txBody>
          <a:bodyPr vert="horz" wrap="square" lIns="0" tIns="12700" rIns="0" bIns="0" rtlCol="0">
            <a:spAutoFit/>
          </a:bodyPr>
          <a:lstStyle/>
          <a:p>
            <a:pPr marL="240029" indent="-227329">
              <a:lnSpc>
                <a:spcPct val="100000"/>
              </a:lnSpc>
              <a:spcBef>
                <a:spcPts val="100"/>
              </a:spcBef>
              <a:buFont typeface="Arial"/>
              <a:buChar char="•"/>
              <a:tabLst>
                <a:tab pos="240029" algn="l"/>
              </a:tabLst>
            </a:pPr>
            <a:r>
              <a:rPr sz="3300" dirty="0">
                <a:latin typeface="Carlito"/>
                <a:cs typeface="Carlito"/>
              </a:rPr>
              <a:t>Los</a:t>
            </a:r>
            <a:r>
              <a:rPr sz="3300" spc="-100" dirty="0">
                <a:latin typeface="Carlito"/>
                <a:cs typeface="Carlito"/>
              </a:rPr>
              <a:t> </a:t>
            </a:r>
            <a:r>
              <a:rPr sz="3300" dirty="0">
                <a:latin typeface="Carlito"/>
                <a:cs typeface="Carlito"/>
              </a:rPr>
              <a:t>requisitos</a:t>
            </a:r>
            <a:r>
              <a:rPr sz="3300" spc="-90" dirty="0">
                <a:latin typeface="Carlito"/>
                <a:cs typeface="Carlito"/>
              </a:rPr>
              <a:t> </a:t>
            </a:r>
            <a:r>
              <a:rPr sz="3300" dirty="0">
                <a:latin typeface="Carlito"/>
                <a:cs typeface="Carlito"/>
              </a:rPr>
              <a:t>para</a:t>
            </a:r>
            <a:r>
              <a:rPr sz="3300" spc="-100" dirty="0">
                <a:latin typeface="Carlito"/>
                <a:cs typeface="Carlito"/>
              </a:rPr>
              <a:t> </a:t>
            </a:r>
            <a:r>
              <a:rPr sz="3300" dirty="0">
                <a:latin typeface="Carlito"/>
                <a:cs typeface="Carlito"/>
              </a:rPr>
              <a:t>disfrutar</a:t>
            </a:r>
            <a:r>
              <a:rPr sz="3300" spc="-80" dirty="0">
                <a:latin typeface="Carlito"/>
                <a:cs typeface="Carlito"/>
              </a:rPr>
              <a:t> </a:t>
            </a:r>
            <a:r>
              <a:rPr sz="3300" dirty="0">
                <a:latin typeface="Carlito"/>
                <a:cs typeface="Carlito"/>
              </a:rPr>
              <a:t>de</a:t>
            </a:r>
            <a:r>
              <a:rPr sz="3300" spc="-100" dirty="0">
                <a:latin typeface="Carlito"/>
                <a:cs typeface="Carlito"/>
              </a:rPr>
              <a:t> </a:t>
            </a:r>
            <a:r>
              <a:rPr sz="3300" spc="-25" dirty="0">
                <a:latin typeface="Carlito"/>
                <a:cs typeface="Carlito"/>
              </a:rPr>
              <a:t>una</a:t>
            </a:r>
            <a:endParaRPr sz="3300">
              <a:latin typeface="Carlito"/>
              <a:cs typeface="Carlito"/>
            </a:endParaRPr>
          </a:p>
        </p:txBody>
      </p:sp>
      <p:sp>
        <p:nvSpPr>
          <p:cNvPr id="9" name="object 9"/>
          <p:cNvSpPr txBox="1"/>
          <p:nvPr/>
        </p:nvSpPr>
        <p:spPr>
          <a:xfrm>
            <a:off x="4654105" y="1911477"/>
            <a:ext cx="7012940" cy="528320"/>
          </a:xfrm>
          <a:prstGeom prst="rect">
            <a:avLst/>
          </a:prstGeom>
        </p:spPr>
        <p:txBody>
          <a:bodyPr vert="horz" wrap="square" lIns="0" tIns="12700" rIns="0" bIns="0" rtlCol="0">
            <a:spAutoFit/>
          </a:bodyPr>
          <a:lstStyle/>
          <a:p>
            <a:pPr marL="12700">
              <a:lnSpc>
                <a:spcPct val="100000"/>
              </a:lnSpc>
              <a:spcBef>
                <a:spcPts val="100"/>
              </a:spcBef>
            </a:pPr>
            <a:r>
              <a:rPr sz="3300" dirty="0">
                <a:latin typeface="Carlito"/>
                <a:cs typeface="Carlito"/>
              </a:rPr>
              <a:t>pensión</a:t>
            </a:r>
            <a:r>
              <a:rPr sz="3300" spc="-60" dirty="0">
                <a:latin typeface="Carlito"/>
                <a:cs typeface="Carlito"/>
              </a:rPr>
              <a:t> </a:t>
            </a:r>
            <a:r>
              <a:rPr sz="3300" dirty="0">
                <a:latin typeface="Carlito"/>
                <a:cs typeface="Carlito"/>
              </a:rPr>
              <a:t>por</a:t>
            </a:r>
            <a:r>
              <a:rPr sz="3300" spc="-70" dirty="0">
                <a:latin typeface="Carlito"/>
                <a:cs typeface="Carlito"/>
              </a:rPr>
              <a:t> </a:t>
            </a:r>
            <a:r>
              <a:rPr sz="3300" dirty="0">
                <a:latin typeface="Carlito"/>
                <a:cs typeface="Carlito"/>
              </a:rPr>
              <a:t>cesantía</a:t>
            </a:r>
            <a:r>
              <a:rPr sz="3300" spc="-80" dirty="0">
                <a:latin typeface="Carlito"/>
                <a:cs typeface="Carlito"/>
              </a:rPr>
              <a:t> </a:t>
            </a:r>
            <a:r>
              <a:rPr sz="3300" dirty="0">
                <a:latin typeface="Carlito"/>
                <a:cs typeface="Carlito"/>
              </a:rPr>
              <a:t>en</a:t>
            </a:r>
            <a:r>
              <a:rPr sz="3300" spc="-75" dirty="0">
                <a:latin typeface="Carlito"/>
                <a:cs typeface="Carlito"/>
              </a:rPr>
              <a:t> </a:t>
            </a:r>
            <a:r>
              <a:rPr sz="3300" dirty="0">
                <a:latin typeface="Carlito"/>
                <a:cs typeface="Carlito"/>
              </a:rPr>
              <a:t>edad</a:t>
            </a:r>
            <a:r>
              <a:rPr sz="3300" spc="-65" dirty="0">
                <a:latin typeface="Carlito"/>
                <a:cs typeface="Carlito"/>
              </a:rPr>
              <a:t> </a:t>
            </a:r>
            <a:r>
              <a:rPr sz="3300" spc="-10" dirty="0">
                <a:latin typeface="Carlito"/>
                <a:cs typeface="Carlito"/>
              </a:rPr>
              <a:t>avanzada</a:t>
            </a:r>
            <a:r>
              <a:rPr sz="3300" spc="-85" dirty="0">
                <a:latin typeface="Carlito"/>
                <a:cs typeface="Carlito"/>
              </a:rPr>
              <a:t> </a:t>
            </a:r>
            <a:r>
              <a:rPr sz="3300" spc="-50" dirty="0">
                <a:latin typeface="Carlito"/>
                <a:cs typeface="Carlito"/>
              </a:rPr>
              <a:t>o</a:t>
            </a:r>
            <a:endParaRPr sz="3300">
              <a:latin typeface="Carlito"/>
              <a:cs typeface="Carlito"/>
            </a:endParaRPr>
          </a:p>
        </p:txBody>
      </p:sp>
      <p:sp>
        <p:nvSpPr>
          <p:cNvPr id="10" name="object 10"/>
          <p:cNvSpPr txBox="1"/>
          <p:nvPr/>
        </p:nvSpPr>
        <p:spPr>
          <a:xfrm>
            <a:off x="4654105" y="2313813"/>
            <a:ext cx="1701164" cy="528320"/>
          </a:xfrm>
          <a:prstGeom prst="rect">
            <a:avLst/>
          </a:prstGeom>
        </p:spPr>
        <p:txBody>
          <a:bodyPr vert="horz" wrap="square" lIns="0" tIns="12700" rIns="0" bIns="0" rtlCol="0">
            <a:spAutoFit/>
          </a:bodyPr>
          <a:lstStyle/>
          <a:p>
            <a:pPr marL="12700">
              <a:lnSpc>
                <a:spcPct val="100000"/>
              </a:lnSpc>
              <a:spcBef>
                <a:spcPts val="100"/>
              </a:spcBef>
            </a:pPr>
            <a:r>
              <a:rPr sz="3300" dirty="0">
                <a:latin typeface="Carlito"/>
                <a:cs typeface="Carlito"/>
              </a:rPr>
              <a:t>vejez</a:t>
            </a:r>
            <a:r>
              <a:rPr sz="3300" spc="-100" dirty="0">
                <a:latin typeface="Carlito"/>
                <a:cs typeface="Carlito"/>
              </a:rPr>
              <a:t> </a:t>
            </a:r>
            <a:r>
              <a:rPr sz="3300" spc="-20" dirty="0">
                <a:latin typeface="Carlito"/>
                <a:cs typeface="Carlito"/>
              </a:rPr>
              <a:t>son:</a:t>
            </a:r>
            <a:endParaRPr sz="3300">
              <a:latin typeface="Carlito"/>
              <a:cs typeface="Carlito"/>
            </a:endParaRPr>
          </a:p>
        </p:txBody>
      </p:sp>
      <p:sp>
        <p:nvSpPr>
          <p:cNvPr id="11" name="object 11"/>
          <p:cNvSpPr txBox="1"/>
          <p:nvPr/>
        </p:nvSpPr>
        <p:spPr>
          <a:xfrm>
            <a:off x="5111532" y="2779395"/>
            <a:ext cx="5769610" cy="528320"/>
          </a:xfrm>
          <a:prstGeom prst="rect">
            <a:avLst/>
          </a:prstGeom>
        </p:spPr>
        <p:txBody>
          <a:bodyPr vert="horz" wrap="square" lIns="0" tIns="12700" rIns="0" bIns="0" rtlCol="0">
            <a:spAutoFit/>
          </a:bodyPr>
          <a:lstStyle/>
          <a:p>
            <a:pPr marL="240029" indent="-227329">
              <a:lnSpc>
                <a:spcPct val="100000"/>
              </a:lnSpc>
              <a:spcBef>
                <a:spcPts val="100"/>
              </a:spcBef>
              <a:buFont typeface="Arial"/>
              <a:buChar char="•"/>
              <a:tabLst>
                <a:tab pos="240029" algn="l"/>
              </a:tabLst>
            </a:pPr>
            <a:r>
              <a:rPr sz="3300" spc="-45" dirty="0">
                <a:latin typeface="Carlito"/>
                <a:cs typeface="Carlito"/>
              </a:rPr>
              <a:t>Tener</a:t>
            </a:r>
            <a:r>
              <a:rPr sz="3300" spc="-35" dirty="0">
                <a:latin typeface="Carlito"/>
                <a:cs typeface="Carlito"/>
              </a:rPr>
              <a:t> </a:t>
            </a:r>
            <a:r>
              <a:rPr sz="3300" spc="-25" dirty="0">
                <a:latin typeface="Carlito"/>
                <a:cs typeface="Carlito"/>
              </a:rPr>
              <a:t>60-</a:t>
            </a:r>
            <a:r>
              <a:rPr sz="3300" dirty="0">
                <a:latin typeface="Carlito"/>
                <a:cs typeface="Carlito"/>
              </a:rPr>
              <a:t>64</a:t>
            </a:r>
            <a:r>
              <a:rPr sz="3300" spc="-20" dirty="0">
                <a:latin typeface="Carlito"/>
                <a:cs typeface="Carlito"/>
              </a:rPr>
              <a:t> </a:t>
            </a:r>
            <a:r>
              <a:rPr sz="3300" dirty="0">
                <a:latin typeface="Carlito"/>
                <a:cs typeface="Carlito"/>
              </a:rPr>
              <a:t>años</a:t>
            </a:r>
            <a:r>
              <a:rPr sz="3300" spc="-30" dirty="0">
                <a:latin typeface="Carlito"/>
                <a:cs typeface="Carlito"/>
              </a:rPr>
              <a:t> </a:t>
            </a:r>
            <a:r>
              <a:rPr sz="3300" dirty="0">
                <a:latin typeface="Carlito"/>
                <a:cs typeface="Carlito"/>
              </a:rPr>
              <a:t>de</a:t>
            </a:r>
            <a:r>
              <a:rPr sz="3300" spc="-35" dirty="0">
                <a:latin typeface="Carlito"/>
                <a:cs typeface="Carlito"/>
              </a:rPr>
              <a:t> </a:t>
            </a:r>
            <a:r>
              <a:rPr sz="3300" dirty="0">
                <a:latin typeface="Carlito"/>
                <a:cs typeface="Carlito"/>
              </a:rPr>
              <a:t>edad</a:t>
            </a:r>
            <a:r>
              <a:rPr sz="3300" spc="-25" dirty="0">
                <a:latin typeface="Carlito"/>
                <a:cs typeface="Carlito"/>
              </a:rPr>
              <a:t> </a:t>
            </a:r>
            <a:r>
              <a:rPr sz="3300" spc="-10" dirty="0">
                <a:latin typeface="Carlito"/>
                <a:cs typeface="Carlito"/>
              </a:rPr>
              <a:t>(CEA).</a:t>
            </a:r>
            <a:endParaRPr sz="3300">
              <a:latin typeface="Carlito"/>
              <a:cs typeface="Carlito"/>
            </a:endParaRPr>
          </a:p>
        </p:txBody>
      </p:sp>
      <p:sp>
        <p:nvSpPr>
          <p:cNvPr id="12" name="object 12"/>
          <p:cNvSpPr txBox="1"/>
          <p:nvPr/>
        </p:nvSpPr>
        <p:spPr>
          <a:xfrm>
            <a:off x="5111494" y="3245740"/>
            <a:ext cx="5086985" cy="2328545"/>
          </a:xfrm>
          <a:prstGeom prst="rect">
            <a:avLst/>
          </a:prstGeom>
        </p:spPr>
        <p:txBody>
          <a:bodyPr vert="horz" wrap="square" lIns="0" tIns="12700" rIns="0" bIns="0" rtlCol="0">
            <a:spAutoFit/>
          </a:bodyPr>
          <a:lstStyle/>
          <a:p>
            <a:pPr marL="240029" indent="-227329">
              <a:lnSpc>
                <a:spcPts val="3815"/>
              </a:lnSpc>
              <a:spcBef>
                <a:spcPts val="100"/>
              </a:spcBef>
              <a:buFont typeface="Arial"/>
              <a:buChar char="•"/>
              <a:tabLst>
                <a:tab pos="240029" algn="l"/>
              </a:tabLst>
            </a:pPr>
            <a:r>
              <a:rPr sz="3300" spc="-35" dirty="0">
                <a:latin typeface="Carlito"/>
                <a:cs typeface="Carlito"/>
              </a:rPr>
              <a:t>Tener</a:t>
            </a:r>
            <a:r>
              <a:rPr sz="3300" spc="-45" dirty="0">
                <a:latin typeface="Carlito"/>
                <a:cs typeface="Carlito"/>
              </a:rPr>
              <a:t> </a:t>
            </a:r>
            <a:r>
              <a:rPr sz="3300" dirty="0">
                <a:latin typeface="Carlito"/>
                <a:cs typeface="Carlito"/>
              </a:rPr>
              <a:t>65</a:t>
            </a:r>
            <a:r>
              <a:rPr sz="3300" spc="-40" dirty="0">
                <a:latin typeface="Carlito"/>
                <a:cs typeface="Carlito"/>
              </a:rPr>
              <a:t> </a:t>
            </a:r>
            <a:r>
              <a:rPr sz="3300" dirty="0">
                <a:latin typeface="Carlito"/>
                <a:cs typeface="Carlito"/>
              </a:rPr>
              <a:t>o</a:t>
            </a:r>
            <a:r>
              <a:rPr sz="3300" spc="-35" dirty="0">
                <a:latin typeface="Carlito"/>
                <a:cs typeface="Carlito"/>
              </a:rPr>
              <a:t> </a:t>
            </a:r>
            <a:r>
              <a:rPr sz="3300" dirty="0">
                <a:latin typeface="Carlito"/>
                <a:cs typeface="Carlito"/>
              </a:rPr>
              <a:t>más</a:t>
            </a:r>
            <a:r>
              <a:rPr sz="3300" spc="-35" dirty="0">
                <a:latin typeface="Carlito"/>
                <a:cs typeface="Carlito"/>
              </a:rPr>
              <a:t> </a:t>
            </a:r>
            <a:r>
              <a:rPr sz="3300" dirty="0">
                <a:latin typeface="Carlito"/>
                <a:cs typeface="Carlito"/>
              </a:rPr>
              <a:t>años</a:t>
            </a:r>
            <a:r>
              <a:rPr sz="3300" spc="-40" dirty="0">
                <a:latin typeface="Carlito"/>
                <a:cs typeface="Carlito"/>
              </a:rPr>
              <a:t> </a:t>
            </a:r>
            <a:r>
              <a:rPr sz="3300" spc="-10" dirty="0">
                <a:latin typeface="Carlito"/>
                <a:cs typeface="Carlito"/>
              </a:rPr>
              <a:t>(Vejez).</a:t>
            </a:r>
            <a:endParaRPr sz="3300">
              <a:latin typeface="Carlito"/>
              <a:cs typeface="Carlito"/>
            </a:endParaRPr>
          </a:p>
          <a:p>
            <a:pPr marL="240029" indent="-227329">
              <a:lnSpc>
                <a:spcPts val="3665"/>
              </a:lnSpc>
              <a:buFont typeface="Arial"/>
              <a:buChar char="•"/>
              <a:tabLst>
                <a:tab pos="240029" algn="l"/>
              </a:tabLst>
            </a:pPr>
            <a:r>
              <a:rPr sz="3300" dirty="0">
                <a:latin typeface="Carlito"/>
                <a:cs typeface="Carlito"/>
              </a:rPr>
              <a:t>500</a:t>
            </a:r>
            <a:r>
              <a:rPr sz="3300" spc="-15" dirty="0">
                <a:latin typeface="Carlito"/>
                <a:cs typeface="Carlito"/>
              </a:rPr>
              <a:t> </a:t>
            </a:r>
            <a:r>
              <a:rPr sz="3300" dirty="0">
                <a:latin typeface="Carlito"/>
                <a:cs typeface="Carlito"/>
              </a:rPr>
              <a:t>semanas</a:t>
            </a:r>
            <a:r>
              <a:rPr sz="3300" spc="-30" dirty="0">
                <a:latin typeface="Carlito"/>
                <a:cs typeface="Carlito"/>
              </a:rPr>
              <a:t> </a:t>
            </a:r>
            <a:r>
              <a:rPr sz="3300" dirty="0">
                <a:latin typeface="Carlito"/>
                <a:cs typeface="Carlito"/>
              </a:rPr>
              <a:t>de</a:t>
            </a:r>
            <a:r>
              <a:rPr sz="3300" spc="-30" dirty="0">
                <a:latin typeface="Carlito"/>
                <a:cs typeface="Carlito"/>
              </a:rPr>
              <a:t> </a:t>
            </a:r>
            <a:r>
              <a:rPr sz="3300" spc="-10" dirty="0">
                <a:latin typeface="Carlito"/>
                <a:cs typeface="Carlito"/>
              </a:rPr>
              <a:t>cotización</a:t>
            </a:r>
            <a:endParaRPr sz="3300">
              <a:latin typeface="Carlito"/>
              <a:cs typeface="Carlito"/>
            </a:endParaRPr>
          </a:p>
          <a:p>
            <a:pPr marL="240029" marR="337820" indent="-227329">
              <a:lnSpc>
                <a:spcPct val="80000"/>
              </a:lnSpc>
              <a:spcBef>
                <a:spcPts val="645"/>
              </a:spcBef>
              <a:buFont typeface="Arial"/>
              <a:buChar char="•"/>
              <a:tabLst>
                <a:tab pos="241300" algn="l"/>
              </a:tabLst>
            </a:pPr>
            <a:r>
              <a:rPr sz="3300" dirty="0">
                <a:latin typeface="Carlito"/>
                <a:cs typeface="Carlito"/>
              </a:rPr>
              <a:t>Quedar</a:t>
            </a:r>
            <a:r>
              <a:rPr sz="3300" spc="-80" dirty="0">
                <a:latin typeface="Carlito"/>
                <a:cs typeface="Carlito"/>
              </a:rPr>
              <a:t> </a:t>
            </a:r>
            <a:r>
              <a:rPr sz="3300" dirty="0">
                <a:latin typeface="Carlito"/>
                <a:cs typeface="Carlito"/>
              </a:rPr>
              <a:t>privado</a:t>
            </a:r>
            <a:r>
              <a:rPr sz="3300" spc="-75" dirty="0">
                <a:latin typeface="Carlito"/>
                <a:cs typeface="Carlito"/>
              </a:rPr>
              <a:t> </a:t>
            </a:r>
            <a:r>
              <a:rPr sz="3300" dirty="0">
                <a:latin typeface="Carlito"/>
                <a:cs typeface="Carlito"/>
              </a:rPr>
              <a:t>de</a:t>
            </a:r>
            <a:r>
              <a:rPr sz="3300" spc="-90" dirty="0">
                <a:latin typeface="Carlito"/>
                <a:cs typeface="Carlito"/>
              </a:rPr>
              <a:t> </a:t>
            </a:r>
            <a:r>
              <a:rPr sz="3300" spc="-10" dirty="0">
                <a:latin typeface="Carlito"/>
                <a:cs typeface="Carlito"/>
              </a:rPr>
              <a:t>trabajo 	remunerado</a:t>
            </a:r>
            <a:endParaRPr sz="3300">
              <a:latin typeface="Carlito"/>
              <a:cs typeface="Carlito"/>
            </a:endParaRPr>
          </a:p>
          <a:p>
            <a:pPr marL="240029" indent="-227329">
              <a:lnSpc>
                <a:spcPts val="3670"/>
              </a:lnSpc>
              <a:buFont typeface="Arial"/>
              <a:buChar char="•"/>
              <a:tabLst>
                <a:tab pos="240029" algn="l"/>
              </a:tabLst>
            </a:pPr>
            <a:r>
              <a:rPr sz="3300" dirty="0">
                <a:latin typeface="Carlito"/>
                <a:cs typeface="Carlito"/>
              </a:rPr>
              <a:t>Estar</a:t>
            </a:r>
            <a:r>
              <a:rPr sz="3300" spc="-120" dirty="0">
                <a:latin typeface="Carlito"/>
                <a:cs typeface="Carlito"/>
              </a:rPr>
              <a:t> </a:t>
            </a:r>
            <a:r>
              <a:rPr sz="3300" spc="-10" dirty="0">
                <a:latin typeface="Carlito"/>
                <a:cs typeface="Carlito"/>
              </a:rPr>
              <a:t>vigente.</a:t>
            </a:r>
            <a:endParaRPr sz="3300">
              <a:latin typeface="Carlito"/>
              <a:cs typeface="Carlito"/>
            </a:endParaRPr>
          </a:p>
        </p:txBody>
      </p:sp>
      <p:sp>
        <p:nvSpPr>
          <p:cNvPr id="13" name="object 13"/>
          <p:cNvSpPr/>
          <p:nvPr/>
        </p:nvSpPr>
        <p:spPr>
          <a:xfrm>
            <a:off x="8130158" y="1413128"/>
            <a:ext cx="0" cy="3657600"/>
          </a:xfrm>
          <a:custGeom>
            <a:avLst/>
            <a:gdLst/>
            <a:ahLst/>
            <a:cxnLst/>
            <a:rect l="l" t="t" r="r" b="b"/>
            <a:pathLst>
              <a:path h="3657600">
                <a:moveTo>
                  <a:pt x="0" y="0"/>
                </a:moveTo>
                <a:lnTo>
                  <a:pt x="0" y="3657600"/>
                </a:lnTo>
              </a:path>
            </a:pathLst>
          </a:custGeom>
          <a:ln w="12700">
            <a:solidFill>
              <a:srgbClr val="7E7E7E"/>
            </a:solidFill>
          </a:ln>
        </p:spPr>
        <p:txBody>
          <a:bodyPr wrap="square" lIns="0" tIns="0" rIns="0" bIns="0" rtlCol="0"/>
          <a:lstStyle/>
          <a:p>
            <a:endParaRPr/>
          </a:p>
        </p:txBody>
      </p:sp>
      <p:sp>
        <p:nvSpPr>
          <p:cNvPr id="14" name="object 14"/>
          <p:cNvSpPr txBox="1"/>
          <p:nvPr/>
        </p:nvSpPr>
        <p:spPr>
          <a:xfrm>
            <a:off x="8730374" y="437007"/>
            <a:ext cx="1167130" cy="330200"/>
          </a:xfrm>
          <a:prstGeom prst="rect">
            <a:avLst/>
          </a:prstGeom>
        </p:spPr>
        <p:txBody>
          <a:bodyPr vert="horz" wrap="square" lIns="0" tIns="12065" rIns="0" bIns="0" rtlCol="0">
            <a:spAutoFit/>
          </a:bodyPr>
          <a:lstStyle/>
          <a:p>
            <a:pPr marL="240665" indent="-227965">
              <a:lnSpc>
                <a:spcPct val="100000"/>
              </a:lnSpc>
              <a:spcBef>
                <a:spcPts val="95"/>
              </a:spcBef>
              <a:buFont typeface="Arial"/>
              <a:buChar char="•"/>
              <a:tabLst>
                <a:tab pos="240665" algn="l"/>
              </a:tabLst>
            </a:pPr>
            <a:r>
              <a:rPr sz="2000" dirty="0">
                <a:latin typeface="Carlito"/>
                <a:cs typeface="Carlito"/>
              </a:rPr>
              <a:t>LSS</a:t>
            </a:r>
            <a:r>
              <a:rPr sz="2000" spc="-35" dirty="0">
                <a:latin typeface="Carlito"/>
                <a:cs typeface="Carlito"/>
              </a:rPr>
              <a:t> </a:t>
            </a:r>
            <a:r>
              <a:rPr sz="2000" spc="-20" dirty="0">
                <a:latin typeface="Carlito"/>
                <a:cs typeface="Carlito"/>
              </a:rPr>
              <a:t>1973</a:t>
            </a:r>
            <a:endParaRPr sz="2000">
              <a:latin typeface="Carlito"/>
              <a:cs typeface="Carlito"/>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z="4400" spc="-20" dirty="0"/>
              <a:t>Conservación</a:t>
            </a:r>
            <a:r>
              <a:rPr sz="4400" spc="-110" dirty="0"/>
              <a:t> </a:t>
            </a:r>
            <a:r>
              <a:rPr sz="4400" dirty="0"/>
              <a:t>de</a:t>
            </a:r>
            <a:r>
              <a:rPr sz="4400" spc="-130" dirty="0"/>
              <a:t> </a:t>
            </a:r>
            <a:r>
              <a:rPr sz="4400" spc="-20" dirty="0"/>
              <a:t>Derechos</a:t>
            </a:r>
            <a:r>
              <a:rPr sz="4400" spc="-120" dirty="0"/>
              <a:t> </a:t>
            </a:r>
            <a:r>
              <a:rPr sz="4400" spc="-20" dirty="0"/>
              <a:t>Pensionarios</a:t>
            </a:r>
            <a:endParaRPr sz="4400"/>
          </a:p>
        </p:txBody>
      </p:sp>
      <p:graphicFrame>
        <p:nvGraphicFramePr>
          <p:cNvPr id="3" name="object 3"/>
          <p:cNvGraphicFramePr>
            <a:graphicFrameLocks noGrp="1"/>
          </p:cNvGraphicFramePr>
          <p:nvPr/>
        </p:nvGraphicFramePr>
        <p:xfrm>
          <a:off x="2959100" y="2085975"/>
          <a:ext cx="6245225" cy="2331720"/>
        </p:xfrm>
        <a:graphic>
          <a:graphicData uri="http://schemas.openxmlformats.org/drawingml/2006/table">
            <a:tbl>
              <a:tblPr firstRow="1" bandRow="1">
                <a:tableStyleId>{2D5ABB26-0587-4C30-8999-92F81FD0307C}</a:tableStyleId>
              </a:tblPr>
              <a:tblGrid>
                <a:gridCol w="3508375">
                  <a:extLst>
                    <a:ext uri="{9D8B030D-6E8A-4147-A177-3AD203B41FA5}">
                      <a16:colId xmlns:a16="http://schemas.microsoft.com/office/drawing/2014/main" val="20000"/>
                    </a:ext>
                  </a:extLst>
                </a:gridCol>
                <a:gridCol w="2736850">
                  <a:extLst>
                    <a:ext uri="{9D8B030D-6E8A-4147-A177-3AD203B41FA5}">
                      <a16:colId xmlns:a16="http://schemas.microsoft.com/office/drawing/2014/main" val="20001"/>
                    </a:ext>
                  </a:extLst>
                </a:gridCol>
              </a:tblGrid>
              <a:tr h="533400">
                <a:tc>
                  <a:txBody>
                    <a:bodyPr/>
                    <a:lstStyle/>
                    <a:p>
                      <a:pPr marL="1270" algn="ctr">
                        <a:lnSpc>
                          <a:spcPct val="100000"/>
                        </a:lnSpc>
                        <a:spcBef>
                          <a:spcPts val="345"/>
                        </a:spcBef>
                      </a:pPr>
                      <a:r>
                        <a:rPr sz="2800" b="1" spc="-10" dirty="0">
                          <a:latin typeface="Arial"/>
                          <a:cs typeface="Arial"/>
                        </a:rPr>
                        <a:t>Interrupción</a:t>
                      </a:r>
                      <a:endParaRPr sz="2800">
                        <a:latin typeface="Arial"/>
                        <a:cs typeface="Arial"/>
                      </a:endParaRPr>
                    </a:p>
                  </a:txBody>
                  <a:tcPr marL="0" marR="0" marT="43815"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91440">
                        <a:lnSpc>
                          <a:spcPct val="100000"/>
                        </a:lnSpc>
                        <a:spcBef>
                          <a:spcPts val="595"/>
                        </a:spcBef>
                      </a:pPr>
                      <a:r>
                        <a:rPr sz="2400" b="1" dirty="0">
                          <a:latin typeface="Arial"/>
                          <a:cs typeface="Arial"/>
                        </a:rPr>
                        <a:t>Cotizar</a:t>
                      </a:r>
                      <a:r>
                        <a:rPr sz="2400" b="1" spc="-60" dirty="0">
                          <a:latin typeface="Arial"/>
                          <a:cs typeface="Arial"/>
                        </a:rPr>
                        <a:t> </a:t>
                      </a:r>
                      <a:r>
                        <a:rPr sz="2400" b="1" spc="-10" dirty="0">
                          <a:latin typeface="Arial"/>
                          <a:cs typeface="Arial"/>
                        </a:rPr>
                        <a:t>Semanas</a:t>
                      </a:r>
                      <a:endParaRPr sz="2400">
                        <a:latin typeface="Arial"/>
                        <a:cs typeface="Arial"/>
                      </a:endParaRPr>
                    </a:p>
                  </a:txBody>
                  <a:tcPr marL="0" marR="0" marT="75565"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74675">
                <a:tc>
                  <a:txBody>
                    <a:bodyPr/>
                    <a:lstStyle/>
                    <a:p>
                      <a:pPr algn="ctr">
                        <a:lnSpc>
                          <a:spcPct val="100000"/>
                        </a:lnSpc>
                        <a:spcBef>
                          <a:spcPts val="755"/>
                        </a:spcBef>
                      </a:pPr>
                      <a:r>
                        <a:rPr sz="2400" dirty="0">
                          <a:latin typeface="Arial"/>
                          <a:cs typeface="Arial"/>
                        </a:rPr>
                        <a:t>0</a:t>
                      </a:r>
                      <a:r>
                        <a:rPr sz="2400" spc="-20" dirty="0">
                          <a:latin typeface="Arial"/>
                          <a:cs typeface="Arial"/>
                        </a:rPr>
                        <a:t> </a:t>
                      </a:r>
                      <a:r>
                        <a:rPr sz="2400" dirty="0">
                          <a:latin typeface="Arial"/>
                          <a:cs typeface="Arial"/>
                        </a:rPr>
                        <a:t>a</a:t>
                      </a:r>
                      <a:r>
                        <a:rPr sz="2400" spc="-15" dirty="0">
                          <a:latin typeface="Arial"/>
                          <a:cs typeface="Arial"/>
                        </a:rPr>
                        <a:t> </a:t>
                      </a:r>
                      <a:r>
                        <a:rPr sz="2400" dirty="0">
                          <a:latin typeface="Arial"/>
                          <a:cs typeface="Arial"/>
                        </a:rPr>
                        <a:t>3</a:t>
                      </a:r>
                      <a:r>
                        <a:rPr sz="2400" spc="-20" dirty="0">
                          <a:latin typeface="Arial"/>
                          <a:cs typeface="Arial"/>
                        </a:rPr>
                        <a:t> años</a:t>
                      </a:r>
                      <a:endParaRPr sz="2400">
                        <a:latin typeface="Arial"/>
                        <a:cs typeface="Arial"/>
                      </a:endParaRPr>
                    </a:p>
                  </a:txBody>
                  <a:tcPr marL="0" marR="0" marT="9588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05"/>
                        </a:spcBef>
                      </a:pPr>
                      <a:r>
                        <a:rPr sz="2800" spc="-50" dirty="0">
                          <a:latin typeface="Arial"/>
                          <a:cs typeface="Arial"/>
                        </a:rPr>
                        <a:t>0</a:t>
                      </a:r>
                      <a:endParaRPr sz="2800">
                        <a:latin typeface="Arial"/>
                        <a:cs typeface="Arial"/>
                      </a:endParaRPr>
                    </a:p>
                  </a:txBody>
                  <a:tcPr marL="0" marR="0" marT="641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575945">
                <a:tc>
                  <a:txBody>
                    <a:bodyPr/>
                    <a:lstStyle/>
                    <a:p>
                      <a:pPr algn="ctr">
                        <a:lnSpc>
                          <a:spcPct val="100000"/>
                        </a:lnSpc>
                        <a:spcBef>
                          <a:spcPts val="760"/>
                        </a:spcBef>
                      </a:pPr>
                      <a:r>
                        <a:rPr sz="2400" dirty="0">
                          <a:latin typeface="Arial"/>
                          <a:cs typeface="Arial"/>
                        </a:rPr>
                        <a:t>Más</a:t>
                      </a:r>
                      <a:r>
                        <a:rPr sz="2400" spc="-30" dirty="0">
                          <a:latin typeface="Arial"/>
                          <a:cs typeface="Arial"/>
                        </a:rPr>
                        <a:t> </a:t>
                      </a:r>
                      <a:r>
                        <a:rPr sz="2400" dirty="0">
                          <a:latin typeface="Arial"/>
                          <a:cs typeface="Arial"/>
                        </a:rPr>
                        <a:t>de</a:t>
                      </a:r>
                      <a:r>
                        <a:rPr sz="2400" spc="-35" dirty="0">
                          <a:latin typeface="Arial"/>
                          <a:cs typeface="Arial"/>
                        </a:rPr>
                        <a:t> </a:t>
                      </a:r>
                      <a:r>
                        <a:rPr sz="2400" dirty="0">
                          <a:latin typeface="Arial"/>
                          <a:cs typeface="Arial"/>
                        </a:rPr>
                        <a:t>3</a:t>
                      </a:r>
                      <a:r>
                        <a:rPr sz="2400" spc="-40" dirty="0">
                          <a:latin typeface="Arial"/>
                          <a:cs typeface="Arial"/>
                        </a:rPr>
                        <a:t> </a:t>
                      </a:r>
                      <a:r>
                        <a:rPr sz="2400" dirty="0">
                          <a:latin typeface="Arial"/>
                          <a:cs typeface="Arial"/>
                        </a:rPr>
                        <a:t>hasta</a:t>
                      </a:r>
                      <a:r>
                        <a:rPr sz="2400" spc="-25" dirty="0">
                          <a:latin typeface="Arial"/>
                          <a:cs typeface="Arial"/>
                        </a:rPr>
                        <a:t> </a:t>
                      </a:r>
                      <a:r>
                        <a:rPr sz="2400" dirty="0">
                          <a:latin typeface="Arial"/>
                          <a:cs typeface="Arial"/>
                        </a:rPr>
                        <a:t>6</a:t>
                      </a:r>
                      <a:r>
                        <a:rPr sz="2400" spc="-40" dirty="0">
                          <a:latin typeface="Arial"/>
                          <a:cs typeface="Arial"/>
                        </a:rPr>
                        <a:t> </a:t>
                      </a:r>
                      <a:r>
                        <a:rPr sz="2400" spc="-20" dirty="0">
                          <a:latin typeface="Arial"/>
                          <a:cs typeface="Arial"/>
                        </a:rPr>
                        <a:t>años</a:t>
                      </a:r>
                      <a:endParaRPr sz="2400">
                        <a:latin typeface="Arial"/>
                        <a:cs typeface="Arial"/>
                      </a:endParaRPr>
                    </a:p>
                  </a:txBody>
                  <a:tcPr marL="0" marR="0" marT="9652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09"/>
                        </a:spcBef>
                      </a:pPr>
                      <a:r>
                        <a:rPr sz="2800" spc="-25" dirty="0">
                          <a:latin typeface="Arial"/>
                          <a:cs typeface="Arial"/>
                        </a:rPr>
                        <a:t>26</a:t>
                      </a:r>
                      <a:endParaRPr sz="2800">
                        <a:latin typeface="Arial"/>
                        <a:cs typeface="Arial"/>
                      </a:endParaRPr>
                    </a:p>
                  </a:txBody>
                  <a:tcPr marL="0" marR="0" marT="64769"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647700">
                <a:tc>
                  <a:txBody>
                    <a:bodyPr/>
                    <a:lstStyle/>
                    <a:p>
                      <a:pPr algn="ctr">
                        <a:lnSpc>
                          <a:spcPct val="100000"/>
                        </a:lnSpc>
                        <a:spcBef>
                          <a:spcPts val="1045"/>
                        </a:spcBef>
                      </a:pPr>
                      <a:r>
                        <a:rPr sz="2400" dirty="0">
                          <a:latin typeface="Arial"/>
                          <a:cs typeface="Arial"/>
                        </a:rPr>
                        <a:t>Más</a:t>
                      </a:r>
                      <a:r>
                        <a:rPr sz="2400" spc="-30" dirty="0">
                          <a:latin typeface="Arial"/>
                          <a:cs typeface="Arial"/>
                        </a:rPr>
                        <a:t> </a:t>
                      </a:r>
                      <a:r>
                        <a:rPr sz="2400" dirty="0">
                          <a:latin typeface="Arial"/>
                          <a:cs typeface="Arial"/>
                        </a:rPr>
                        <a:t>de</a:t>
                      </a:r>
                      <a:r>
                        <a:rPr sz="2400" spc="-35" dirty="0">
                          <a:latin typeface="Arial"/>
                          <a:cs typeface="Arial"/>
                        </a:rPr>
                        <a:t> </a:t>
                      </a:r>
                      <a:r>
                        <a:rPr sz="2400" dirty="0">
                          <a:latin typeface="Arial"/>
                          <a:cs typeface="Arial"/>
                        </a:rPr>
                        <a:t>6</a:t>
                      </a:r>
                      <a:r>
                        <a:rPr sz="2400" spc="-40" dirty="0">
                          <a:latin typeface="Arial"/>
                          <a:cs typeface="Arial"/>
                        </a:rPr>
                        <a:t> </a:t>
                      </a:r>
                      <a:r>
                        <a:rPr sz="2400" spc="-20" dirty="0">
                          <a:latin typeface="Arial"/>
                          <a:cs typeface="Arial"/>
                        </a:rPr>
                        <a:t>años</a:t>
                      </a:r>
                      <a:endParaRPr sz="2400">
                        <a:latin typeface="Arial"/>
                        <a:cs typeface="Arial"/>
                      </a:endParaRPr>
                    </a:p>
                  </a:txBody>
                  <a:tcPr marL="0" marR="0" marT="132715"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gn="ctr">
                        <a:lnSpc>
                          <a:spcPct val="100000"/>
                        </a:lnSpc>
                        <a:spcBef>
                          <a:spcPts val="795"/>
                        </a:spcBef>
                      </a:pPr>
                      <a:r>
                        <a:rPr sz="2800" spc="-25" dirty="0">
                          <a:latin typeface="Arial"/>
                          <a:cs typeface="Arial"/>
                        </a:rPr>
                        <a:t>52</a:t>
                      </a:r>
                      <a:endParaRPr sz="2800">
                        <a:latin typeface="Arial"/>
                        <a:cs typeface="Arial"/>
                      </a:endParaRPr>
                    </a:p>
                  </a:txBody>
                  <a:tcPr marL="0" marR="0" marT="100965"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extLst>
                  <a:ext uri="{0D108BD9-81ED-4DB2-BD59-A6C34878D82A}">
                    <a16:rowId xmlns:a16="http://schemas.microsoft.com/office/drawing/2014/main" val="10003"/>
                  </a:ext>
                </a:extLst>
              </a:tr>
            </a:tbl>
          </a:graphicData>
        </a:graphic>
      </p:graphicFrame>
      <p:sp>
        <p:nvSpPr>
          <p:cNvPr id="4" name="object 4"/>
          <p:cNvSpPr txBox="1"/>
          <p:nvPr/>
        </p:nvSpPr>
        <p:spPr>
          <a:xfrm>
            <a:off x="2531402" y="5442473"/>
            <a:ext cx="7025005"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Carlito"/>
                <a:cs typeface="Carlito"/>
              </a:rPr>
              <a:t>No</a:t>
            </a:r>
            <a:r>
              <a:rPr sz="2400" spc="-45" dirty="0">
                <a:latin typeface="Carlito"/>
                <a:cs typeface="Carlito"/>
              </a:rPr>
              <a:t> </a:t>
            </a:r>
            <a:r>
              <a:rPr sz="2400" dirty="0">
                <a:latin typeface="Carlito"/>
                <a:cs typeface="Carlito"/>
              </a:rPr>
              <a:t>menor</a:t>
            </a:r>
            <a:r>
              <a:rPr sz="2400" spc="-40" dirty="0">
                <a:latin typeface="Carlito"/>
                <a:cs typeface="Carlito"/>
              </a:rPr>
              <a:t> </a:t>
            </a:r>
            <a:r>
              <a:rPr sz="2400" dirty="0">
                <a:latin typeface="Carlito"/>
                <a:cs typeface="Carlito"/>
              </a:rPr>
              <a:t>a</a:t>
            </a:r>
            <a:r>
              <a:rPr sz="2400" spc="-40" dirty="0">
                <a:latin typeface="Carlito"/>
                <a:cs typeface="Carlito"/>
              </a:rPr>
              <a:t> </a:t>
            </a:r>
            <a:r>
              <a:rPr sz="2400" dirty="0">
                <a:latin typeface="Carlito"/>
                <a:cs typeface="Carlito"/>
              </a:rPr>
              <a:t>un</a:t>
            </a:r>
            <a:r>
              <a:rPr sz="2400" spc="-30" dirty="0">
                <a:latin typeface="Carlito"/>
                <a:cs typeface="Carlito"/>
              </a:rPr>
              <a:t> </a:t>
            </a:r>
            <a:r>
              <a:rPr sz="2400" dirty="0">
                <a:latin typeface="Carlito"/>
                <a:cs typeface="Carlito"/>
              </a:rPr>
              <a:t>año</a:t>
            </a:r>
            <a:r>
              <a:rPr sz="2400" spc="-45" dirty="0">
                <a:latin typeface="Carlito"/>
                <a:cs typeface="Carlito"/>
              </a:rPr>
              <a:t> </a:t>
            </a:r>
            <a:r>
              <a:rPr sz="2400" dirty="0">
                <a:latin typeface="Carlito"/>
                <a:cs typeface="Carlito"/>
              </a:rPr>
              <a:t>o</a:t>
            </a:r>
            <a:r>
              <a:rPr sz="2400" spc="-45" dirty="0">
                <a:latin typeface="Carlito"/>
                <a:cs typeface="Carlito"/>
              </a:rPr>
              <a:t> </a:t>
            </a:r>
            <a:r>
              <a:rPr sz="2400" dirty="0">
                <a:latin typeface="Carlito"/>
                <a:cs typeface="Carlito"/>
              </a:rPr>
              <a:t>la</a:t>
            </a:r>
            <a:r>
              <a:rPr sz="2400" spc="-35" dirty="0">
                <a:latin typeface="Carlito"/>
                <a:cs typeface="Carlito"/>
              </a:rPr>
              <a:t> </a:t>
            </a:r>
            <a:r>
              <a:rPr sz="2400" dirty="0">
                <a:latin typeface="Carlito"/>
                <a:cs typeface="Carlito"/>
              </a:rPr>
              <a:t>cuarta</a:t>
            </a:r>
            <a:r>
              <a:rPr sz="2400" spc="-40" dirty="0">
                <a:latin typeface="Carlito"/>
                <a:cs typeface="Carlito"/>
              </a:rPr>
              <a:t> </a:t>
            </a:r>
            <a:r>
              <a:rPr sz="2400" dirty="0">
                <a:latin typeface="Carlito"/>
                <a:cs typeface="Carlito"/>
              </a:rPr>
              <a:t>parte</a:t>
            </a:r>
            <a:r>
              <a:rPr sz="2400" spc="-35" dirty="0">
                <a:latin typeface="Carlito"/>
                <a:cs typeface="Carlito"/>
              </a:rPr>
              <a:t> </a:t>
            </a:r>
            <a:r>
              <a:rPr sz="2400" dirty="0">
                <a:latin typeface="Carlito"/>
                <a:cs typeface="Carlito"/>
              </a:rPr>
              <a:t>del</a:t>
            </a:r>
            <a:r>
              <a:rPr sz="2400" spc="-30" dirty="0">
                <a:latin typeface="Carlito"/>
                <a:cs typeface="Carlito"/>
              </a:rPr>
              <a:t> </a:t>
            </a:r>
            <a:r>
              <a:rPr sz="2400" dirty="0">
                <a:latin typeface="Carlito"/>
                <a:cs typeface="Carlito"/>
              </a:rPr>
              <a:t>tiempo</a:t>
            </a:r>
            <a:r>
              <a:rPr sz="2400" spc="-50" dirty="0">
                <a:latin typeface="Carlito"/>
                <a:cs typeface="Carlito"/>
              </a:rPr>
              <a:t> </a:t>
            </a:r>
            <a:r>
              <a:rPr sz="2400" spc="-10" dirty="0">
                <a:latin typeface="Carlito"/>
                <a:cs typeface="Carlito"/>
              </a:rPr>
              <a:t>cotizado</a:t>
            </a:r>
            <a:endParaRPr sz="2400">
              <a:latin typeface="Carlito"/>
              <a:cs typeface="Carlito"/>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95450" y="688848"/>
            <a:ext cx="3948684" cy="897636"/>
          </a:xfrm>
          <a:prstGeom prst="rect">
            <a:avLst/>
          </a:prstGeom>
        </p:spPr>
      </p:pic>
      <p:sp>
        <p:nvSpPr>
          <p:cNvPr id="3" name="object 3"/>
          <p:cNvSpPr txBox="1">
            <a:spLocks noGrp="1"/>
          </p:cNvSpPr>
          <p:nvPr>
            <p:ph type="title"/>
          </p:nvPr>
        </p:nvSpPr>
        <p:spPr>
          <a:xfrm>
            <a:off x="1933714" y="779271"/>
            <a:ext cx="3441700" cy="513080"/>
          </a:xfrm>
          <a:prstGeom prst="rect">
            <a:avLst/>
          </a:prstGeom>
        </p:spPr>
        <p:txBody>
          <a:bodyPr vert="horz" wrap="square" lIns="0" tIns="12065" rIns="0" bIns="0" rtlCol="0">
            <a:spAutoFit/>
          </a:bodyPr>
          <a:lstStyle/>
          <a:p>
            <a:pPr marL="12700">
              <a:lnSpc>
                <a:spcPct val="100000"/>
              </a:lnSpc>
              <a:spcBef>
                <a:spcPts val="95"/>
              </a:spcBef>
            </a:pPr>
            <a:r>
              <a:rPr sz="3200" spc="-20" dirty="0">
                <a:solidFill>
                  <a:srgbClr val="8AC145"/>
                </a:solidFill>
              </a:rPr>
              <a:t>Pensión</a:t>
            </a:r>
            <a:r>
              <a:rPr sz="3200" spc="-105" dirty="0">
                <a:solidFill>
                  <a:srgbClr val="8AC145"/>
                </a:solidFill>
              </a:rPr>
              <a:t> </a:t>
            </a:r>
            <a:r>
              <a:rPr sz="3200" dirty="0">
                <a:solidFill>
                  <a:srgbClr val="8AC145"/>
                </a:solidFill>
              </a:rPr>
              <a:t>por</a:t>
            </a:r>
            <a:r>
              <a:rPr sz="3200" spc="-120" dirty="0">
                <a:solidFill>
                  <a:srgbClr val="8AC145"/>
                </a:solidFill>
              </a:rPr>
              <a:t> </a:t>
            </a:r>
            <a:r>
              <a:rPr sz="3200" spc="-10" dirty="0">
                <a:solidFill>
                  <a:srgbClr val="8AC145"/>
                </a:solidFill>
              </a:rPr>
              <a:t>Cesantía</a:t>
            </a:r>
            <a:endParaRPr sz="3200"/>
          </a:p>
        </p:txBody>
      </p:sp>
      <p:sp>
        <p:nvSpPr>
          <p:cNvPr id="4" name="object 4"/>
          <p:cNvSpPr txBox="1"/>
          <p:nvPr/>
        </p:nvSpPr>
        <p:spPr>
          <a:xfrm>
            <a:off x="1933714" y="1612696"/>
            <a:ext cx="8252459" cy="2441575"/>
          </a:xfrm>
          <a:prstGeom prst="rect">
            <a:avLst/>
          </a:prstGeom>
        </p:spPr>
        <p:txBody>
          <a:bodyPr vert="horz" wrap="square" lIns="0" tIns="12700" rIns="0" bIns="0" rtlCol="0">
            <a:spAutoFit/>
          </a:bodyPr>
          <a:lstStyle/>
          <a:p>
            <a:pPr marL="12700">
              <a:lnSpc>
                <a:spcPct val="100000"/>
              </a:lnSpc>
              <a:spcBef>
                <a:spcPts val="100"/>
              </a:spcBef>
            </a:pPr>
            <a:r>
              <a:rPr sz="2100" b="1" spc="-10" dirty="0">
                <a:latin typeface="Carlito"/>
                <a:cs typeface="Carlito"/>
              </a:rPr>
              <a:t>Exclusiones.</a:t>
            </a:r>
            <a:endParaRPr sz="2100">
              <a:latin typeface="Carlito"/>
              <a:cs typeface="Carlito"/>
            </a:endParaRPr>
          </a:p>
          <a:p>
            <a:pPr>
              <a:lnSpc>
                <a:spcPct val="100000"/>
              </a:lnSpc>
              <a:spcBef>
                <a:spcPts val="245"/>
              </a:spcBef>
            </a:pPr>
            <a:endParaRPr sz="2100">
              <a:latin typeface="Carlito"/>
              <a:cs typeface="Carlito"/>
            </a:endParaRPr>
          </a:p>
          <a:p>
            <a:pPr marL="240665" marR="5080" algn="just">
              <a:lnSpc>
                <a:spcPct val="100000"/>
              </a:lnSpc>
            </a:pPr>
            <a:r>
              <a:rPr sz="1900" dirty="0">
                <a:latin typeface="Carlito"/>
                <a:cs typeface="Carlito"/>
              </a:rPr>
              <a:t>El</a:t>
            </a:r>
            <a:r>
              <a:rPr sz="1900" spc="229" dirty="0">
                <a:latin typeface="Carlito"/>
                <a:cs typeface="Carlito"/>
              </a:rPr>
              <a:t> </a:t>
            </a:r>
            <a:r>
              <a:rPr sz="1900" dirty="0">
                <a:latin typeface="Carlito"/>
                <a:cs typeface="Carlito"/>
              </a:rPr>
              <a:t>otorgamiento</a:t>
            </a:r>
            <a:r>
              <a:rPr sz="1900" spc="235" dirty="0">
                <a:latin typeface="Carlito"/>
                <a:cs typeface="Carlito"/>
              </a:rPr>
              <a:t> </a:t>
            </a:r>
            <a:r>
              <a:rPr sz="1900" dirty="0">
                <a:latin typeface="Carlito"/>
                <a:cs typeface="Carlito"/>
              </a:rPr>
              <a:t>de</a:t>
            </a:r>
            <a:r>
              <a:rPr sz="1900" spc="235" dirty="0">
                <a:latin typeface="Carlito"/>
                <a:cs typeface="Carlito"/>
              </a:rPr>
              <a:t> </a:t>
            </a:r>
            <a:r>
              <a:rPr sz="1900" dirty="0">
                <a:latin typeface="Carlito"/>
                <a:cs typeface="Carlito"/>
              </a:rPr>
              <a:t>la</a:t>
            </a:r>
            <a:r>
              <a:rPr sz="1900" spc="240" dirty="0">
                <a:latin typeface="Carlito"/>
                <a:cs typeface="Carlito"/>
              </a:rPr>
              <a:t> </a:t>
            </a:r>
            <a:r>
              <a:rPr sz="1900" dirty="0">
                <a:latin typeface="Carlito"/>
                <a:cs typeface="Carlito"/>
              </a:rPr>
              <a:t>pensión</a:t>
            </a:r>
            <a:r>
              <a:rPr sz="1900" spc="240" dirty="0">
                <a:latin typeface="Carlito"/>
                <a:cs typeface="Carlito"/>
              </a:rPr>
              <a:t> </a:t>
            </a:r>
            <a:r>
              <a:rPr sz="1900" dirty="0">
                <a:latin typeface="Carlito"/>
                <a:cs typeface="Carlito"/>
              </a:rPr>
              <a:t>por</a:t>
            </a:r>
            <a:r>
              <a:rPr sz="1900" spc="229" dirty="0">
                <a:latin typeface="Carlito"/>
                <a:cs typeface="Carlito"/>
              </a:rPr>
              <a:t> </a:t>
            </a:r>
            <a:r>
              <a:rPr sz="1900" dirty="0">
                <a:latin typeface="Carlito"/>
                <a:cs typeface="Carlito"/>
              </a:rPr>
              <a:t>cesantía</a:t>
            </a:r>
            <a:r>
              <a:rPr sz="1900" spc="240" dirty="0">
                <a:latin typeface="Carlito"/>
                <a:cs typeface="Carlito"/>
              </a:rPr>
              <a:t> </a:t>
            </a:r>
            <a:r>
              <a:rPr sz="1900" dirty="0">
                <a:latin typeface="Carlito"/>
                <a:cs typeface="Carlito"/>
              </a:rPr>
              <a:t>excluye</a:t>
            </a:r>
            <a:r>
              <a:rPr sz="1900" spc="240" dirty="0">
                <a:latin typeface="Carlito"/>
                <a:cs typeface="Carlito"/>
              </a:rPr>
              <a:t> </a:t>
            </a:r>
            <a:r>
              <a:rPr sz="1900" dirty="0">
                <a:latin typeface="Carlito"/>
                <a:cs typeface="Carlito"/>
              </a:rPr>
              <a:t>la</a:t>
            </a:r>
            <a:r>
              <a:rPr sz="1900" spc="240" dirty="0">
                <a:latin typeface="Carlito"/>
                <a:cs typeface="Carlito"/>
              </a:rPr>
              <a:t> </a:t>
            </a:r>
            <a:r>
              <a:rPr sz="1900" dirty="0">
                <a:latin typeface="Carlito"/>
                <a:cs typeface="Carlito"/>
              </a:rPr>
              <a:t>posibilidad</a:t>
            </a:r>
            <a:r>
              <a:rPr sz="1900" spc="240" dirty="0">
                <a:latin typeface="Carlito"/>
                <a:cs typeface="Carlito"/>
              </a:rPr>
              <a:t> </a:t>
            </a:r>
            <a:r>
              <a:rPr sz="1900" dirty="0">
                <a:latin typeface="Carlito"/>
                <a:cs typeface="Carlito"/>
              </a:rPr>
              <a:t>de</a:t>
            </a:r>
            <a:r>
              <a:rPr sz="1900" spc="235" dirty="0">
                <a:latin typeface="Carlito"/>
                <a:cs typeface="Carlito"/>
              </a:rPr>
              <a:t> </a:t>
            </a:r>
            <a:r>
              <a:rPr sz="1900" spc="-10" dirty="0">
                <a:latin typeface="Carlito"/>
                <a:cs typeface="Carlito"/>
              </a:rPr>
              <a:t>conceder </a:t>
            </a:r>
            <a:r>
              <a:rPr sz="1900" dirty="0">
                <a:latin typeface="Carlito"/>
                <a:cs typeface="Carlito"/>
              </a:rPr>
              <a:t>pensiones</a:t>
            </a:r>
            <a:r>
              <a:rPr sz="1900" spc="330" dirty="0">
                <a:latin typeface="Carlito"/>
                <a:cs typeface="Carlito"/>
              </a:rPr>
              <a:t> </a:t>
            </a:r>
            <a:r>
              <a:rPr sz="1900" dirty="0">
                <a:latin typeface="Carlito"/>
                <a:cs typeface="Carlito"/>
              </a:rPr>
              <a:t>de</a:t>
            </a:r>
            <a:r>
              <a:rPr sz="1900" spc="335" dirty="0">
                <a:latin typeface="Carlito"/>
                <a:cs typeface="Carlito"/>
              </a:rPr>
              <a:t> </a:t>
            </a:r>
            <a:r>
              <a:rPr sz="1900" dirty="0">
                <a:latin typeface="Carlito"/>
                <a:cs typeface="Carlito"/>
              </a:rPr>
              <a:t>invalidez</a:t>
            </a:r>
            <a:r>
              <a:rPr sz="1900" spc="335" dirty="0">
                <a:latin typeface="Carlito"/>
                <a:cs typeface="Carlito"/>
              </a:rPr>
              <a:t> </a:t>
            </a:r>
            <a:r>
              <a:rPr sz="1900" dirty="0">
                <a:latin typeface="Carlito"/>
                <a:cs typeface="Carlito"/>
              </a:rPr>
              <a:t>o</a:t>
            </a:r>
            <a:r>
              <a:rPr sz="1900" spc="330" dirty="0">
                <a:latin typeface="Carlito"/>
                <a:cs typeface="Carlito"/>
              </a:rPr>
              <a:t> </a:t>
            </a:r>
            <a:r>
              <a:rPr sz="1900" dirty="0">
                <a:latin typeface="Carlito"/>
                <a:cs typeface="Carlito"/>
              </a:rPr>
              <a:t>de</a:t>
            </a:r>
            <a:r>
              <a:rPr sz="1900" spc="335" dirty="0">
                <a:latin typeface="Carlito"/>
                <a:cs typeface="Carlito"/>
              </a:rPr>
              <a:t> </a:t>
            </a:r>
            <a:r>
              <a:rPr sz="1900" dirty="0">
                <a:latin typeface="Carlito"/>
                <a:cs typeface="Carlito"/>
              </a:rPr>
              <a:t>vejez,</a:t>
            </a:r>
            <a:r>
              <a:rPr sz="1900" spc="325" dirty="0">
                <a:latin typeface="Carlito"/>
                <a:cs typeface="Carlito"/>
              </a:rPr>
              <a:t> </a:t>
            </a:r>
            <a:r>
              <a:rPr sz="1900" dirty="0">
                <a:latin typeface="Carlito"/>
                <a:cs typeface="Carlito"/>
              </a:rPr>
              <a:t>a</a:t>
            </a:r>
            <a:r>
              <a:rPr sz="1900" spc="330" dirty="0">
                <a:latin typeface="Carlito"/>
                <a:cs typeface="Carlito"/>
              </a:rPr>
              <a:t> </a:t>
            </a:r>
            <a:r>
              <a:rPr sz="1900" dirty="0">
                <a:latin typeface="Carlito"/>
                <a:cs typeface="Carlito"/>
              </a:rPr>
              <a:t>menos</a:t>
            </a:r>
            <a:r>
              <a:rPr sz="1900" spc="330" dirty="0">
                <a:latin typeface="Carlito"/>
                <a:cs typeface="Carlito"/>
              </a:rPr>
              <a:t> </a:t>
            </a:r>
            <a:r>
              <a:rPr sz="1900" dirty="0">
                <a:latin typeface="Carlito"/>
                <a:cs typeface="Carlito"/>
              </a:rPr>
              <a:t>de</a:t>
            </a:r>
            <a:r>
              <a:rPr sz="1900" spc="330" dirty="0">
                <a:latin typeface="Carlito"/>
                <a:cs typeface="Carlito"/>
              </a:rPr>
              <a:t> </a:t>
            </a:r>
            <a:r>
              <a:rPr sz="1900" dirty="0">
                <a:latin typeface="Carlito"/>
                <a:cs typeface="Carlito"/>
              </a:rPr>
              <a:t>que</a:t>
            </a:r>
            <a:r>
              <a:rPr sz="1900" spc="335" dirty="0">
                <a:latin typeface="Carlito"/>
                <a:cs typeface="Carlito"/>
              </a:rPr>
              <a:t> </a:t>
            </a:r>
            <a:r>
              <a:rPr sz="1900" dirty="0">
                <a:latin typeface="Carlito"/>
                <a:cs typeface="Carlito"/>
              </a:rPr>
              <a:t>el</a:t>
            </a:r>
            <a:r>
              <a:rPr sz="1900" spc="330" dirty="0">
                <a:latin typeface="Carlito"/>
                <a:cs typeface="Carlito"/>
              </a:rPr>
              <a:t> </a:t>
            </a:r>
            <a:r>
              <a:rPr sz="1900" dirty="0">
                <a:latin typeface="Carlito"/>
                <a:cs typeface="Carlito"/>
              </a:rPr>
              <a:t>pensionado</a:t>
            </a:r>
            <a:r>
              <a:rPr sz="1900" spc="330" dirty="0">
                <a:latin typeface="Carlito"/>
                <a:cs typeface="Carlito"/>
              </a:rPr>
              <a:t> </a:t>
            </a:r>
            <a:r>
              <a:rPr sz="1900" dirty="0">
                <a:latin typeface="Carlito"/>
                <a:cs typeface="Carlito"/>
              </a:rPr>
              <a:t>regrese</a:t>
            </a:r>
            <a:r>
              <a:rPr sz="1900" spc="340" dirty="0">
                <a:latin typeface="Carlito"/>
                <a:cs typeface="Carlito"/>
              </a:rPr>
              <a:t> </a:t>
            </a:r>
            <a:r>
              <a:rPr sz="1900" spc="-25" dirty="0">
                <a:latin typeface="Carlito"/>
                <a:cs typeface="Carlito"/>
              </a:rPr>
              <a:t>al </a:t>
            </a:r>
            <a:r>
              <a:rPr sz="1900" dirty="0">
                <a:latin typeface="Carlito"/>
                <a:cs typeface="Carlito"/>
              </a:rPr>
              <a:t>régimen</a:t>
            </a:r>
            <a:r>
              <a:rPr sz="1900" spc="-50" dirty="0">
                <a:latin typeface="Carlito"/>
                <a:cs typeface="Carlito"/>
              </a:rPr>
              <a:t> </a:t>
            </a:r>
            <a:r>
              <a:rPr sz="1900" spc="-10" dirty="0">
                <a:latin typeface="Carlito"/>
                <a:cs typeface="Carlito"/>
              </a:rPr>
              <a:t>obligatorio</a:t>
            </a:r>
            <a:r>
              <a:rPr sz="1900" spc="-45" dirty="0">
                <a:latin typeface="Carlito"/>
                <a:cs typeface="Carlito"/>
              </a:rPr>
              <a:t> </a:t>
            </a:r>
            <a:r>
              <a:rPr sz="1900" dirty="0">
                <a:latin typeface="Carlito"/>
                <a:cs typeface="Carlito"/>
              </a:rPr>
              <a:t>del</a:t>
            </a:r>
            <a:r>
              <a:rPr sz="1900" spc="340" dirty="0">
                <a:latin typeface="Carlito"/>
                <a:cs typeface="Carlito"/>
              </a:rPr>
              <a:t> </a:t>
            </a:r>
            <a:r>
              <a:rPr sz="1900" dirty="0">
                <a:latin typeface="Carlito"/>
                <a:cs typeface="Carlito"/>
              </a:rPr>
              <a:t>Seguro</a:t>
            </a:r>
            <a:r>
              <a:rPr sz="1900" spc="-55" dirty="0">
                <a:latin typeface="Carlito"/>
                <a:cs typeface="Carlito"/>
              </a:rPr>
              <a:t> </a:t>
            </a:r>
            <a:r>
              <a:rPr sz="1900" spc="-10" dirty="0">
                <a:latin typeface="Carlito"/>
                <a:cs typeface="Carlito"/>
              </a:rPr>
              <a:t>Social.</a:t>
            </a:r>
            <a:endParaRPr sz="1900">
              <a:latin typeface="Carlito"/>
              <a:cs typeface="Carlito"/>
            </a:endParaRPr>
          </a:p>
          <a:p>
            <a:pPr>
              <a:lnSpc>
                <a:spcPct val="100000"/>
              </a:lnSpc>
              <a:spcBef>
                <a:spcPts val="210"/>
              </a:spcBef>
            </a:pPr>
            <a:endParaRPr sz="1900">
              <a:latin typeface="Carlito"/>
              <a:cs typeface="Carlito"/>
            </a:endParaRPr>
          </a:p>
          <a:p>
            <a:pPr marL="3383279" marR="3239770" algn="ctr">
              <a:lnSpc>
                <a:spcPct val="100000"/>
              </a:lnSpc>
            </a:pPr>
            <a:r>
              <a:rPr sz="1800" b="1" dirty="0">
                <a:latin typeface="Carlito"/>
                <a:cs typeface="Carlito"/>
              </a:rPr>
              <a:t>Cesantía</a:t>
            </a:r>
            <a:r>
              <a:rPr sz="1800" b="1" spc="-45" dirty="0">
                <a:latin typeface="Carlito"/>
                <a:cs typeface="Carlito"/>
              </a:rPr>
              <a:t> </a:t>
            </a:r>
            <a:r>
              <a:rPr sz="1800" b="1" dirty="0">
                <a:latin typeface="Carlito"/>
                <a:cs typeface="Carlito"/>
              </a:rPr>
              <a:t>en</a:t>
            </a:r>
            <a:r>
              <a:rPr sz="1800" b="1" spc="-15" dirty="0">
                <a:latin typeface="Carlito"/>
                <a:cs typeface="Carlito"/>
              </a:rPr>
              <a:t> </a:t>
            </a:r>
            <a:r>
              <a:rPr sz="1800" b="1" spc="-20" dirty="0">
                <a:latin typeface="Carlito"/>
                <a:cs typeface="Carlito"/>
              </a:rPr>
              <a:t>edad </a:t>
            </a:r>
            <a:r>
              <a:rPr sz="1800" b="1" spc="-10" dirty="0">
                <a:latin typeface="Carlito"/>
                <a:cs typeface="Carlito"/>
              </a:rPr>
              <a:t>avanzada</a:t>
            </a:r>
            <a:endParaRPr sz="1800">
              <a:latin typeface="Carlito"/>
              <a:cs typeface="Carlito"/>
            </a:endParaRPr>
          </a:p>
        </p:txBody>
      </p:sp>
      <p:sp>
        <p:nvSpPr>
          <p:cNvPr id="5" name="object 5"/>
          <p:cNvSpPr txBox="1"/>
          <p:nvPr/>
        </p:nvSpPr>
        <p:spPr>
          <a:xfrm>
            <a:off x="5647994" y="6005560"/>
            <a:ext cx="4005579"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arlito"/>
                <a:cs typeface="Carlito"/>
              </a:rPr>
              <a:t>Checar</a:t>
            </a:r>
            <a:r>
              <a:rPr sz="1800" spc="-25" dirty="0">
                <a:latin typeface="Carlito"/>
                <a:cs typeface="Carlito"/>
              </a:rPr>
              <a:t> </a:t>
            </a:r>
            <a:r>
              <a:rPr sz="1800" dirty="0">
                <a:latin typeface="Carlito"/>
                <a:cs typeface="Carlito"/>
              </a:rPr>
              <a:t>la</a:t>
            </a:r>
            <a:r>
              <a:rPr sz="1800" spc="-40" dirty="0">
                <a:latin typeface="Carlito"/>
                <a:cs typeface="Carlito"/>
              </a:rPr>
              <a:t> </a:t>
            </a:r>
            <a:r>
              <a:rPr sz="1800" dirty="0">
                <a:latin typeface="Carlito"/>
                <a:cs typeface="Carlito"/>
              </a:rPr>
              <a:t>fracción</a:t>
            </a:r>
            <a:r>
              <a:rPr sz="1800" spc="-40" dirty="0">
                <a:latin typeface="Carlito"/>
                <a:cs typeface="Carlito"/>
              </a:rPr>
              <a:t> </a:t>
            </a:r>
            <a:r>
              <a:rPr sz="1800" dirty="0">
                <a:latin typeface="Carlito"/>
                <a:cs typeface="Carlito"/>
              </a:rPr>
              <a:t>IV</a:t>
            </a:r>
            <a:r>
              <a:rPr sz="1800" spc="-30" dirty="0">
                <a:latin typeface="Carlito"/>
                <a:cs typeface="Carlito"/>
              </a:rPr>
              <a:t> </a:t>
            </a:r>
            <a:r>
              <a:rPr sz="1800" dirty="0">
                <a:latin typeface="Carlito"/>
                <a:cs typeface="Carlito"/>
              </a:rPr>
              <a:t>del</a:t>
            </a:r>
            <a:r>
              <a:rPr sz="1800" spc="-35" dirty="0">
                <a:latin typeface="Carlito"/>
                <a:cs typeface="Carlito"/>
              </a:rPr>
              <a:t> </a:t>
            </a:r>
            <a:r>
              <a:rPr sz="1800" dirty="0">
                <a:latin typeface="Carlito"/>
                <a:cs typeface="Carlito"/>
              </a:rPr>
              <a:t>artículo</a:t>
            </a:r>
            <a:r>
              <a:rPr sz="1800" spc="-40" dirty="0">
                <a:latin typeface="Carlito"/>
                <a:cs typeface="Carlito"/>
              </a:rPr>
              <a:t> </a:t>
            </a:r>
            <a:r>
              <a:rPr sz="1800" dirty="0">
                <a:latin typeface="Carlito"/>
                <a:cs typeface="Carlito"/>
              </a:rPr>
              <a:t>183</a:t>
            </a:r>
            <a:r>
              <a:rPr sz="1800" spc="-30" dirty="0">
                <a:latin typeface="Carlito"/>
                <a:cs typeface="Carlito"/>
              </a:rPr>
              <a:t> </a:t>
            </a:r>
            <a:r>
              <a:rPr sz="1800" spc="-10" dirty="0">
                <a:latin typeface="Carlito"/>
                <a:cs typeface="Carlito"/>
              </a:rPr>
              <a:t>LSS73</a:t>
            </a:r>
            <a:endParaRPr sz="1800">
              <a:latin typeface="Carlito"/>
              <a:cs typeface="Carlito"/>
            </a:endParaRPr>
          </a:p>
        </p:txBody>
      </p:sp>
      <p:sp>
        <p:nvSpPr>
          <p:cNvPr id="6" name="object 6"/>
          <p:cNvSpPr txBox="1"/>
          <p:nvPr/>
        </p:nvSpPr>
        <p:spPr>
          <a:xfrm>
            <a:off x="4115739" y="5159959"/>
            <a:ext cx="955675" cy="330200"/>
          </a:xfrm>
          <a:prstGeom prst="rect">
            <a:avLst/>
          </a:prstGeom>
        </p:spPr>
        <p:txBody>
          <a:bodyPr vert="horz" wrap="square" lIns="0" tIns="12065" rIns="0" bIns="0" rtlCol="0">
            <a:spAutoFit/>
          </a:bodyPr>
          <a:lstStyle/>
          <a:p>
            <a:pPr marL="12700">
              <a:lnSpc>
                <a:spcPct val="100000"/>
              </a:lnSpc>
              <a:spcBef>
                <a:spcPts val="95"/>
              </a:spcBef>
            </a:pPr>
            <a:r>
              <a:rPr sz="2000" b="1" spc="-10" dirty="0">
                <a:latin typeface="Carlito"/>
                <a:cs typeface="Carlito"/>
              </a:rPr>
              <a:t>Invalidez</a:t>
            </a:r>
            <a:endParaRPr sz="2000">
              <a:latin typeface="Carlito"/>
              <a:cs typeface="Carlito"/>
            </a:endParaRPr>
          </a:p>
        </p:txBody>
      </p:sp>
      <p:sp>
        <p:nvSpPr>
          <p:cNvPr id="7" name="object 7"/>
          <p:cNvSpPr txBox="1"/>
          <p:nvPr/>
        </p:nvSpPr>
        <p:spPr>
          <a:xfrm>
            <a:off x="7164244" y="5167317"/>
            <a:ext cx="582295" cy="330200"/>
          </a:xfrm>
          <a:prstGeom prst="rect">
            <a:avLst/>
          </a:prstGeom>
        </p:spPr>
        <p:txBody>
          <a:bodyPr vert="horz" wrap="square" lIns="0" tIns="12065" rIns="0" bIns="0" rtlCol="0">
            <a:spAutoFit/>
          </a:bodyPr>
          <a:lstStyle/>
          <a:p>
            <a:pPr marL="12700">
              <a:lnSpc>
                <a:spcPct val="100000"/>
              </a:lnSpc>
              <a:spcBef>
                <a:spcPts val="95"/>
              </a:spcBef>
            </a:pPr>
            <a:r>
              <a:rPr sz="2000" b="1" spc="-25" dirty="0">
                <a:latin typeface="Carlito"/>
                <a:cs typeface="Carlito"/>
              </a:rPr>
              <a:t>Vejez</a:t>
            </a:r>
            <a:endParaRPr sz="2000">
              <a:latin typeface="Carlito"/>
              <a:cs typeface="Carlito"/>
            </a:endParaRPr>
          </a:p>
        </p:txBody>
      </p:sp>
      <p:grpSp>
        <p:nvGrpSpPr>
          <p:cNvPr id="8" name="object 8"/>
          <p:cNvGrpSpPr/>
          <p:nvPr/>
        </p:nvGrpSpPr>
        <p:grpSpPr>
          <a:xfrm>
            <a:off x="4515726" y="4286630"/>
            <a:ext cx="561340" cy="591820"/>
            <a:chOff x="4515726" y="4286630"/>
            <a:chExt cx="561340" cy="591820"/>
          </a:xfrm>
        </p:grpSpPr>
        <p:sp>
          <p:nvSpPr>
            <p:cNvPr id="9" name="object 9"/>
            <p:cNvSpPr/>
            <p:nvPr/>
          </p:nvSpPr>
          <p:spPr>
            <a:xfrm>
              <a:off x="4522076" y="4292980"/>
              <a:ext cx="548640" cy="579120"/>
            </a:xfrm>
            <a:custGeom>
              <a:avLst/>
              <a:gdLst/>
              <a:ahLst/>
              <a:cxnLst/>
              <a:rect l="l" t="t" r="r" b="b"/>
              <a:pathLst>
                <a:path w="548639" h="579120">
                  <a:moveTo>
                    <a:pt x="539953" y="0"/>
                  </a:moveTo>
                  <a:lnTo>
                    <a:pt x="338086" y="8674"/>
                  </a:lnTo>
                  <a:lnTo>
                    <a:pt x="390715" y="56972"/>
                  </a:lnTo>
                  <a:lnTo>
                    <a:pt x="52628" y="425437"/>
                  </a:lnTo>
                  <a:lnTo>
                    <a:pt x="0" y="377139"/>
                  </a:lnTo>
                  <a:lnTo>
                    <a:pt x="8674" y="579005"/>
                  </a:lnTo>
                  <a:lnTo>
                    <a:pt x="210540" y="570331"/>
                  </a:lnTo>
                  <a:lnTo>
                    <a:pt x="157911" y="522033"/>
                  </a:lnTo>
                  <a:lnTo>
                    <a:pt x="495998" y="153568"/>
                  </a:lnTo>
                  <a:lnTo>
                    <a:pt x="548627" y="201866"/>
                  </a:lnTo>
                  <a:lnTo>
                    <a:pt x="539953" y="0"/>
                  </a:lnTo>
                  <a:close/>
                </a:path>
              </a:pathLst>
            </a:custGeom>
            <a:solidFill>
              <a:srgbClr val="1D9A78"/>
            </a:solidFill>
          </p:spPr>
          <p:txBody>
            <a:bodyPr wrap="square" lIns="0" tIns="0" rIns="0" bIns="0" rtlCol="0"/>
            <a:lstStyle/>
            <a:p>
              <a:endParaRPr/>
            </a:p>
          </p:txBody>
        </p:sp>
        <p:sp>
          <p:nvSpPr>
            <p:cNvPr id="10" name="object 10"/>
            <p:cNvSpPr/>
            <p:nvPr/>
          </p:nvSpPr>
          <p:spPr>
            <a:xfrm>
              <a:off x="4522076" y="4292980"/>
              <a:ext cx="548640" cy="579120"/>
            </a:xfrm>
            <a:custGeom>
              <a:avLst/>
              <a:gdLst/>
              <a:ahLst/>
              <a:cxnLst/>
              <a:rect l="l" t="t" r="r" b="b"/>
              <a:pathLst>
                <a:path w="548639" h="579120">
                  <a:moveTo>
                    <a:pt x="539953" y="0"/>
                  </a:moveTo>
                  <a:lnTo>
                    <a:pt x="548627" y="201866"/>
                  </a:lnTo>
                  <a:lnTo>
                    <a:pt x="495998" y="153568"/>
                  </a:lnTo>
                  <a:lnTo>
                    <a:pt x="157911" y="522033"/>
                  </a:lnTo>
                  <a:lnTo>
                    <a:pt x="210540" y="570331"/>
                  </a:lnTo>
                  <a:lnTo>
                    <a:pt x="8674" y="579005"/>
                  </a:lnTo>
                  <a:lnTo>
                    <a:pt x="0" y="377139"/>
                  </a:lnTo>
                  <a:lnTo>
                    <a:pt x="52628" y="425437"/>
                  </a:lnTo>
                  <a:lnTo>
                    <a:pt x="390715" y="56972"/>
                  </a:lnTo>
                  <a:lnTo>
                    <a:pt x="338086" y="8674"/>
                  </a:lnTo>
                  <a:lnTo>
                    <a:pt x="539953" y="0"/>
                  </a:lnTo>
                  <a:close/>
                </a:path>
              </a:pathLst>
            </a:custGeom>
            <a:ln w="12700">
              <a:solidFill>
                <a:srgbClr val="126F55"/>
              </a:solidFill>
            </a:ln>
          </p:spPr>
          <p:txBody>
            <a:bodyPr wrap="square" lIns="0" tIns="0" rIns="0" bIns="0" rtlCol="0"/>
            <a:lstStyle/>
            <a:p>
              <a:endParaRPr/>
            </a:p>
          </p:txBody>
        </p:sp>
      </p:grpSp>
      <p:grpSp>
        <p:nvGrpSpPr>
          <p:cNvPr id="11" name="object 11"/>
          <p:cNvGrpSpPr/>
          <p:nvPr/>
        </p:nvGrpSpPr>
        <p:grpSpPr>
          <a:xfrm>
            <a:off x="7020293" y="4232719"/>
            <a:ext cx="514984" cy="687070"/>
            <a:chOff x="7020293" y="4232719"/>
            <a:chExt cx="514984" cy="687070"/>
          </a:xfrm>
        </p:grpSpPr>
        <p:sp>
          <p:nvSpPr>
            <p:cNvPr id="12" name="object 12"/>
            <p:cNvSpPr/>
            <p:nvPr/>
          </p:nvSpPr>
          <p:spPr>
            <a:xfrm>
              <a:off x="7026643" y="4239069"/>
              <a:ext cx="502284" cy="674370"/>
            </a:xfrm>
            <a:custGeom>
              <a:avLst/>
              <a:gdLst/>
              <a:ahLst/>
              <a:cxnLst/>
              <a:rect l="l" t="t" r="r" b="b"/>
              <a:pathLst>
                <a:path w="502284" h="674370">
                  <a:moveTo>
                    <a:pt x="49199" y="0"/>
                  </a:moveTo>
                  <a:lnTo>
                    <a:pt x="0" y="195973"/>
                  </a:lnTo>
                  <a:lnTo>
                    <a:pt x="61290" y="159270"/>
                  </a:lnTo>
                  <a:lnTo>
                    <a:pt x="318147" y="588340"/>
                  </a:lnTo>
                  <a:lnTo>
                    <a:pt x="256857" y="625030"/>
                  </a:lnTo>
                  <a:lnTo>
                    <a:pt x="452831" y="674230"/>
                  </a:lnTo>
                  <a:lnTo>
                    <a:pt x="502030" y="478256"/>
                  </a:lnTo>
                  <a:lnTo>
                    <a:pt x="440740" y="514946"/>
                  </a:lnTo>
                  <a:lnTo>
                    <a:pt x="183883" y="85890"/>
                  </a:lnTo>
                  <a:lnTo>
                    <a:pt x="245173" y="49199"/>
                  </a:lnTo>
                  <a:lnTo>
                    <a:pt x="49199" y="0"/>
                  </a:lnTo>
                  <a:close/>
                </a:path>
              </a:pathLst>
            </a:custGeom>
            <a:solidFill>
              <a:srgbClr val="1D9A78"/>
            </a:solidFill>
          </p:spPr>
          <p:txBody>
            <a:bodyPr wrap="square" lIns="0" tIns="0" rIns="0" bIns="0" rtlCol="0"/>
            <a:lstStyle/>
            <a:p>
              <a:endParaRPr/>
            </a:p>
          </p:txBody>
        </p:sp>
        <p:sp>
          <p:nvSpPr>
            <p:cNvPr id="13" name="object 13"/>
            <p:cNvSpPr/>
            <p:nvPr/>
          </p:nvSpPr>
          <p:spPr>
            <a:xfrm>
              <a:off x="7026643" y="4239069"/>
              <a:ext cx="502284" cy="674370"/>
            </a:xfrm>
            <a:custGeom>
              <a:avLst/>
              <a:gdLst/>
              <a:ahLst/>
              <a:cxnLst/>
              <a:rect l="l" t="t" r="r" b="b"/>
              <a:pathLst>
                <a:path w="502284" h="674370">
                  <a:moveTo>
                    <a:pt x="452831" y="674230"/>
                  </a:moveTo>
                  <a:lnTo>
                    <a:pt x="256857" y="625030"/>
                  </a:lnTo>
                  <a:lnTo>
                    <a:pt x="318147" y="588340"/>
                  </a:lnTo>
                  <a:lnTo>
                    <a:pt x="61290" y="159270"/>
                  </a:lnTo>
                  <a:lnTo>
                    <a:pt x="0" y="195973"/>
                  </a:lnTo>
                  <a:lnTo>
                    <a:pt x="49199" y="0"/>
                  </a:lnTo>
                  <a:lnTo>
                    <a:pt x="245173" y="49199"/>
                  </a:lnTo>
                  <a:lnTo>
                    <a:pt x="183883" y="85890"/>
                  </a:lnTo>
                  <a:lnTo>
                    <a:pt x="440740" y="514946"/>
                  </a:lnTo>
                  <a:lnTo>
                    <a:pt x="502030" y="478256"/>
                  </a:lnTo>
                  <a:lnTo>
                    <a:pt x="452831" y="674230"/>
                  </a:lnTo>
                  <a:close/>
                </a:path>
              </a:pathLst>
            </a:custGeom>
            <a:ln w="12700">
              <a:solidFill>
                <a:srgbClr val="126F55"/>
              </a:solidFill>
            </a:ln>
          </p:spPr>
          <p:txBody>
            <a:bodyPr wrap="square" lIns="0" tIns="0" rIns="0" bIns="0" rtlCol="0"/>
            <a:lstStyle/>
            <a:p>
              <a:endParaRPr/>
            </a:p>
          </p:txBody>
        </p:sp>
      </p:grpSp>
      <p:grpSp>
        <p:nvGrpSpPr>
          <p:cNvPr id="14" name="object 14"/>
          <p:cNvGrpSpPr/>
          <p:nvPr/>
        </p:nvGrpSpPr>
        <p:grpSpPr>
          <a:xfrm>
            <a:off x="5812663" y="5193919"/>
            <a:ext cx="798830" cy="298450"/>
            <a:chOff x="5812663" y="5193919"/>
            <a:chExt cx="798830" cy="298450"/>
          </a:xfrm>
        </p:grpSpPr>
        <p:sp>
          <p:nvSpPr>
            <p:cNvPr id="15" name="object 15"/>
            <p:cNvSpPr/>
            <p:nvPr/>
          </p:nvSpPr>
          <p:spPr>
            <a:xfrm>
              <a:off x="5819013" y="5200269"/>
              <a:ext cx="786130" cy="285750"/>
            </a:xfrm>
            <a:custGeom>
              <a:avLst/>
              <a:gdLst/>
              <a:ahLst/>
              <a:cxnLst/>
              <a:rect l="l" t="t" r="r" b="b"/>
              <a:pathLst>
                <a:path w="786129" h="285750">
                  <a:moveTo>
                    <a:pt x="642747" y="0"/>
                  </a:moveTo>
                  <a:lnTo>
                    <a:pt x="642747" y="71437"/>
                  </a:lnTo>
                  <a:lnTo>
                    <a:pt x="142875" y="71437"/>
                  </a:lnTo>
                  <a:lnTo>
                    <a:pt x="142875" y="0"/>
                  </a:lnTo>
                  <a:lnTo>
                    <a:pt x="0" y="142874"/>
                  </a:lnTo>
                  <a:lnTo>
                    <a:pt x="142875" y="285749"/>
                  </a:lnTo>
                  <a:lnTo>
                    <a:pt x="142875" y="214312"/>
                  </a:lnTo>
                  <a:lnTo>
                    <a:pt x="642747" y="214312"/>
                  </a:lnTo>
                  <a:lnTo>
                    <a:pt x="642747" y="285749"/>
                  </a:lnTo>
                  <a:lnTo>
                    <a:pt x="785622" y="142874"/>
                  </a:lnTo>
                  <a:lnTo>
                    <a:pt x="642747" y="0"/>
                  </a:lnTo>
                  <a:close/>
                </a:path>
              </a:pathLst>
            </a:custGeom>
            <a:solidFill>
              <a:srgbClr val="1D9A78"/>
            </a:solidFill>
          </p:spPr>
          <p:txBody>
            <a:bodyPr wrap="square" lIns="0" tIns="0" rIns="0" bIns="0" rtlCol="0"/>
            <a:lstStyle/>
            <a:p>
              <a:endParaRPr/>
            </a:p>
          </p:txBody>
        </p:sp>
        <p:sp>
          <p:nvSpPr>
            <p:cNvPr id="16" name="object 16"/>
            <p:cNvSpPr/>
            <p:nvPr/>
          </p:nvSpPr>
          <p:spPr>
            <a:xfrm>
              <a:off x="5819013" y="5200269"/>
              <a:ext cx="786130" cy="285750"/>
            </a:xfrm>
            <a:custGeom>
              <a:avLst/>
              <a:gdLst/>
              <a:ahLst/>
              <a:cxnLst/>
              <a:rect l="l" t="t" r="r" b="b"/>
              <a:pathLst>
                <a:path w="786129" h="285750">
                  <a:moveTo>
                    <a:pt x="0" y="142874"/>
                  </a:moveTo>
                  <a:lnTo>
                    <a:pt x="142875" y="0"/>
                  </a:lnTo>
                  <a:lnTo>
                    <a:pt x="142875" y="71437"/>
                  </a:lnTo>
                  <a:lnTo>
                    <a:pt x="642747" y="71437"/>
                  </a:lnTo>
                  <a:lnTo>
                    <a:pt x="642747" y="0"/>
                  </a:lnTo>
                  <a:lnTo>
                    <a:pt x="785622" y="142874"/>
                  </a:lnTo>
                  <a:lnTo>
                    <a:pt x="642747" y="285749"/>
                  </a:lnTo>
                  <a:lnTo>
                    <a:pt x="642747" y="214312"/>
                  </a:lnTo>
                  <a:lnTo>
                    <a:pt x="142875" y="214312"/>
                  </a:lnTo>
                  <a:lnTo>
                    <a:pt x="142875" y="285749"/>
                  </a:lnTo>
                  <a:lnTo>
                    <a:pt x="0" y="142874"/>
                  </a:lnTo>
                  <a:close/>
                </a:path>
              </a:pathLst>
            </a:custGeom>
            <a:ln w="12700">
              <a:solidFill>
                <a:srgbClr val="126F55"/>
              </a:solidFill>
            </a:ln>
          </p:spPr>
          <p:txBody>
            <a:bodyPr wrap="square" lIns="0" tIns="0" rIns="0" bIns="0" rtlCol="0"/>
            <a:lstStyle/>
            <a:p>
              <a:endParaRPr/>
            </a:p>
          </p:txBody>
        </p:sp>
      </p:gr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63851" y="406908"/>
            <a:ext cx="3780282" cy="897636"/>
          </a:xfrm>
          <a:prstGeom prst="rect">
            <a:avLst/>
          </a:prstGeom>
        </p:spPr>
      </p:pic>
      <p:sp>
        <p:nvSpPr>
          <p:cNvPr id="3" name="object 3"/>
          <p:cNvSpPr txBox="1">
            <a:spLocks noGrp="1"/>
          </p:cNvSpPr>
          <p:nvPr>
            <p:ph type="title"/>
          </p:nvPr>
        </p:nvSpPr>
        <p:spPr>
          <a:prstGeom prst="rect">
            <a:avLst/>
          </a:prstGeom>
        </p:spPr>
        <p:txBody>
          <a:bodyPr vert="horz" wrap="square" lIns="0" tIns="12065" rIns="0" bIns="0" rtlCol="0">
            <a:spAutoFit/>
          </a:bodyPr>
          <a:lstStyle/>
          <a:p>
            <a:pPr marL="1509395">
              <a:lnSpc>
                <a:spcPct val="100000"/>
              </a:lnSpc>
              <a:spcBef>
                <a:spcPts val="95"/>
              </a:spcBef>
            </a:pPr>
            <a:r>
              <a:rPr sz="3200" spc="-20" dirty="0">
                <a:solidFill>
                  <a:srgbClr val="8AC145"/>
                </a:solidFill>
              </a:rPr>
              <a:t>Pensión</a:t>
            </a:r>
            <a:r>
              <a:rPr sz="3200" spc="-140" dirty="0">
                <a:solidFill>
                  <a:srgbClr val="8AC145"/>
                </a:solidFill>
              </a:rPr>
              <a:t> </a:t>
            </a:r>
            <a:r>
              <a:rPr sz="3200" spc="-35" dirty="0">
                <a:solidFill>
                  <a:srgbClr val="8AC145"/>
                </a:solidFill>
              </a:rPr>
              <a:t>garantizada</a:t>
            </a:r>
            <a:endParaRPr sz="3200"/>
          </a:p>
        </p:txBody>
      </p:sp>
      <p:sp>
        <p:nvSpPr>
          <p:cNvPr id="4" name="object 4"/>
          <p:cNvSpPr txBox="1"/>
          <p:nvPr/>
        </p:nvSpPr>
        <p:spPr>
          <a:xfrm>
            <a:off x="916938" y="1793112"/>
            <a:ext cx="10357485" cy="3604895"/>
          </a:xfrm>
          <a:prstGeom prst="rect">
            <a:avLst/>
          </a:prstGeom>
        </p:spPr>
        <p:txBody>
          <a:bodyPr vert="horz" wrap="square" lIns="0" tIns="12700" rIns="0" bIns="0" rtlCol="0">
            <a:spAutoFit/>
          </a:bodyPr>
          <a:lstStyle/>
          <a:p>
            <a:pPr marL="240665" indent="-227965">
              <a:lnSpc>
                <a:spcPct val="100000"/>
              </a:lnSpc>
              <a:spcBef>
                <a:spcPts val="100"/>
              </a:spcBef>
              <a:buFont typeface="Arial"/>
              <a:buChar char="•"/>
              <a:tabLst>
                <a:tab pos="240665" algn="l"/>
              </a:tabLst>
            </a:pPr>
            <a:r>
              <a:rPr sz="2800" dirty="0">
                <a:latin typeface="Carlito"/>
                <a:cs typeface="Carlito"/>
              </a:rPr>
              <a:t>Cuantía</a:t>
            </a:r>
            <a:r>
              <a:rPr sz="2800" spc="-45" dirty="0">
                <a:latin typeface="Carlito"/>
                <a:cs typeface="Carlito"/>
              </a:rPr>
              <a:t> </a:t>
            </a:r>
            <a:r>
              <a:rPr sz="2800" dirty="0">
                <a:latin typeface="Carlito"/>
                <a:cs typeface="Carlito"/>
              </a:rPr>
              <a:t>mínima</a:t>
            </a:r>
            <a:r>
              <a:rPr sz="2800" spc="-45" dirty="0">
                <a:latin typeface="Carlito"/>
                <a:cs typeface="Carlito"/>
              </a:rPr>
              <a:t> </a:t>
            </a:r>
            <a:r>
              <a:rPr sz="2800" dirty="0">
                <a:latin typeface="Carlito"/>
                <a:cs typeface="Carlito"/>
              </a:rPr>
              <a:t>de</a:t>
            </a:r>
            <a:r>
              <a:rPr sz="2800" spc="-30" dirty="0">
                <a:latin typeface="Carlito"/>
                <a:cs typeface="Carlito"/>
              </a:rPr>
              <a:t> </a:t>
            </a:r>
            <a:r>
              <a:rPr sz="2800" dirty="0">
                <a:latin typeface="Carlito"/>
                <a:cs typeface="Carlito"/>
              </a:rPr>
              <a:t>la</a:t>
            </a:r>
            <a:r>
              <a:rPr sz="2800" spc="-45" dirty="0">
                <a:latin typeface="Carlito"/>
                <a:cs typeface="Carlito"/>
              </a:rPr>
              <a:t> </a:t>
            </a:r>
            <a:r>
              <a:rPr sz="2800" spc="-10" dirty="0">
                <a:latin typeface="Carlito"/>
                <a:cs typeface="Carlito"/>
              </a:rPr>
              <a:t>pensión</a:t>
            </a:r>
            <a:endParaRPr sz="2800">
              <a:latin typeface="Carlito"/>
              <a:cs typeface="Carlito"/>
            </a:endParaRPr>
          </a:p>
          <a:p>
            <a:pPr>
              <a:lnSpc>
                <a:spcPct val="100000"/>
              </a:lnSpc>
              <a:spcBef>
                <a:spcPts val="310"/>
              </a:spcBef>
              <a:buFont typeface="Arial"/>
              <a:buChar char="•"/>
            </a:pPr>
            <a:endParaRPr sz="2800">
              <a:latin typeface="Carlito"/>
              <a:cs typeface="Carlito"/>
            </a:endParaRPr>
          </a:p>
          <a:p>
            <a:pPr marL="241300" marR="5080" indent="-229235">
              <a:lnSpc>
                <a:spcPts val="3020"/>
              </a:lnSpc>
              <a:buChar char="•"/>
              <a:tabLst>
                <a:tab pos="241300" algn="l"/>
                <a:tab pos="926465" algn="l"/>
              </a:tabLst>
            </a:pPr>
            <a:r>
              <a:rPr sz="2800" dirty="0">
                <a:latin typeface="Arial"/>
                <a:cs typeface="Arial"/>
              </a:rPr>
              <a:t>	</a:t>
            </a:r>
            <a:r>
              <a:rPr sz="2800" dirty="0">
                <a:latin typeface="Carlito"/>
                <a:cs typeface="Carlito"/>
              </a:rPr>
              <a:t>La</a:t>
            </a:r>
            <a:r>
              <a:rPr sz="2800" spc="135" dirty="0">
                <a:latin typeface="Carlito"/>
                <a:cs typeface="Carlito"/>
              </a:rPr>
              <a:t> </a:t>
            </a:r>
            <a:r>
              <a:rPr sz="2800" dirty="0">
                <a:latin typeface="Carlito"/>
                <a:cs typeface="Carlito"/>
              </a:rPr>
              <a:t>pensión</a:t>
            </a:r>
            <a:r>
              <a:rPr sz="2800" spc="140" dirty="0">
                <a:latin typeface="Carlito"/>
                <a:cs typeface="Carlito"/>
              </a:rPr>
              <a:t> </a:t>
            </a:r>
            <a:r>
              <a:rPr sz="2800" dirty="0">
                <a:latin typeface="Carlito"/>
                <a:cs typeface="Carlito"/>
              </a:rPr>
              <a:t>de</a:t>
            </a:r>
            <a:r>
              <a:rPr sz="2800" spc="140" dirty="0">
                <a:latin typeface="Carlito"/>
                <a:cs typeface="Carlito"/>
              </a:rPr>
              <a:t> </a:t>
            </a:r>
            <a:r>
              <a:rPr sz="2800" dirty="0">
                <a:latin typeface="Carlito"/>
                <a:cs typeface="Carlito"/>
              </a:rPr>
              <a:t>vejez,</a:t>
            </a:r>
            <a:r>
              <a:rPr sz="2800" spc="135" dirty="0">
                <a:latin typeface="Carlito"/>
                <a:cs typeface="Carlito"/>
              </a:rPr>
              <a:t> </a:t>
            </a:r>
            <a:r>
              <a:rPr sz="2800" dirty="0">
                <a:latin typeface="Carlito"/>
                <a:cs typeface="Carlito"/>
              </a:rPr>
              <a:t>cesantía</a:t>
            </a:r>
            <a:r>
              <a:rPr sz="2800" spc="135" dirty="0">
                <a:latin typeface="Carlito"/>
                <a:cs typeface="Carlito"/>
              </a:rPr>
              <a:t> </a:t>
            </a:r>
            <a:r>
              <a:rPr sz="2800" dirty="0">
                <a:latin typeface="Carlito"/>
                <a:cs typeface="Carlito"/>
              </a:rPr>
              <a:t>o</a:t>
            </a:r>
            <a:r>
              <a:rPr sz="2800" spc="135" dirty="0">
                <a:latin typeface="Carlito"/>
                <a:cs typeface="Carlito"/>
              </a:rPr>
              <a:t> </a:t>
            </a:r>
            <a:r>
              <a:rPr sz="2800" dirty="0">
                <a:latin typeface="Carlito"/>
                <a:cs typeface="Carlito"/>
              </a:rPr>
              <a:t>invalidez</a:t>
            </a:r>
            <a:r>
              <a:rPr sz="2800" spc="130" dirty="0">
                <a:latin typeface="Carlito"/>
                <a:cs typeface="Carlito"/>
              </a:rPr>
              <a:t> </a:t>
            </a:r>
            <a:r>
              <a:rPr sz="2800" dirty="0">
                <a:latin typeface="Carlito"/>
                <a:cs typeface="Carlito"/>
              </a:rPr>
              <a:t>no</a:t>
            </a:r>
            <a:r>
              <a:rPr sz="2800" spc="135" dirty="0">
                <a:latin typeface="Carlito"/>
                <a:cs typeface="Carlito"/>
              </a:rPr>
              <a:t> </a:t>
            </a:r>
            <a:r>
              <a:rPr sz="2800" dirty="0">
                <a:latin typeface="Carlito"/>
                <a:cs typeface="Carlito"/>
              </a:rPr>
              <a:t>podrá</a:t>
            </a:r>
            <a:r>
              <a:rPr sz="2800" spc="135" dirty="0">
                <a:latin typeface="Carlito"/>
                <a:cs typeface="Carlito"/>
              </a:rPr>
              <a:t> </a:t>
            </a:r>
            <a:r>
              <a:rPr sz="2800" dirty="0">
                <a:latin typeface="Carlito"/>
                <a:cs typeface="Carlito"/>
              </a:rPr>
              <a:t>ser</a:t>
            </a:r>
            <a:r>
              <a:rPr sz="2800" spc="135" dirty="0">
                <a:latin typeface="Carlito"/>
                <a:cs typeface="Carlito"/>
              </a:rPr>
              <a:t> </a:t>
            </a:r>
            <a:r>
              <a:rPr sz="2800" dirty="0">
                <a:latin typeface="Carlito"/>
                <a:cs typeface="Carlito"/>
              </a:rPr>
              <a:t>inferior</a:t>
            </a:r>
            <a:r>
              <a:rPr sz="2800" spc="135" dirty="0">
                <a:latin typeface="Carlito"/>
                <a:cs typeface="Carlito"/>
              </a:rPr>
              <a:t> </a:t>
            </a:r>
            <a:r>
              <a:rPr sz="2800" spc="-25" dirty="0">
                <a:latin typeface="Carlito"/>
                <a:cs typeface="Carlito"/>
              </a:rPr>
              <a:t>al </a:t>
            </a:r>
            <a:r>
              <a:rPr sz="2800" dirty="0">
                <a:latin typeface="Carlito"/>
                <a:cs typeface="Carlito"/>
              </a:rPr>
              <a:t>100%</a:t>
            </a:r>
            <a:r>
              <a:rPr sz="2800" spc="50" dirty="0">
                <a:latin typeface="Carlito"/>
                <a:cs typeface="Carlito"/>
              </a:rPr>
              <a:t> </a:t>
            </a:r>
            <a:r>
              <a:rPr sz="2800" dirty="0">
                <a:latin typeface="Carlito"/>
                <a:cs typeface="Carlito"/>
              </a:rPr>
              <a:t>del</a:t>
            </a:r>
            <a:r>
              <a:rPr sz="2800" spc="55" dirty="0">
                <a:latin typeface="Carlito"/>
                <a:cs typeface="Carlito"/>
              </a:rPr>
              <a:t> </a:t>
            </a:r>
            <a:r>
              <a:rPr sz="2800" dirty="0">
                <a:latin typeface="Carlito"/>
                <a:cs typeface="Carlito"/>
              </a:rPr>
              <a:t>salario</a:t>
            </a:r>
            <a:r>
              <a:rPr sz="2800" spc="50" dirty="0">
                <a:latin typeface="Carlito"/>
                <a:cs typeface="Carlito"/>
              </a:rPr>
              <a:t> </a:t>
            </a:r>
            <a:r>
              <a:rPr sz="2800" dirty="0">
                <a:latin typeface="Carlito"/>
                <a:cs typeface="Carlito"/>
              </a:rPr>
              <a:t>mínimo</a:t>
            </a:r>
            <a:r>
              <a:rPr sz="2800" spc="50" dirty="0">
                <a:latin typeface="Carlito"/>
                <a:cs typeface="Carlito"/>
              </a:rPr>
              <a:t> </a:t>
            </a:r>
            <a:r>
              <a:rPr sz="2800" dirty="0">
                <a:latin typeface="Carlito"/>
                <a:cs typeface="Carlito"/>
              </a:rPr>
              <a:t>general</a:t>
            </a:r>
            <a:r>
              <a:rPr sz="2800" spc="45" dirty="0">
                <a:latin typeface="Carlito"/>
                <a:cs typeface="Carlito"/>
              </a:rPr>
              <a:t> </a:t>
            </a:r>
            <a:r>
              <a:rPr sz="2800" dirty="0">
                <a:latin typeface="Carlito"/>
                <a:cs typeface="Carlito"/>
              </a:rPr>
              <a:t>que</a:t>
            </a:r>
            <a:r>
              <a:rPr sz="2800" spc="55" dirty="0">
                <a:latin typeface="Carlito"/>
                <a:cs typeface="Carlito"/>
              </a:rPr>
              <a:t> </a:t>
            </a:r>
            <a:r>
              <a:rPr sz="2800" dirty="0">
                <a:latin typeface="Carlito"/>
                <a:cs typeface="Carlito"/>
              </a:rPr>
              <a:t>rija</a:t>
            </a:r>
            <a:r>
              <a:rPr sz="2800" spc="55" dirty="0">
                <a:latin typeface="Carlito"/>
                <a:cs typeface="Carlito"/>
              </a:rPr>
              <a:t> </a:t>
            </a:r>
            <a:r>
              <a:rPr sz="2800" dirty="0">
                <a:latin typeface="Carlito"/>
                <a:cs typeface="Carlito"/>
              </a:rPr>
              <a:t>para</a:t>
            </a:r>
            <a:r>
              <a:rPr sz="2800" spc="50" dirty="0">
                <a:latin typeface="Carlito"/>
                <a:cs typeface="Carlito"/>
              </a:rPr>
              <a:t> </a:t>
            </a:r>
            <a:r>
              <a:rPr sz="2800" dirty="0">
                <a:latin typeface="Carlito"/>
                <a:cs typeface="Carlito"/>
              </a:rPr>
              <a:t>el</a:t>
            </a:r>
            <a:r>
              <a:rPr sz="2800" spc="55" dirty="0">
                <a:latin typeface="Carlito"/>
                <a:cs typeface="Carlito"/>
              </a:rPr>
              <a:t> </a:t>
            </a:r>
            <a:r>
              <a:rPr sz="2800" dirty="0">
                <a:latin typeface="Carlito"/>
                <a:cs typeface="Carlito"/>
              </a:rPr>
              <a:t>D.</a:t>
            </a:r>
            <a:r>
              <a:rPr sz="2800" spc="50" dirty="0">
                <a:latin typeface="Carlito"/>
                <a:cs typeface="Carlito"/>
              </a:rPr>
              <a:t> </a:t>
            </a:r>
            <a:r>
              <a:rPr sz="2800" spc="-10" dirty="0">
                <a:latin typeface="Carlito"/>
                <a:cs typeface="Carlito"/>
              </a:rPr>
              <a:t>F.,</a:t>
            </a:r>
            <a:r>
              <a:rPr sz="2800" spc="55" dirty="0">
                <a:latin typeface="Carlito"/>
                <a:cs typeface="Carlito"/>
              </a:rPr>
              <a:t> </a:t>
            </a:r>
            <a:r>
              <a:rPr sz="2800" dirty="0">
                <a:latin typeface="Carlito"/>
                <a:cs typeface="Carlito"/>
              </a:rPr>
              <a:t>y</a:t>
            </a:r>
            <a:r>
              <a:rPr sz="2800" spc="50" dirty="0">
                <a:latin typeface="Carlito"/>
                <a:cs typeface="Carlito"/>
              </a:rPr>
              <a:t> </a:t>
            </a:r>
            <a:r>
              <a:rPr sz="2800" dirty="0">
                <a:latin typeface="Carlito"/>
                <a:cs typeface="Carlito"/>
              </a:rPr>
              <a:t>será</a:t>
            </a:r>
            <a:r>
              <a:rPr sz="2800" spc="50" dirty="0">
                <a:latin typeface="Carlito"/>
                <a:cs typeface="Carlito"/>
              </a:rPr>
              <a:t> </a:t>
            </a:r>
            <a:r>
              <a:rPr sz="2800" spc="-10" dirty="0">
                <a:latin typeface="Carlito"/>
                <a:cs typeface="Carlito"/>
              </a:rPr>
              <a:t>revisada</a:t>
            </a:r>
            <a:endParaRPr sz="2800">
              <a:latin typeface="Carlito"/>
              <a:cs typeface="Carlito"/>
            </a:endParaRPr>
          </a:p>
          <a:p>
            <a:pPr marL="240665">
              <a:lnSpc>
                <a:spcPts val="2985"/>
              </a:lnSpc>
            </a:pPr>
            <a:r>
              <a:rPr sz="2800" spc="-50" dirty="0">
                <a:latin typeface="Carlito"/>
                <a:cs typeface="Carlito"/>
              </a:rPr>
              <a:t>…</a:t>
            </a:r>
            <a:endParaRPr sz="2800">
              <a:latin typeface="Carlito"/>
              <a:cs typeface="Carlito"/>
            </a:endParaRPr>
          </a:p>
          <a:p>
            <a:pPr marL="926465" indent="-913765">
              <a:lnSpc>
                <a:spcPct val="100000"/>
              </a:lnSpc>
              <a:spcBef>
                <a:spcPts val="665"/>
              </a:spcBef>
              <a:buFont typeface="Arial"/>
              <a:buChar char="•"/>
              <a:tabLst>
                <a:tab pos="926465" algn="l"/>
              </a:tabLst>
            </a:pPr>
            <a:r>
              <a:rPr sz="2800" dirty="0">
                <a:latin typeface="Carlito"/>
                <a:cs typeface="Carlito"/>
              </a:rPr>
              <a:t>Actualmente</a:t>
            </a:r>
            <a:r>
              <a:rPr sz="2800" spc="-150" dirty="0">
                <a:latin typeface="Carlito"/>
                <a:cs typeface="Carlito"/>
              </a:rPr>
              <a:t> </a:t>
            </a:r>
            <a:r>
              <a:rPr sz="2800" spc="-20" dirty="0">
                <a:latin typeface="Carlito"/>
                <a:cs typeface="Carlito"/>
              </a:rPr>
              <a:t>son:</a:t>
            </a:r>
            <a:endParaRPr sz="2800">
              <a:latin typeface="Carlito"/>
              <a:cs typeface="Carlito"/>
            </a:endParaRPr>
          </a:p>
          <a:p>
            <a:pPr marL="1050925" indent="-1038225">
              <a:lnSpc>
                <a:spcPct val="100000"/>
              </a:lnSpc>
              <a:spcBef>
                <a:spcPts val="665"/>
              </a:spcBef>
              <a:buFont typeface="Arial"/>
              <a:buChar char="•"/>
              <a:tabLst>
                <a:tab pos="1050925" algn="l"/>
                <a:tab pos="4655820" algn="l"/>
              </a:tabLst>
            </a:pPr>
            <a:r>
              <a:rPr sz="2800" dirty="0">
                <a:latin typeface="Carlito"/>
                <a:cs typeface="Carlito"/>
              </a:rPr>
              <a:t>Mínima</a:t>
            </a:r>
            <a:r>
              <a:rPr sz="2800" spc="-50" dirty="0">
                <a:latin typeface="Carlito"/>
                <a:cs typeface="Carlito"/>
              </a:rPr>
              <a:t> </a:t>
            </a:r>
            <a:r>
              <a:rPr sz="2800" dirty="0">
                <a:latin typeface="Carlito"/>
                <a:cs typeface="Carlito"/>
              </a:rPr>
              <a:t>(L73)</a:t>
            </a:r>
            <a:r>
              <a:rPr sz="2800" spc="-30" dirty="0">
                <a:latin typeface="Carlito"/>
                <a:cs typeface="Carlito"/>
              </a:rPr>
              <a:t> </a:t>
            </a:r>
            <a:r>
              <a:rPr sz="2800" spc="-10" dirty="0">
                <a:latin typeface="Carlito"/>
                <a:cs typeface="Carlito"/>
              </a:rPr>
              <a:t>$4,784.15</a:t>
            </a:r>
            <a:r>
              <a:rPr sz="2800" dirty="0">
                <a:latin typeface="Carlito"/>
                <a:cs typeface="Carlito"/>
              </a:rPr>
              <a:t>	</a:t>
            </a:r>
            <a:r>
              <a:rPr sz="2800" spc="-50" dirty="0">
                <a:latin typeface="Carlito"/>
                <a:cs typeface="Carlito"/>
              </a:rPr>
              <a:t>y</a:t>
            </a:r>
            <a:endParaRPr sz="2800">
              <a:latin typeface="Carlito"/>
              <a:cs typeface="Carlito"/>
            </a:endParaRPr>
          </a:p>
          <a:p>
            <a:pPr marL="1050925" indent="-1038225">
              <a:lnSpc>
                <a:spcPct val="100000"/>
              </a:lnSpc>
              <a:spcBef>
                <a:spcPts val="660"/>
              </a:spcBef>
              <a:buFont typeface="Arial"/>
              <a:buChar char="•"/>
              <a:tabLst>
                <a:tab pos="1050925" algn="l"/>
              </a:tabLst>
            </a:pPr>
            <a:r>
              <a:rPr sz="2800" spc="-10" dirty="0">
                <a:latin typeface="Carlito"/>
                <a:cs typeface="Carlito"/>
              </a:rPr>
              <a:t>Garantizada</a:t>
            </a:r>
            <a:r>
              <a:rPr sz="2800" spc="-75" dirty="0">
                <a:latin typeface="Carlito"/>
                <a:cs typeface="Carlito"/>
              </a:rPr>
              <a:t> </a:t>
            </a:r>
            <a:r>
              <a:rPr sz="2800" dirty="0">
                <a:latin typeface="Carlito"/>
                <a:cs typeface="Carlito"/>
              </a:rPr>
              <a:t>(L97)</a:t>
            </a:r>
            <a:r>
              <a:rPr sz="2800" spc="-75" dirty="0">
                <a:latin typeface="Carlito"/>
                <a:cs typeface="Carlito"/>
              </a:rPr>
              <a:t> </a:t>
            </a:r>
            <a:r>
              <a:rPr sz="2800" dirty="0">
                <a:latin typeface="Carlito"/>
                <a:cs typeface="Carlito"/>
              </a:rPr>
              <a:t>$3,392.95</a:t>
            </a:r>
            <a:r>
              <a:rPr sz="2800" spc="-40" dirty="0">
                <a:latin typeface="Carlito"/>
                <a:cs typeface="Carlito"/>
              </a:rPr>
              <a:t> </a:t>
            </a:r>
            <a:r>
              <a:rPr sz="2800" dirty="0">
                <a:latin typeface="Carlito"/>
                <a:cs typeface="Carlito"/>
              </a:rPr>
              <a:t>(ver</a:t>
            </a:r>
            <a:r>
              <a:rPr sz="2800" spc="-70" dirty="0">
                <a:latin typeface="Carlito"/>
                <a:cs typeface="Carlito"/>
              </a:rPr>
              <a:t> </a:t>
            </a:r>
            <a:r>
              <a:rPr sz="2800" dirty="0">
                <a:latin typeface="Carlito"/>
                <a:cs typeface="Carlito"/>
              </a:rPr>
              <a:t>artículo</a:t>
            </a:r>
            <a:r>
              <a:rPr sz="2800" spc="-75" dirty="0">
                <a:latin typeface="Carlito"/>
                <a:cs typeface="Carlito"/>
              </a:rPr>
              <a:t> </a:t>
            </a:r>
            <a:r>
              <a:rPr sz="2800" spc="-20" dirty="0">
                <a:latin typeface="Carlito"/>
                <a:cs typeface="Carlito"/>
              </a:rPr>
              <a:t>170)</a:t>
            </a:r>
            <a:endParaRPr sz="2800">
              <a:latin typeface="Carlito"/>
              <a:cs typeface="Carlito"/>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53179" y="1988629"/>
            <a:ext cx="2927350" cy="2882900"/>
            <a:chOff x="553179" y="1988629"/>
            <a:chExt cx="2927350" cy="2882900"/>
          </a:xfrm>
        </p:grpSpPr>
        <p:pic>
          <p:nvPicPr>
            <p:cNvPr id="3" name="object 3"/>
            <p:cNvPicPr/>
            <p:nvPr/>
          </p:nvPicPr>
          <p:blipFill>
            <a:blip r:embed="rId2" cstate="print"/>
            <a:stretch>
              <a:fillRect/>
            </a:stretch>
          </p:blipFill>
          <p:spPr>
            <a:xfrm>
              <a:off x="553179" y="1988629"/>
              <a:ext cx="2926907" cy="2882900"/>
            </a:xfrm>
            <a:prstGeom prst="rect">
              <a:avLst/>
            </a:prstGeom>
          </p:spPr>
        </p:pic>
        <p:pic>
          <p:nvPicPr>
            <p:cNvPr id="4" name="object 4"/>
            <p:cNvPicPr/>
            <p:nvPr/>
          </p:nvPicPr>
          <p:blipFill>
            <a:blip r:embed="rId3" cstate="print"/>
            <a:stretch>
              <a:fillRect/>
            </a:stretch>
          </p:blipFill>
          <p:spPr>
            <a:xfrm>
              <a:off x="1122426" y="2927604"/>
              <a:ext cx="1886712" cy="731520"/>
            </a:xfrm>
            <a:prstGeom prst="rect">
              <a:avLst/>
            </a:prstGeom>
          </p:spPr>
        </p:pic>
        <p:pic>
          <p:nvPicPr>
            <p:cNvPr id="5" name="object 5"/>
            <p:cNvPicPr/>
            <p:nvPr/>
          </p:nvPicPr>
          <p:blipFill>
            <a:blip r:embed="rId4" cstate="print"/>
            <a:stretch>
              <a:fillRect/>
            </a:stretch>
          </p:blipFill>
          <p:spPr>
            <a:xfrm>
              <a:off x="1078230" y="3284220"/>
              <a:ext cx="1900427" cy="731519"/>
            </a:xfrm>
            <a:prstGeom prst="rect">
              <a:avLst/>
            </a:prstGeom>
          </p:spPr>
        </p:pic>
      </p:grpSp>
      <p:sp>
        <p:nvSpPr>
          <p:cNvPr id="6" name="object 6"/>
          <p:cNvSpPr txBox="1">
            <a:spLocks noGrp="1"/>
          </p:cNvSpPr>
          <p:nvPr>
            <p:ph type="title"/>
          </p:nvPr>
        </p:nvSpPr>
        <p:spPr>
          <a:xfrm>
            <a:off x="1270317" y="2999486"/>
            <a:ext cx="1491615" cy="778510"/>
          </a:xfrm>
          <a:prstGeom prst="rect">
            <a:avLst/>
          </a:prstGeom>
        </p:spPr>
        <p:txBody>
          <a:bodyPr vert="horz" wrap="square" lIns="0" tIns="12065" rIns="0" bIns="0" rtlCol="0">
            <a:spAutoFit/>
          </a:bodyPr>
          <a:lstStyle/>
          <a:p>
            <a:pPr marL="56515">
              <a:lnSpc>
                <a:spcPts val="2965"/>
              </a:lnSpc>
              <a:spcBef>
                <a:spcPts val="95"/>
              </a:spcBef>
            </a:pPr>
            <a:r>
              <a:rPr sz="2600" spc="-10" dirty="0">
                <a:solidFill>
                  <a:srgbClr val="FFFFFF"/>
                </a:solidFill>
              </a:rPr>
              <a:t>RETIRO</a:t>
            </a:r>
            <a:r>
              <a:rPr sz="2600" spc="-120" dirty="0">
                <a:solidFill>
                  <a:srgbClr val="FFFFFF"/>
                </a:solidFill>
              </a:rPr>
              <a:t> </a:t>
            </a:r>
            <a:r>
              <a:rPr sz="2600" spc="-25" dirty="0">
                <a:solidFill>
                  <a:srgbClr val="FFFFFF"/>
                </a:solidFill>
              </a:rPr>
              <a:t>de</a:t>
            </a:r>
            <a:endParaRPr sz="2600"/>
          </a:p>
          <a:p>
            <a:pPr marL="12700">
              <a:lnSpc>
                <a:spcPts val="2965"/>
              </a:lnSpc>
            </a:pPr>
            <a:r>
              <a:rPr sz="2600" spc="-10" dirty="0">
                <a:solidFill>
                  <a:srgbClr val="FFFFFF"/>
                </a:solidFill>
              </a:rPr>
              <a:t>desempleo</a:t>
            </a:r>
            <a:endParaRPr sz="2600"/>
          </a:p>
        </p:txBody>
      </p:sp>
      <p:graphicFrame>
        <p:nvGraphicFramePr>
          <p:cNvPr id="7" name="object 7"/>
          <p:cNvGraphicFramePr>
            <a:graphicFrameLocks noGrp="1"/>
          </p:cNvGraphicFramePr>
          <p:nvPr/>
        </p:nvGraphicFramePr>
        <p:xfrm>
          <a:off x="4090987" y="955459"/>
          <a:ext cx="7071359" cy="4928235"/>
        </p:xfrm>
        <a:graphic>
          <a:graphicData uri="http://schemas.openxmlformats.org/drawingml/2006/table">
            <a:tbl>
              <a:tblPr firstRow="1" bandRow="1">
                <a:tableStyleId>{2D5ABB26-0587-4C30-8999-92F81FD0307C}</a:tableStyleId>
              </a:tblPr>
              <a:tblGrid>
                <a:gridCol w="2247265">
                  <a:extLst>
                    <a:ext uri="{9D8B030D-6E8A-4147-A177-3AD203B41FA5}">
                      <a16:colId xmlns:a16="http://schemas.microsoft.com/office/drawing/2014/main" val="20000"/>
                    </a:ext>
                  </a:extLst>
                </a:gridCol>
                <a:gridCol w="2322194">
                  <a:extLst>
                    <a:ext uri="{9D8B030D-6E8A-4147-A177-3AD203B41FA5}">
                      <a16:colId xmlns:a16="http://schemas.microsoft.com/office/drawing/2014/main" val="20001"/>
                    </a:ext>
                  </a:extLst>
                </a:gridCol>
                <a:gridCol w="2501900">
                  <a:extLst>
                    <a:ext uri="{9D8B030D-6E8A-4147-A177-3AD203B41FA5}">
                      <a16:colId xmlns:a16="http://schemas.microsoft.com/office/drawing/2014/main" val="20002"/>
                    </a:ext>
                  </a:extLst>
                </a:gridCol>
              </a:tblGrid>
              <a:tr h="665480">
                <a:tc>
                  <a:txBody>
                    <a:bodyPr/>
                    <a:lstStyle/>
                    <a:p>
                      <a:pPr marL="801370" marR="286385" indent="-508000">
                        <a:lnSpc>
                          <a:spcPct val="100000"/>
                        </a:lnSpc>
                        <a:spcBef>
                          <a:spcPts val="240"/>
                        </a:spcBef>
                      </a:pPr>
                      <a:r>
                        <a:rPr sz="1800" b="1" dirty="0">
                          <a:solidFill>
                            <a:srgbClr val="FFFFFF"/>
                          </a:solidFill>
                          <a:latin typeface="Carlito"/>
                          <a:cs typeface="Carlito"/>
                        </a:rPr>
                        <a:t>Antigüedad</a:t>
                      </a:r>
                      <a:r>
                        <a:rPr sz="1800" b="1" spc="360" dirty="0">
                          <a:solidFill>
                            <a:srgbClr val="FFFFFF"/>
                          </a:solidFill>
                          <a:latin typeface="Carlito"/>
                          <a:cs typeface="Carlito"/>
                        </a:rPr>
                        <a:t> </a:t>
                      </a:r>
                      <a:r>
                        <a:rPr sz="1800" b="1" dirty="0">
                          <a:solidFill>
                            <a:srgbClr val="FFFFFF"/>
                          </a:solidFill>
                          <a:latin typeface="Carlito"/>
                          <a:cs typeface="Carlito"/>
                        </a:rPr>
                        <a:t>de</a:t>
                      </a:r>
                      <a:r>
                        <a:rPr sz="1800" b="1" spc="-15" dirty="0">
                          <a:solidFill>
                            <a:srgbClr val="FFFFFF"/>
                          </a:solidFill>
                          <a:latin typeface="Carlito"/>
                          <a:cs typeface="Carlito"/>
                        </a:rPr>
                        <a:t> </a:t>
                      </a:r>
                      <a:r>
                        <a:rPr sz="1800" b="1" spc="-25" dirty="0">
                          <a:solidFill>
                            <a:srgbClr val="FFFFFF"/>
                          </a:solidFill>
                          <a:latin typeface="Carlito"/>
                          <a:cs typeface="Carlito"/>
                        </a:rPr>
                        <a:t>la </a:t>
                      </a:r>
                      <a:r>
                        <a:rPr sz="1800" b="1" spc="-10" dirty="0">
                          <a:solidFill>
                            <a:srgbClr val="FFFFFF"/>
                          </a:solidFill>
                          <a:latin typeface="Carlito"/>
                          <a:cs typeface="Carlito"/>
                        </a:rPr>
                        <a:t>cuenta</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240"/>
                        </a:spcBef>
                      </a:pPr>
                      <a:r>
                        <a:rPr sz="1800" b="1" dirty="0">
                          <a:solidFill>
                            <a:srgbClr val="FFFFFF"/>
                          </a:solidFill>
                          <a:latin typeface="Carlito"/>
                          <a:cs typeface="Carlito"/>
                        </a:rPr>
                        <a:t>3</a:t>
                      </a:r>
                      <a:r>
                        <a:rPr sz="1800" b="1" spc="-5" dirty="0">
                          <a:solidFill>
                            <a:srgbClr val="FFFFFF"/>
                          </a:solidFill>
                          <a:latin typeface="Carlito"/>
                          <a:cs typeface="Carlito"/>
                        </a:rPr>
                        <a:t> </a:t>
                      </a:r>
                      <a:r>
                        <a:rPr sz="1800" b="1" spc="-20" dirty="0">
                          <a:solidFill>
                            <a:srgbClr val="FFFFFF"/>
                          </a:solidFill>
                          <a:latin typeface="Carlito"/>
                          <a:cs typeface="Carlito"/>
                        </a:rPr>
                        <a:t>años</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240"/>
                        </a:spcBef>
                      </a:pPr>
                      <a:r>
                        <a:rPr sz="1800" b="1" dirty="0">
                          <a:solidFill>
                            <a:srgbClr val="FFFFFF"/>
                          </a:solidFill>
                          <a:latin typeface="Carlito"/>
                          <a:cs typeface="Carlito"/>
                        </a:rPr>
                        <a:t>5</a:t>
                      </a:r>
                      <a:r>
                        <a:rPr sz="1800" b="1" spc="-5" dirty="0">
                          <a:solidFill>
                            <a:srgbClr val="FFFFFF"/>
                          </a:solidFill>
                          <a:latin typeface="Carlito"/>
                          <a:cs typeface="Carlito"/>
                        </a:rPr>
                        <a:t> </a:t>
                      </a:r>
                      <a:r>
                        <a:rPr sz="1800" b="1" spc="-20" dirty="0">
                          <a:solidFill>
                            <a:srgbClr val="FFFFFF"/>
                          </a:solidFill>
                          <a:latin typeface="Carlito"/>
                          <a:cs typeface="Carlito"/>
                        </a:rPr>
                        <a:t>años</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extLst>
                  <a:ext uri="{0D108BD9-81ED-4DB2-BD59-A6C34878D82A}">
                    <a16:rowId xmlns:a16="http://schemas.microsoft.com/office/drawing/2014/main" val="10000"/>
                  </a:ext>
                </a:extLst>
              </a:tr>
              <a:tr h="395605">
                <a:tc>
                  <a:txBody>
                    <a:bodyPr/>
                    <a:lstStyle/>
                    <a:p>
                      <a:pPr marL="89535">
                        <a:lnSpc>
                          <a:spcPct val="100000"/>
                        </a:lnSpc>
                        <a:spcBef>
                          <a:spcPts val="240"/>
                        </a:spcBef>
                      </a:pPr>
                      <a:r>
                        <a:rPr sz="1800" dirty="0">
                          <a:latin typeface="Carlito"/>
                          <a:cs typeface="Carlito"/>
                        </a:rPr>
                        <a:t>Días</a:t>
                      </a:r>
                      <a:r>
                        <a:rPr sz="1800" spc="-20" dirty="0">
                          <a:latin typeface="Carlito"/>
                          <a:cs typeface="Carlito"/>
                        </a:rPr>
                        <a:t> </a:t>
                      </a:r>
                      <a:r>
                        <a:rPr sz="1800" spc="-10" dirty="0">
                          <a:latin typeface="Carlito"/>
                          <a:cs typeface="Carlito"/>
                        </a:rPr>
                        <a:t>desempleado</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marL="89535">
                        <a:lnSpc>
                          <a:spcPct val="100000"/>
                        </a:lnSpc>
                        <a:spcBef>
                          <a:spcPts val="240"/>
                        </a:spcBef>
                      </a:pPr>
                      <a:r>
                        <a:rPr sz="1800" dirty="0">
                          <a:latin typeface="Carlito"/>
                          <a:cs typeface="Carlito"/>
                        </a:rPr>
                        <a:t>45</a:t>
                      </a:r>
                      <a:r>
                        <a:rPr sz="1800" spc="-15" dirty="0">
                          <a:latin typeface="Carlito"/>
                          <a:cs typeface="Carlito"/>
                        </a:rPr>
                        <a:t> </a:t>
                      </a:r>
                      <a:r>
                        <a:rPr sz="1800" dirty="0">
                          <a:latin typeface="Carlito"/>
                          <a:cs typeface="Carlito"/>
                        </a:rPr>
                        <a:t>días</a:t>
                      </a:r>
                      <a:r>
                        <a:rPr sz="1800" spc="-20" dirty="0">
                          <a:latin typeface="Carlito"/>
                          <a:cs typeface="Carlito"/>
                        </a:rPr>
                        <a:t> </a:t>
                      </a:r>
                      <a:r>
                        <a:rPr sz="1800" spc="-10" dirty="0">
                          <a:latin typeface="Carlito"/>
                          <a:cs typeface="Carlito"/>
                        </a:rPr>
                        <a:t>naturales</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marL="89535">
                        <a:lnSpc>
                          <a:spcPct val="100000"/>
                        </a:lnSpc>
                        <a:spcBef>
                          <a:spcPts val="240"/>
                        </a:spcBef>
                      </a:pPr>
                      <a:r>
                        <a:rPr sz="1800" dirty="0">
                          <a:latin typeface="Carlito"/>
                          <a:cs typeface="Carlito"/>
                        </a:rPr>
                        <a:t>45</a:t>
                      </a:r>
                      <a:r>
                        <a:rPr sz="1800" spc="-15" dirty="0">
                          <a:latin typeface="Carlito"/>
                          <a:cs typeface="Carlito"/>
                        </a:rPr>
                        <a:t> </a:t>
                      </a:r>
                      <a:r>
                        <a:rPr sz="1800" dirty="0">
                          <a:latin typeface="Carlito"/>
                          <a:cs typeface="Carlito"/>
                        </a:rPr>
                        <a:t>días</a:t>
                      </a:r>
                      <a:r>
                        <a:rPr sz="1800" spc="-20" dirty="0">
                          <a:latin typeface="Carlito"/>
                          <a:cs typeface="Carlito"/>
                        </a:rPr>
                        <a:t> </a:t>
                      </a:r>
                      <a:r>
                        <a:rPr sz="1800" spc="-10" dirty="0">
                          <a:latin typeface="Carlito"/>
                          <a:cs typeface="Carlito"/>
                        </a:rPr>
                        <a:t>naturales</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1"/>
                  </a:ext>
                </a:extLst>
              </a:tr>
              <a:tr h="395605">
                <a:tc>
                  <a:txBody>
                    <a:bodyPr/>
                    <a:lstStyle/>
                    <a:p>
                      <a:pPr marL="89535">
                        <a:lnSpc>
                          <a:spcPct val="100000"/>
                        </a:lnSpc>
                        <a:spcBef>
                          <a:spcPts val="240"/>
                        </a:spcBef>
                      </a:pPr>
                      <a:r>
                        <a:rPr sz="1800" spc="-10" dirty="0">
                          <a:latin typeface="Carlito"/>
                          <a:cs typeface="Carlito"/>
                        </a:rPr>
                        <a:t>Cotizaciones</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90170">
                        <a:lnSpc>
                          <a:spcPct val="100000"/>
                        </a:lnSpc>
                        <a:spcBef>
                          <a:spcPts val="240"/>
                        </a:spcBef>
                      </a:pPr>
                      <a:r>
                        <a:rPr sz="1800" dirty="0">
                          <a:latin typeface="Carlito"/>
                          <a:cs typeface="Carlito"/>
                        </a:rPr>
                        <a:t>12</a:t>
                      </a:r>
                      <a:r>
                        <a:rPr sz="1800" spc="-20" dirty="0">
                          <a:latin typeface="Carlito"/>
                          <a:cs typeface="Carlito"/>
                        </a:rPr>
                        <a:t> </a:t>
                      </a:r>
                      <a:r>
                        <a:rPr sz="1800" spc="-10" dirty="0">
                          <a:latin typeface="Carlito"/>
                          <a:cs typeface="Carlito"/>
                        </a:rPr>
                        <a:t>bimestres</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1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02"/>
                  </a:ext>
                </a:extLst>
              </a:tr>
              <a:tr h="1205230">
                <a:tc>
                  <a:txBody>
                    <a:bodyPr/>
                    <a:lstStyle/>
                    <a:p>
                      <a:pPr>
                        <a:lnSpc>
                          <a:spcPct val="100000"/>
                        </a:lnSpc>
                        <a:spcBef>
                          <a:spcPts val="400"/>
                        </a:spcBef>
                      </a:pPr>
                      <a:endParaRPr sz="1800">
                        <a:latin typeface="Times New Roman"/>
                        <a:cs typeface="Times New Roman"/>
                      </a:endParaRPr>
                    </a:p>
                    <a:p>
                      <a:pPr marL="89535" marR="327660">
                        <a:lnSpc>
                          <a:spcPct val="100000"/>
                        </a:lnSpc>
                      </a:pPr>
                      <a:r>
                        <a:rPr sz="1800" dirty="0">
                          <a:latin typeface="Carlito"/>
                          <a:cs typeface="Carlito"/>
                        </a:rPr>
                        <a:t>Retiro</a:t>
                      </a:r>
                      <a:r>
                        <a:rPr sz="1800" spc="-60" dirty="0">
                          <a:latin typeface="Carlito"/>
                          <a:cs typeface="Carlito"/>
                        </a:rPr>
                        <a:t> </a:t>
                      </a:r>
                      <a:r>
                        <a:rPr sz="1800" dirty="0">
                          <a:latin typeface="Carlito"/>
                          <a:cs typeface="Carlito"/>
                        </a:rPr>
                        <a:t>por</a:t>
                      </a:r>
                      <a:r>
                        <a:rPr sz="1800" spc="-60" dirty="0">
                          <a:latin typeface="Carlito"/>
                          <a:cs typeface="Carlito"/>
                        </a:rPr>
                        <a:t> </a:t>
                      </a:r>
                      <a:r>
                        <a:rPr sz="1800" spc="-10" dirty="0">
                          <a:latin typeface="Carlito"/>
                          <a:cs typeface="Carlito"/>
                        </a:rPr>
                        <a:t>situación </a:t>
                      </a:r>
                      <a:r>
                        <a:rPr sz="1800" dirty="0">
                          <a:latin typeface="Carlito"/>
                          <a:cs typeface="Carlito"/>
                        </a:rPr>
                        <a:t>de</a:t>
                      </a:r>
                      <a:r>
                        <a:rPr sz="1800" spc="-10" dirty="0">
                          <a:latin typeface="Carlito"/>
                          <a:cs typeface="Carlito"/>
                        </a:rPr>
                        <a:t> desempleo.</a:t>
                      </a:r>
                      <a:endParaRPr sz="1800">
                        <a:latin typeface="Carlito"/>
                        <a:cs typeface="Carlito"/>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nSpc>
                          <a:spcPct val="100000"/>
                        </a:lnSpc>
                        <a:spcBef>
                          <a:spcPts val="400"/>
                        </a:spcBef>
                      </a:pPr>
                      <a:endParaRPr sz="1800">
                        <a:latin typeface="Times New Roman"/>
                        <a:cs typeface="Times New Roman"/>
                      </a:endParaRPr>
                    </a:p>
                    <a:p>
                      <a:pPr marL="90170" marR="361315">
                        <a:lnSpc>
                          <a:spcPct val="100000"/>
                        </a:lnSpc>
                      </a:pPr>
                      <a:r>
                        <a:rPr sz="1800" dirty="0">
                          <a:latin typeface="Carlito"/>
                          <a:cs typeface="Carlito"/>
                        </a:rPr>
                        <a:t>30</a:t>
                      </a:r>
                      <a:r>
                        <a:rPr sz="1800" spc="-15" dirty="0">
                          <a:latin typeface="Carlito"/>
                          <a:cs typeface="Carlito"/>
                        </a:rPr>
                        <a:t> </a:t>
                      </a:r>
                      <a:r>
                        <a:rPr sz="1800" dirty="0">
                          <a:latin typeface="Carlito"/>
                          <a:cs typeface="Carlito"/>
                        </a:rPr>
                        <a:t>días</a:t>
                      </a:r>
                      <a:r>
                        <a:rPr sz="1800" spc="-20" dirty="0">
                          <a:latin typeface="Carlito"/>
                          <a:cs typeface="Carlito"/>
                        </a:rPr>
                        <a:t> </a:t>
                      </a:r>
                      <a:r>
                        <a:rPr sz="1800" dirty="0">
                          <a:latin typeface="Carlito"/>
                          <a:cs typeface="Carlito"/>
                        </a:rPr>
                        <a:t>de</a:t>
                      </a:r>
                      <a:r>
                        <a:rPr sz="1800" spc="-5" dirty="0">
                          <a:latin typeface="Carlito"/>
                          <a:cs typeface="Carlito"/>
                        </a:rPr>
                        <a:t> </a:t>
                      </a:r>
                      <a:r>
                        <a:rPr sz="1800" dirty="0">
                          <a:latin typeface="Carlito"/>
                          <a:cs typeface="Carlito"/>
                        </a:rPr>
                        <a:t>su</a:t>
                      </a:r>
                      <a:r>
                        <a:rPr sz="1800" spc="-15" dirty="0">
                          <a:latin typeface="Carlito"/>
                          <a:cs typeface="Carlito"/>
                        </a:rPr>
                        <a:t> </a:t>
                      </a:r>
                      <a:r>
                        <a:rPr sz="1800" spc="-10" dirty="0">
                          <a:latin typeface="Carlito"/>
                          <a:cs typeface="Carlito"/>
                        </a:rPr>
                        <a:t>último </a:t>
                      </a:r>
                      <a:r>
                        <a:rPr sz="1800" spc="-25" dirty="0">
                          <a:latin typeface="Carlito"/>
                          <a:cs typeface="Carlito"/>
                        </a:rPr>
                        <a:t>SBC</a:t>
                      </a:r>
                      <a:endParaRPr sz="1800">
                        <a:latin typeface="Carlito"/>
                        <a:cs typeface="Carlito"/>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90170" marR="81280" algn="just">
                        <a:lnSpc>
                          <a:spcPct val="100000"/>
                        </a:lnSpc>
                        <a:spcBef>
                          <a:spcPts val="240"/>
                        </a:spcBef>
                      </a:pPr>
                      <a:r>
                        <a:rPr sz="1800" dirty="0">
                          <a:latin typeface="Carlito"/>
                          <a:cs typeface="Carlito"/>
                        </a:rPr>
                        <a:t>90</a:t>
                      </a:r>
                      <a:r>
                        <a:rPr sz="1800" spc="60" dirty="0">
                          <a:latin typeface="Carlito"/>
                          <a:cs typeface="Carlito"/>
                        </a:rPr>
                        <a:t> </a:t>
                      </a:r>
                      <a:r>
                        <a:rPr sz="1800" dirty="0">
                          <a:latin typeface="Carlito"/>
                          <a:cs typeface="Carlito"/>
                        </a:rPr>
                        <a:t>días</a:t>
                      </a:r>
                      <a:r>
                        <a:rPr sz="1800" spc="70" dirty="0">
                          <a:latin typeface="Carlito"/>
                          <a:cs typeface="Carlito"/>
                        </a:rPr>
                        <a:t> </a:t>
                      </a:r>
                      <a:r>
                        <a:rPr sz="1800" dirty="0">
                          <a:latin typeface="Carlito"/>
                          <a:cs typeface="Carlito"/>
                        </a:rPr>
                        <a:t>de</a:t>
                      </a:r>
                      <a:r>
                        <a:rPr sz="1800" spc="70" dirty="0">
                          <a:latin typeface="Carlito"/>
                          <a:cs typeface="Carlito"/>
                        </a:rPr>
                        <a:t> </a:t>
                      </a:r>
                      <a:r>
                        <a:rPr sz="1800" dirty="0">
                          <a:latin typeface="Carlito"/>
                          <a:cs typeface="Carlito"/>
                        </a:rPr>
                        <a:t>su</a:t>
                      </a:r>
                      <a:r>
                        <a:rPr sz="1800" spc="70" dirty="0">
                          <a:latin typeface="Carlito"/>
                          <a:cs typeface="Carlito"/>
                        </a:rPr>
                        <a:t> </a:t>
                      </a:r>
                      <a:r>
                        <a:rPr sz="1800" dirty="0">
                          <a:latin typeface="Carlito"/>
                          <a:cs typeface="Carlito"/>
                        </a:rPr>
                        <a:t>SBC</a:t>
                      </a:r>
                      <a:r>
                        <a:rPr sz="1800" spc="65" dirty="0">
                          <a:latin typeface="Carlito"/>
                          <a:cs typeface="Carlito"/>
                        </a:rPr>
                        <a:t>  </a:t>
                      </a:r>
                      <a:r>
                        <a:rPr sz="1800" dirty="0">
                          <a:latin typeface="Carlito"/>
                          <a:cs typeface="Carlito"/>
                        </a:rPr>
                        <a:t>de</a:t>
                      </a:r>
                      <a:r>
                        <a:rPr sz="1800" spc="75" dirty="0">
                          <a:latin typeface="Carlito"/>
                          <a:cs typeface="Carlito"/>
                        </a:rPr>
                        <a:t> </a:t>
                      </a:r>
                      <a:r>
                        <a:rPr sz="1800" spc="-25" dirty="0">
                          <a:latin typeface="Carlito"/>
                          <a:cs typeface="Carlito"/>
                        </a:rPr>
                        <a:t>las </a:t>
                      </a:r>
                      <a:r>
                        <a:rPr sz="1800" dirty="0">
                          <a:latin typeface="Carlito"/>
                          <a:cs typeface="Carlito"/>
                        </a:rPr>
                        <a:t>últimas</a:t>
                      </a:r>
                      <a:r>
                        <a:rPr sz="1800" spc="484" dirty="0">
                          <a:latin typeface="Carlito"/>
                          <a:cs typeface="Carlito"/>
                        </a:rPr>
                        <a:t> </a:t>
                      </a:r>
                      <a:r>
                        <a:rPr sz="1800" dirty="0">
                          <a:latin typeface="Carlito"/>
                          <a:cs typeface="Carlito"/>
                        </a:rPr>
                        <a:t>250</a:t>
                      </a:r>
                      <a:r>
                        <a:rPr sz="1800" spc="495" dirty="0">
                          <a:latin typeface="Carlito"/>
                          <a:cs typeface="Carlito"/>
                        </a:rPr>
                        <a:t> </a:t>
                      </a:r>
                      <a:r>
                        <a:rPr sz="1800" dirty="0">
                          <a:latin typeface="Carlito"/>
                          <a:cs typeface="Carlito"/>
                        </a:rPr>
                        <a:t>semanas</a:t>
                      </a:r>
                      <a:r>
                        <a:rPr sz="1800" spc="495" dirty="0">
                          <a:latin typeface="Carlito"/>
                          <a:cs typeface="Carlito"/>
                        </a:rPr>
                        <a:t> </a:t>
                      </a:r>
                      <a:r>
                        <a:rPr sz="1800" spc="-50" dirty="0">
                          <a:latin typeface="Carlito"/>
                          <a:cs typeface="Carlito"/>
                        </a:rPr>
                        <a:t>o </a:t>
                      </a:r>
                      <a:r>
                        <a:rPr sz="1800" dirty="0">
                          <a:latin typeface="Carlito"/>
                          <a:cs typeface="Carlito"/>
                        </a:rPr>
                        <a:t>las</a:t>
                      </a:r>
                      <a:r>
                        <a:rPr sz="1800" spc="-20" dirty="0">
                          <a:latin typeface="Carlito"/>
                          <a:cs typeface="Carlito"/>
                        </a:rPr>
                        <a:t> </a:t>
                      </a:r>
                      <a:r>
                        <a:rPr sz="1800" dirty="0">
                          <a:latin typeface="Carlito"/>
                          <a:cs typeface="Carlito"/>
                        </a:rPr>
                        <a:t>que</a:t>
                      </a:r>
                      <a:r>
                        <a:rPr sz="1800" spc="-5" dirty="0">
                          <a:latin typeface="Carlito"/>
                          <a:cs typeface="Carlito"/>
                        </a:rPr>
                        <a:t> </a:t>
                      </a:r>
                      <a:r>
                        <a:rPr sz="1800" spc="-10" dirty="0">
                          <a:latin typeface="Carlito"/>
                          <a:cs typeface="Carlito"/>
                        </a:rPr>
                        <a:t>tuviere.</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3"/>
                  </a:ext>
                </a:extLst>
              </a:tr>
              <a:tr h="935355">
                <a:tc>
                  <a:txBody>
                    <a:bodyPr/>
                    <a:lstStyle/>
                    <a:p>
                      <a:pPr>
                        <a:lnSpc>
                          <a:spcPct val="100000"/>
                        </a:lnSpc>
                        <a:spcBef>
                          <a:spcPts val="420"/>
                        </a:spcBef>
                      </a:pPr>
                      <a:endParaRPr sz="1800">
                        <a:latin typeface="Times New Roman"/>
                        <a:cs typeface="Times New Roman"/>
                      </a:endParaRPr>
                    </a:p>
                    <a:p>
                      <a:pPr marL="90170">
                        <a:lnSpc>
                          <a:spcPct val="100000"/>
                        </a:lnSpc>
                      </a:pPr>
                      <a:r>
                        <a:rPr sz="1800" b="1" spc="-10" dirty="0">
                          <a:latin typeface="Carlito"/>
                          <a:cs typeface="Carlito"/>
                        </a:rPr>
                        <a:t>Límite</a:t>
                      </a:r>
                      <a:endParaRPr sz="1800">
                        <a:latin typeface="Carlito"/>
                        <a:cs typeface="Carlito"/>
                      </a:endParaRPr>
                    </a:p>
                  </a:txBody>
                  <a:tcPr marL="0" marR="0" marT="53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655955" marR="213995" indent="-433705">
                        <a:lnSpc>
                          <a:spcPct val="100000"/>
                        </a:lnSpc>
                        <a:spcBef>
                          <a:spcPts val="1410"/>
                        </a:spcBef>
                      </a:pPr>
                      <a:r>
                        <a:rPr sz="1800" b="1" dirty="0">
                          <a:latin typeface="Carlito"/>
                          <a:cs typeface="Carlito"/>
                        </a:rPr>
                        <a:t>10</a:t>
                      </a:r>
                      <a:r>
                        <a:rPr sz="1800" b="1" spc="-15" dirty="0">
                          <a:latin typeface="Carlito"/>
                          <a:cs typeface="Carlito"/>
                        </a:rPr>
                        <a:t> </a:t>
                      </a:r>
                      <a:r>
                        <a:rPr sz="1800" b="1" dirty="0">
                          <a:latin typeface="Carlito"/>
                          <a:cs typeface="Carlito"/>
                        </a:rPr>
                        <a:t>salarios</a:t>
                      </a:r>
                      <a:r>
                        <a:rPr sz="1800" b="1" spc="-20" dirty="0">
                          <a:latin typeface="Carlito"/>
                          <a:cs typeface="Carlito"/>
                        </a:rPr>
                        <a:t> </a:t>
                      </a:r>
                      <a:r>
                        <a:rPr sz="1800" b="1" spc="-10" dirty="0">
                          <a:latin typeface="Carlito"/>
                          <a:cs typeface="Carlito"/>
                        </a:rPr>
                        <a:t>mínimos mensuales</a:t>
                      </a:r>
                      <a:endParaRPr sz="1800">
                        <a:latin typeface="Carlito"/>
                        <a:cs typeface="Carlito"/>
                      </a:endParaRPr>
                    </a:p>
                  </a:txBody>
                  <a:tcPr marL="0" marR="0" marT="1790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spcBef>
                          <a:spcPts val="420"/>
                        </a:spcBef>
                      </a:pPr>
                      <a:endParaRPr sz="1800">
                        <a:latin typeface="Times New Roman"/>
                        <a:cs typeface="Times New Roman"/>
                      </a:endParaRPr>
                    </a:p>
                    <a:p>
                      <a:pPr marL="90170">
                        <a:lnSpc>
                          <a:spcPct val="100000"/>
                        </a:lnSpc>
                      </a:pPr>
                      <a:r>
                        <a:rPr sz="1800" b="1" dirty="0">
                          <a:latin typeface="Carlito"/>
                          <a:cs typeface="Carlito"/>
                        </a:rPr>
                        <a:t>11.5%</a:t>
                      </a:r>
                      <a:r>
                        <a:rPr sz="1800" b="1" spc="-5" dirty="0">
                          <a:latin typeface="Carlito"/>
                          <a:cs typeface="Carlito"/>
                        </a:rPr>
                        <a:t> </a:t>
                      </a:r>
                      <a:r>
                        <a:rPr sz="1800" b="1" dirty="0">
                          <a:latin typeface="Carlito"/>
                          <a:cs typeface="Carlito"/>
                        </a:rPr>
                        <a:t>del</a:t>
                      </a:r>
                      <a:r>
                        <a:rPr sz="1800" b="1" spc="-10" dirty="0">
                          <a:latin typeface="Carlito"/>
                          <a:cs typeface="Carlito"/>
                        </a:rPr>
                        <a:t> </a:t>
                      </a:r>
                      <a:r>
                        <a:rPr sz="1800" b="1" dirty="0">
                          <a:latin typeface="Carlito"/>
                          <a:cs typeface="Carlito"/>
                        </a:rPr>
                        <a:t>saldo</a:t>
                      </a:r>
                      <a:r>
                        <a:rPr sz="1800" b="1" spc="-10" dirty="0">
                          <a:latin typeface="Carlito"/>
                          <a:cs typeface="Carlito"/>
                        </a:rPr>
                        <a:t> </a:t>
                      </a:r>
                      <a:r>
                        <a:rPr sz="1800" b="1" dirty="0">
                          <a:latin typeface="Carlito"/>
                          <a:cs typeface="Carlito"/>
                        </a:rPr>
                        <a:t>de</a:t>
                      </a:r>
                      <a:r>
                        <a:rPr sz="1800" b="1" spc="-25" dirty="0">
                          <a:latin typeface="Carlito"/>
                          <a:cs typeface="Carlito"/>
                        </a:rPr>
                        <a:t> RCV</a:t>
                      </a:r>
                      <a:endParaRPr sz="1800">
                        <a:latin typeface="Carlito"/>
                        <a:cs typeface="Carlito"/>
                      </a:endParaRPr>
                    </a:p>
                  </a:txBody>
                  <a:tcPr marL="0" marR="0" marT="53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04"/>
                  </a:ext>
                </a:extLst>
              </a:tr>
              <a:tr h="665480">
                <a:tc>
                  <a:txBody>
                    <a:bodyPr/>
                    <a:lstStyle/>
                    <a:p>
                      <a:pPr marL="90170">
                        <a:lnSpc>
                          <a:spcPct val="100000"/>
                        </a:lnSpc>
                        <a:spcBef>
                          <a:spcPts val="1425"/>
                        </a:spcBef>
                      </a:pPr>
                      <a:r>
                        <a:rPr sz="1800" dirty="0">
                          <a:latin typeface="Carlito"/>
                          <a:cs typeface="Carlito"/>
                        </a:rPr>
                        <a:t>Forma</a:t>
                      </a:r>
                      <a:r>
                        <a:rPr sz="1800" spc="-35" dirty="0">
                          <a:latin typeface="Carlito"/>
                          <a:cs typeface="Carlito"/>
                        </a:rPr>
                        <a:t> </a:t>
                      </a:r>
                      <a:r>
                        <a:rPr sz="1800" dirty="0">
                          <a:latin typeface="Carlito"/>
                          <a:cs typeface="Carlito"/>
                        </a:rPr>
                        <a:t>de</a:t>
                      </a:r>
                      <a:r>
                        <a:rPr sz="1800" spc="-20" dirty="0">
                          <a:latin typeface="Carlito"/>
                          <a:cs typeface="Carlito"/>
                        </a:rPr>
                        <a:t> pago</a:t>
                      </a:r>
                      <a:endParaRPr sz="1800">
                        <a:latin typeface="Carlito"/>
                        <a:cs typeface="Carlito"/>
                      </a:endParaRPr>
                    </a:p>
                  </a:txBody>
                  <a:tcPr marL="0" marR="0" marT="180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90170">
                        <a:lnSpc>
                          <a:spcPct val="100000"/>
                        </a:lnSpc>
                        <a:spcBef>
                          <a:spcPts val="1425"/>
                        </a:spcBef>
                      </a:pPr>
                      <a:r>
                        <a:rPr sz="1800" dirty="0">
                          <a:latin typeface="Carlito"/>
                          <a:cs typeface="Carlito"/>
                        </a:rPr>
                        <a:t>Una</a:t>
                      </a:r>
                      <a:r>
                        <a:rPr sz="1800" spc="-5" dirty="0">
                          <a:latin typeface="Carlito"/>
                          <a:cs typeface="Carlito"/>
                        </a:rPr>
                        <a:t> </a:t>
                      </a:r>
                      <a:r>
                        <a:rPr sz="1800" spc="-10" dirty="0">
                          <a:latin typeface="Carlito"/>
                          <a:cs typeface="Carlito"/>
                        </a:rPr>
                        <a:t>exhibición</a:t>
                      </a:r>
                      <a:endParaRPr sz="1800">
                        <a:latin typeface="Carlito"/>
                        <a:cs typeface="Carlito"/>
                      </a:endParaRPr>
                    </a:p>
                  </a:txBody>
                  <a:tcPr marL="0" marR="0" marT="180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marL="90170" marR="1008380">
                        <a:lnSpc>
                          <a:spcPct val="100000"/>
                        </a:lnSpc>
                        <a:spcBef>
                          <a:spcPts val="240"/>
                        </a:spcBef>
                      </a:pPr>
                      <a:r>
                        <a:rPr sz="1800" dirty="0">
                          <a:latin typeface="Carlito"/>
                          <a:cs typeface="Carlito"/>
                        </a:rPr>
                        <a:t>Hasta</a:t>
                      </a:r>
                      <a:r>
                        <a:rPr sz="1800" spc="-50" dirty="0">
                          <a:latin typeface="Carlito"/>
                          <a:cs typeface="Carlito"/>
                        </a:rPr>
                        <a:t> </a:t>
                      </a:r>
                      <a:r>
                        <a:rPr sz="1800" dirty="0">
                          <a:latin typeface="Carlito"/>
                          <a:cs typeface="Carlito"/>
                        </a:rPr>
                        <a:t>en</a:t>
                      </a:r>
                      <a:r>
                        <a:rPr sz="1800" spc="-25" dirty="0">
                          <a:latin typeface="Carlito"/>
                          <a:cs typeface="Carlito"/>
                        </a:rPr>
                        <a:t> </a:t>
                      </a:r>
                      <a:r>
                        <a:rPr sz="1800" spc="-50" dirty="0">
                          <a:latin typeface="Carlito"/>
                          <a:cs typeface="Carlito"/>
                        </a:rPr>
                        <a:t>6 </a:t>
                      </a:r>
                      <a:r>
                        <a:rPr sz="1800" spc="-10" dirty="0">
                          <a:latin typeface="Carlito"/>
                          <a:cs typeface="Carlito"/>
                        </a:rPr>
                        <a:t>mensualidades</a:t>
                      </a:r>
                      <a:endParaRPr sz="1800">
                        <a:latin typeface="Carlito"/>
                        <a:cs typeface="Carlito"/>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5"/>
                  </a:ext>
                </a:extLst>
              </a:tr>
              <a:tr h="665480">
                <a:tc>
                  <a:txBody>
                    <a:bodyPr/>
                    <a:lstStyle/>
                    <a:p>
                      <a:pPr marL="90170" marR="568325">
                        <a:lnSpc>
                          <a:spcPct val="100000"/>
                        </a:lnSpc>
                        <a:spcBef>
                          <a:spcPts val="345"/>
                        </a:spcBef>
                      </a:pPr>
                      <a:r>
                        <a:rPr sz="1800" dirty="0">
                          <a:latin typeface="Carlito"/>
                          <a:cs typeface="Carlito"/>
                        </a:rPr>
                        <a:t>Plazo</a:t>
                      </a:r>
                      <a:r>
                        <a:rPr sz="1800" spc="-65" dirty="0">
                          <a:latin typeface="Carlito"/>
                          <a:cs typeface="Carlito"/>
                        </a:rPr>
                        <a:t> </a:t>
                      </a:r>
                      <a:r>
                        <a:rPr sz="1800" dirty="0">
                          <a:latin typeface="Carlito"/>
                          <a:cs typeface="Carlito"/>
                        </a:rPr>
                        <a:t>para</a:t>
                      </a:r>
                      <a:r>
                        <a:rPr sz="1800" spc="-60" dirty="0">
                          <a:latin typeface="Carlito"/>
                          <a:cs typeface="Carlito"/>
                        </a:rPr>
                        <a:t> </a:t>
                      </a:r>
                      <a:r>
                        <a:rPr sz="1800" spc="-20" dirty="0">
                          <a:latin typeface="Carlito"/>
                          <a:cs typeface="Carlito"/>
                        </a:rPr>
                        <a:t>nuevo </a:t>
                      </a:r>
                      <a:r>
                        <a:rPr sz="1800" spc="-10" dirty="0">
                          <a:latin typeface="Carlito"/>
                          <a:cs typeface="Carlito"/>
                        </a:rPr>
                        <a:t>retiro</a:t>
                      </a:r>
                      <a:endParaRPr sz="1800">
                        <a:latin typeface="Carlito"/>
                        <a:cs typeface="Carlito"/>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90170">
                        <a:lnSpc>
                          <a:spcPct val="100000"/>
                        </a:lnSpc>
                        <a:spcBef>
                          <a:spcPts val="1425"/>
                        </a:spcBef>
                      </a:pPr>
                      <a:r>
                        <a:rPr sz="1800" dirty="0">
                          <a:latin typeface="Carlito"/>
                          <a:cs typeface="Carlito"/>
                        </a:rPr>
                        <a:t>5</a:t>
                      </a:r>
                      <a:r>
                        <a:rPr sz="1800" spc="-5" dirty="0">
                          <a:latin typeface="Carlito"/>
                          <a:cs typeface="Carlito"/>
                        </a:rPr>
                        <a:t> </a:t>
                      </a:r>
                      <a:r>
                        <a:rPr sz="1800" spc="-20" dirty="0">
                          <a:latin typeface="Carlito"/>
                          <a:cs typeface="Carlito"/>
                        </a:rPr>
                        <a:t>años</a:t>
                      </a:r>
                      <a:endParaRPr sz="1800">
                        <a:latin typeface="Carlito"/>
                        <a:cs typeface="Carlito"/>
                      </a:endParaRPr>
                    </a:p>
                  </a:txBody>
                  <a:tcPr marL="0" marR="0" marT="180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marL="90170">
                        <a:lnSpc>
                          <a:spcPct val="100000"/>
                        </a:lnSpc>
                        <a:spcBef>
                          <a:spcPts val="1425"/>
                        </a:spcBef>
                      </a:pPr>
                      <a:r>
                        <a:rPr sz="1800" dirty="0">
                          <a:latin typeface="Carlito"/>
                          <a:cs typeface="Carlito"/>
                        </a:rPr>
                        <a:t>5</a:t>
                      </a:r>
                      <a:r>
                        <a:rPr sz="1800" spc="-5" dirty="0">
                          <a:latin typeface="Carlito"/>
                          <a:cs typeface="Carlito"/>
                        </a:rPr>
                        <a:t> </a:t>
                      </a:r>
                      <a:r>
                        <a:rPr sz="1800" spc="-20" dirty="0">
                          <a:latin typeface="Carlito"/>
                          <a:cs typeface="Carlito"/>
                        </a:rPr>
                        <a:t>años</a:t>
                      </a:r>
                      <a:endParaRPr sz="1800">
                        <a:latin typeface="Carlito"/>
                        <a:cs typeface="Carlito"/>
                      </a:endParaRPr>
                    </a:p>
                  </a:txBody>
                  <a:tcPr marL="0" marR="0" marT="180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7931" y="1082039"/>
            <a:ext cx="5329555" cy="3641090"/>
            <a:chOff x="217931" y="1082039"/>
            <a:chExt cx="5329555" cy="3641090"/>
          </a:xfrm>
        </p:grpSpPr>
        <p:pic>
          <p:nvPicPr>
            <p:cNvPr id="3" name="object 3"/>
            <p:cNvPicPr/>
            <p:nvPr/>
          </p:nvPicPr>
          <p:blipFill>
            <a:blip r:embed="rId2" cstate="print"/>
            <a:stretch>
              <a:fillRect/>
            </a:stretch>
          </p:blipFill>
          <p:spPr>
            <a:xfrm>
              <a:off x="217931" y="1082039"/>
              <a:ext cx="5329428" cy="1830324"/>
            </a:xfrm>
            <a:prstGeom prst="rect">
              <a:avLst/>
            </a:prstGeom>
          </p:spPr>
        </p:pic>
        <p:pic>
          <p:nvPicPr>
            <p:cNvPr id="4" name="object 4"/>
            <p:cNvPicPr/>
            <p:nvPr/>
          </p:nvPicPr>
          <p:blipFill>
            <a:blip r:embed="rId3" cstate="print"/>
            <a:stretch>
              <a:fillRect/>
            </a:stretch>
          </p:blipFill>
          <p:spPr>
            <a:xfrm>
              <a:off x="217931" y="1987295"/>
              <a:ext cx="4383786" cy="1830323"/>
            </a:xfrm>
            <a:prstGeom prst="rect">
              <a:avLst/>
            </a:prstGeom>
          </p:spPr>
        </p:pic>
        <p:pic>
          <p:nvPicPr>
            <p:cNvPr id="5" name="object 5"/>
            <p:cNvPicPr/>
            <p:nvPr/>
          </p:nvPicPr>
          <p:blipFill>
            <a:blip r:embed="rId4" cstate="print"/>
            <a:stretch>
              <a:fillRect/>
            </a:stretch>
          </p:blipFill>
          <p:spPr>
            <a:xfrm>
              <a:off x="217931" y="2892551"/>
              <a:ext cx="2898648" cy="1830324"/>
            </a:xfrm>
            <a:prstGeom prst="rect">
              <a:avLst/>
            </a:prstGeom>
          </p:spPr>
        </p:pic>
      </p:grpSp>
      <p:sp>
        <p:nvSpPr>
          <p:cNvPr id="6" name="object 6"/>
          <p:cNvSpPr txBox="1">
            <a:spLocks noGrp="1"/>
          </p:cNvSpPr>
          <p:nvPr>
            <p:ph type="title"/>
          </p:nvPr>
        </p:nvSpPr>
        <p:spPr>
          <a:xfrm>
            <a:off x="718819" y="1278128"/>
            <a:ext cx="4088765" cy="2842260"/>
          </a:xfrm>
          <a:prstGeom prst="rect">
            <a:avLst/>
          </a:prstGeom>
        </p:spPr>
        <p:txBody>
          <a:bodyPr vert="horz" wrap="square" lIns="0" tIns="125095" rIns="0" bIns="0" rtlCol="0">
            <a:spAutoFit/>
          </a:bodyPr>
          <a:lstStyle/>
          <a:p>
            <a:pPr marL="12700" marR="5080">
              <a:lnSpc>
                <a:spcPts val="7130"/>
              </a:lnSpc>
              <a:spcBef>
                <a:spcPts val="985"/>
              </a:spcBef>
            </a:pPr>
            <a:r>
              <a:rPr sz="6600" spc="-65" dirty="0"/>
              <a:t>Información </a:t>
            </a:r>
            <a:r>
              <a:rPr sz="6600" spc="-10" dirty="0"/>
              <a:t>Necesaria </a:t>
            </a:r>
            <a:r>
              <a:rPr sz="6600" spc="-20" dirty="0"/>
              <a:t>IVCM</a:t>
            </a:r>
            <a:endParaRPr sz="6600"/>
          </a:p>
        </p:txBody>
      </p:sp>
      <p:sp>
        <p:nvSpPr>
          <p:cNvPr id="7" name="object 7"/>
          <p:cNvSpPr txBox="1"/>
          <p:nvPr/>
        </p:nvSpPr>
        <p:spPr>
          <a:xfrm>
            <a:off x="718819" y="4617211"/>
            <a:ext cx="6430010" cy="1520825"/>
          </a:xfrm>
          <a:prstGeom prst="rect">
            <a:avLst/>
          </a:prstGeom>
        </p:spPr>
        <p:txBody>
          <a:bodyPr vert="horz" wrap="square" lIns="0" tIns="50165" rIns="0" bIns="0" rtlCol="0">
            <a:spAutoFit/>
          </a:bodyPr>
          <a:lstStyle/>
          <a:p>
            <a:pPr marL="281940" marR="5080" indent="-269875">
              <a:lnSpc>
                <a:spcPts val="2380"/>
              </a:lnSpc>
              <a:spcBef>
                <a:spcPts val="395"/>
              </a:spcBef>
              <a:buFont typeface="Wingdings"/>
              <a:buChar char=""/>
              <a:tabLst>
                <a:tab pos="281940" algn="l"/>
              </a:tabLst>
            </a:pPr>
            <a:r>
              <a:rPr sz="2200" dirty="0">
                <a:latin typeface="Carlito"/>
                <a:cs typeface="Carlito"/>
              </a:rPr>
              <a:t>Salario</a:t>
            </a:r>
            <a:r>
              <a:rPr sz="2200" spc="-20" dirty="0">
                <a:latin typeface="Carlito"/>
                <a:cs typeface="Carlito"/>
              </a:rPr>
              <a:t> </a:t>
            </a:r>
            <a:r>
              <a:rPr sz="2200" dirty="0">
                <a:latin typeface="Carlito"/>
                <a:cs typeface="Carlito"/>
              </a:rPr>
              <a:t>base</a:t>
            </a:r>
            <a:r>
              <a:rPr sz="2200" spc="-20" dirty="0">
                <a:latin typeface="Carlito"/>
                <a:cs typeface="Carlito"/>
              </a:rPr>
              <a:t> </a:t>
            </a:r>
            <a:r>
              <a:rPr sz="2200" dirty="0">
                <a:latin typeface="Carlito"/>
                <a:cs typeface="Carlito"/>
              </a:rPr>
              <a:t>de</a:t>
            </a:r>
            <a:r>
              <a:rPr sz="2200" spc="-15" dirty="0">
                <a:latin typeface="Carlito"/>
                <a:cs typeface="Carlito"/>
              </a:rPr>
              <a:t> </a:t>
            </a:r>
            <a:r>
              <a:rPr sz="2200" spc="-10" dirty="0">
                <a:latin typeface="Carlito"/>
                <a:cs typeface="Carlito"/>
              </a:rPr>
              <a:t>cotización</a:t>
            </a:r>
            <a:r>
              <a:rPr sz="2200" spc="-35" dirty="0">
                <a:latin typeface="Carlito"/>
                <a:cs typeface="Carlito"/>
              </a:rPr>
              <a:t> </a:t>
            </a:r>
            <a:r>
              <a:rPr sz="2200" dirty="0">
                <a:latin typeface="Carlito"/>
                <a:cs typeface="Carlito"/>
              </a:rPr>
              <a:t>de</a:t>
            </a:r>
            <a:r>
              <a:rPr sz="2200" spc="-20" dirty="0">
                <a:latin typeface="Carlito"/>
                <a:cs typeface="Carlito"/>
              </a:rPr>
              <a:t> </a:t>
            </a:r>
            <a:r>
              <a:rPr sz="2200" dirty="0">
                <a:latin typeface="Carlito"/>
                <a:cs typeface="Carlito"/>
              </a:rPr>
              <a:t>las</a:t>
            </a:r>
            <a:r>
              <a:rPr sz="2200" spc="475" dirty="0">
                <a:latin typeface="Carlito"/>
                <a:cs typeface="Carlito"/>
              </a:rPr>
              <a:t> </a:t>
            </a:r>
            <a:r>
              <a:rPr sz="2200" dirty="0">
                <a:latin typeface="Carlito"/>
                <a:cs typeface="Carlito"/>
              </a:rPr>
              <a:t>últimas</a:t>
            </a:r>
            <a:r>
              <a:rPr sz="2200" spc="-30" dirty="0">
                <a:latin typeface="Carlito"/>
                <a:cs typeface="Carlito"/>
              </a:rPr>
              <a:t> </a:t>
            </a:r>
            <a:r>
              <a:rPr sz="2200" dirty="0">
                <a:latin typeface="Carlito"/>
                <a:cs typeface="Carlito"/>
              </a:rPr>
              <a:t>250</a:t>
            </a:r>
            <a:r>
              <a:rPr sz="2200" spc="-20" dirty="0">
                <a:latin typeface="Carlito"/>
                <a:cs typeface="Carlito"/>
              </a:rPr>
              <a:t> </a:t>
            </a:r>
            <a:r>
              <a:rPr sz="2200" spc="-10" dirty="0">
                <a:latin typeface="Carlito"/>
                <a:cs typeface="Carlito"/>
              </a:rPr>
              <a:t>semanas cotizadas.</a:t>
            </a:r>
            <a:endParaRPr sz="2200">
              <a:latin typeface="Carlito"/>
              <a:cs typeface="Carlito"/>
            </a:endParaRPr>
          </a:p>
          <a:p>
            <a:pPr marL="345440" indent="-332740">
              <a:lnSpc>
                <a:spcPct val="100000"/>
              </a:lnSpc>
              <a:spcBef>
                <a:spcPts val="700"/>
              </a:spcBef>
              <a:buFont typeface="Wingdings"/>
              <a:buChar char=""/>
              <a:tabLst>
                <a:tab pos="345440" algn="l"/>
              </a:tabLst>
            </a:pPr>
            <a:r>
              <a:rPr sz="2200" dirty="0">
                <a:latin typeface="Carlito"/>
                <a:cs typeface="Carlito"/>
              </a:rPr>
              <a:t>Número</a:t>
            </a:r>
            <a:r>
              <a:rPr sz="2200" spc="-40" dirty="0">
                <a:latin typeface="Carlito"/>
                <a:cs typeface="Carlito"/>
              </a:rPr>
              <a:t> </a:t>
            </a:r>
            <a:r>
              <a:rPr sz="2200" dirty="0">
                <a:latin typeface="Carlito"/>
                <a:cs typeface="Carlito"/>
              </a:rPr>
              <a:t>de</a:t>
            </a:r>
            <a:r>
              <a:rPr sz="2200" spc="-45" dirty="0">
                <a:latin typeface="Carlito"/>
                <a:cs typeface="Carlito"/>
              </a:rPr>
              <a:t> </a:t>
            </a:r>
            <a:r>
              <a:rPr sz="2200" dirty="0">
                <a:latin typeface="Carlito"/>
                <a:cs typeface="Carlito"/>
              </a:rPr>
              <a:t>semanas</a:t>
            </a:r>
            <a:r>
              <a:rPr sz="2200" spc="-45" dirty="0">
                <a:latin typeface="Carlito"/>
                <a:cs typeface="Carlito"/>
              </a:rPr>
              <a:t> </a:t>
            </a:r>
            <a:r>
              <a:rPr sz="2200" spc="-10" dirty="0">
                <a:latin typeface="Carlito"/>
                <a:cs typeface="Carlito"/>
              </a:rPr>
              <a:t>cotizadas</a:t>
            </a:r>
            <a:endParaRPr sz="2200">
              <a:latin typeface="Carlito"/>
              <a:cs typeface="Carlito"/>
            </a:endParaRPr>
          </a:p>
          <a:p>
            <a:pPr marL="345440" indent="-332740">
              <a:lnSpc>
                <a:spcPct val="100000"/>
              </a:lnSpc>
              <a:spcBef>
                <a:spcPts val="735"/>
              </a:spcBef>
              <a:buFont typeface="Wingdings"/>
              <a:buChar char=""/>
              <a:tabLst>
                <a:tab pos="345440" algn="l"/>
              </a:tabLst>
            </a:pPr>
            <a:r>
              <a:rPr sz="2200" spc="-20" dirty="0">
                <a:latin typeface="Carlito"/>
                <a:cs typeface="Carlito"/>
              </a:rPr>
              <a:t>Edad</a:t>
            </a:r>
            <a:endParaRPr sz="2200">
              <a:latin typeface="Carlito"/>
              <a:cs typeface="Carlito"/>
            </a:endParaRPr>
          </a:p>
        </p:txBody>
      </p:sp>
      <p:grpSp>
        <p:nvGrpSpPr>
          <p:cNvPr id="8" name="object 8"/>
          <p:cNvGrpSpPr/>
          <p:nvPr/>
        </p:nvGrpSpPr>
        <p:grpSpPr>
          <a:xfrm>
            <a:off x="737260" y="4366361"/>
            <a:ext cx="4289425" cy="90805"/>
            <a:chOff x="737260" y="4366361"/>
            <a:chExt cx="4289425" cy="90805"/>
          </a:xfrm>
        </p:grpSpPr>
        <p:sp>
          <p:nvSpPr>
            <p:cNvPr id="9" name="object 9"/>
            <p:cNvSpPr/>
            <p:nvPr/>
          </p:nvSpPr>
          <p:spPr>
            <a:xfrm>
              <a:off x="759357" y="4395098"/>
              <a:ext cx="4244340" cy="48895"/>
            </a:xfrm>
            <a:custGeom>
              <a:avLst/>
              <a:gdLst/>
              <a:ahLst/>
              <a:cxnLst/>
              <a:rect l="l" t="t" r="r" b="b"/>
              <a:pathLst>
                <a:path w="4244340" h="48895">
                  <a:moveTo>
                    <a:pt x="2872547" y="21953"/>
                  </a:moveTo>
                  <a:lnTo>
                    <a:pt x="2038703" y="21953"/>
                  </a:lnTo>
                  <a:lnTo>
                    <a:pt x="2084910" y="23225"/>
                  </a:lnTo>
                  <a:lnTo>
                    <a:pt x="2142248" y="26477"/>
                  </a:lnTo>
                  <a:lnTo>
                    <a:pt x="2155495" y="27533"/>
                  </a:lnTo>
                  <a:lnTo>
                    <a:pt x="2276800" y="37495"/>
                  </a:lnTo>
                  <a:lnTo>
                    <a:pt x="2334296" y="41715"/>
                  </a:lnTo>
                  <a:lnTo>
                    <a:pt x="2386571" y="44863"/>
                  </a:lnTo>
                  <a:lnTo>
                    <a:pt x="2434629" y="47020"/>
                  </a:lnTo>
                  <a:lnTo>
                    <a:pt x="2479474" y="48268"/>
                  </a:lnTo>
                  <a:lnTo>
                    <a:pt x="2522109" y="48689"/>
                  </a:lnTo>
                  <a:lnTo>
                    <a:pt x="2563540" y="48366"/>
                  </a:lnTo>
                  <a:lnTo>
                    <a:pt x="2604770" y="47379"/>
                  </a:lnTo>
                  <a:lnTo>
                    <a:pt x="2690645" y="43744"/>
                  </a:lnTo>
                  <a:lnTo>
                    <a:pt x="2966336" y="29342"/>
                  </a:lnTo>
                  <a:lnTo>
                    <a:pt x="3024450" y="27524"/>
                  </a:lnTo>
                  <a:lnTo>
                    <a:pt x="3079035" y="26534"/>
                  </a:lnTo>
                  <a:lnTo>
                    <a:pt x="3776923" y="26238"/>
                  </a:lnTo>
                  <a:lnTo>
                    <a:pt x="3791898" y="25658"/>
                  </a:lnTo>
                  <a:lnTo>
                    <a:pt x="3768179" y="25658"/>
                  </a:lnTo>
                  <a:lnTo>
                    <a:pt x="3713214" y="25099"/>
                  </a:lnTo>
                  <a:lnTo>
                    <a:pt x="3655949" y="23755"/>
                  </a:lnTo>
                  <a:lnTo>
                    <a:pt x="3615329" y="22228"/>
                  </a:lnTo>
                  <a:lnTo>
                    <a:pt x="2883979" y="22228"/>
                  </a:lnTo>
                  <a:lnTo>
                    <a:pt x="2872547" y="21953"/>
                  </a:lnTo>
                  <a:close/>
                </a:path>
                <a:path w="4244340" h="48895">
                  <a:moveTo>
                    <a:pt x="808310" y="1801"/>
                  </a:moveTo>
                  <a:lnTo>
                    <a:pt x="765071" y="2008"/>
                  </a:lnTo>
                  <a:lnTo>
                    <a:pt x="717784" y="3376"/>
                  </a:lnTo>
                  <a:lnTo>
                    <a:pt x="663455" y="5845"/>
                  </a:lnTo>
                  <a:lnTo>
                    <a:pt x="457502" y="17420"/>
                  </a:lnTo>
                  <a:lnTo>
                    <a:pt x="441942" y="18243"/>
                  </a:lnTo>
                  <a:lnTo>
                    <a:pt x="390766" y="20770"/>
                  </a:lnTo>
                  <a:lnTo>
                    <a:pt x="343249" y="22746"/>
                  </a:lnTo>
                  <a:lnTo>
                    <a:pt x="380412" y="24123"/>
                  </a:lnTo>
                  <a:lnTo>
                    <a:pt x="447946" y="27533"/>
                  </a:lnTo>
                  <a:lnTo>
                    <a:pt x="586898" y="36156"/>
                  </a:lnTo>
                  <a:lnTo>
                    <a:pt x="643647" y="38916"/>
                  </a:lnTo>
                  <a:lnTo>
                    <a:pt x="693837" y="40557"/>
                  </a:lnTo>
                  <a:lnTo>
                    <a:pt x="739353" y="41235"/>
                  </a:lnTo>
                  <a:lnTo>
                    <a:pt x="782082" y="41107"/>
                  </a:lnTo>
                  <a:lnTo>
                    <a:pt x="823907" y="40327"/>
                  </a:lnTo>
                  <a:lnTo>
                    <a:pt x="1349004" y="26476"/>
                  </a:lnTo>
                  <a:lnTo>
                    <a:pt x="1434674" y="25606"/>
                  </a:lnTo>
                  <a:lnTo>
                    <a:pt x="1699733" y="25549"/>
                  </a:lnTo>
                  <a:lnTo>
                    <a:pt x="1654538" y="24575"/>
                  </a:lnTo>
                  <a:lnTo>
                    <a:pt x="1609060" y="22403"/>
                  </a:lnTo>
                  <a:lnTo>
                    <a:pt x="1564886" y="18883"/>
                  </a:lnTo>
                  <a:lnTo>
                    <a:pt x="1559445" y="18243"/>
                  </a:lnTo>
                  <a:lnTo>
                    <a:pt x="1109955" y="18243"/>
                  </a:lnTo>
                  <a:lnTo>
                    <a:pt x="1055808" y="17417"/>
                  </a:lnTo>
                  <a:lnTo>
                    <a:pt x="1000633" y="13833"/>
                  </a:lnTo>
                  <a:lnTo>
                    <a:pt x="943662" y="8772"/>
                  </a:lnTo>
                  <a:lnTo>
                    <a:pt x="894613" y="5121"/>
                  </a:lnTo>
                  <a:lnTo>
                    <a:pt x="850493" y="2818"/>
                  </a:lnTo>
                  <a:lnTo>
                    <a:pt x="808310" y="1801"/>
                  </a:lnTo>
                  <a:close/>
                </a:path>
                <a:path w="4244340" h="48895">
                  <a:moveTo>
                    <a:pt x="1699733" y="25549"/>
                  </a:moveTo>
                  <a:lnTo>
                    <a:pt x="1442790" y="25549"/>
                  </a:lnTo>
                  <a:lnTo>
                    <a:pt x="1495231" y="25606"/>
                  </a:lnTo>
                  <a:lnTo>
                    <a:pt x="1567644" y="26477"/>
                  </a:lnTo>
                  <a:lnTo>
                    <a:pt x="1631533" y="28004"/>
                  </a:lnTo>
                  <a:lnTo>
                    <a:pt x="1786435" y="33984"/>
                  </a:lnTo>
                  <a:lnTo>
                    <a:pt x="1828592" y="34143"/>
                  </a:lnTo>
                  <a:lnTo>
                    <a:pt x="1862992" y="33008"/>
                  </a:lnTo>
                  <a:lnTo>
                    <a:pt x="1891995" y="30989"/>
                  </a:lnTo>
                  <a:lnTo>
                    <a:pt x="1929686" y="27308"/>
                  </a:lnTo>
                  <a:lnTo>
                    <a:pt x="1943257" y="25934"/>
                  </a:lnTo>
                  <a:lnTo>
                    <a:pt x="1947152" y="25614"/>
                  </a:lnTo>
                  <a:lnTo>
                    <a:pt x="1749544" y="25614"/>
                  </a:lnTo>
                  <a:lnTo>
                    <a:pt x="1701355" y="25584"/>
                  </a:lnTo>
                  <a:lnTo>
                    <a:pt x="1699733" y="25549"/>
                  </a:lnTo>
                  <a:close/>
                </a:path>
                <a:path w="4244340" h="48895">
                  <a:moveTo>
                    <a:pt x="3776923" y="26238"/>
                  </a:moveTo>
                  <a:lnTo>
                    <a:pt x="3130610" y="26238"/>
                  </a:lnTo>
                  <a:lnTo>
                    <a:pt x="3179696" y="26503"/>
                  </a:lnTo>
                  <a:lnTo>
                    <a:pt x="3497286" y="32859"/>
                  </a:lnTo>
                  <a:lnTo>
                    <a:pt x="3545182" y="32810"/>
                  </a:lnTo>
                  <a:lnTo>
                    <a:pt x="3595269" y="32121"/>
                  </a:lnTo>
                  <a:lnTo>
                    <a:pt x="3770790" y="26476"/>
                  </a:lnTo>
                  <a:lnTo>
                    <a:pt x="3776923" y="26238"/>
                  </a:lnTo>
                  <a:close/>
                </a:path>
                <a:path w="4244340" h="48895">
                  <a:moveTo>
                    <a:pt x="356" y="13833"/>
                  </a:moveTo>
                  <a:lnTo>
                    <a:pt x="110" y="18239"/>
                  </a:lnTo>
                  <a:lnTo>
                    <a:pt x="0" y="22228"/>
                  </a:lnTo>
                  <a:lnTo>
                    <a:pt x="1093" y="24575"/>
                  </a:lnTo>
                  <a:lnTo>
                    <a:pt x="1095" y="24848"/>
                  </a:lnTo>
                  <a:lnTo>
                    <a:pt x="356" y="32121"/>
                  </a:lnTo>
                  <a:lnTo>
                    <a:pt x="37248" y="28246"/>
                  </a:lnTo>
                  <a:lnTo>
                    <a:pt x="76110" y="25074"/>
                  </a:lnTo>
                  <a:lnTo>
                    <a:pt x="111037" y="23039"/>
                  </a:lnTo>
                  <a:lnTo>
                    <a:pt x="85302" y="21642"/>
                  </a:lnTo>
                  <a:lnTo>
                    <a:pt x="42661" y="18239"/>
                  </a:lnTo>
                  <a:lnTo>
                    <a:pt x="356" y="13833"/>
                  </a:lnTo>
                  <a:close/>
                </a:path>
                <a:path w="4244340" h="48895">
                  <a:moveTo>
                    <a:pt x="4243934" y="13833"/>
                  </a:moveTo>
                  <a:lnTo>
                    <a:pt x="4198817" y="14680"/>
                  </a:lnTo>
                  <a:lnTo>
                    <a:pt x="4108618" y="17420"/>
                  </a:lnTo>
                  <a:lnTo>
                    <a:pt x="4026599" y="20415"/>
                  </a:lnTo>
                  <a:lnTo>
                    <a:pt x="4044736" y="20507"/>
                  </a:lnTo>
                  <a:lnTo>
                    <a:pt x="4093217" y="21658"/>
                  </a:lnTo>
                  <a:lnTo>
                    <a:pt x="4142397" y="23873"/>
                  </a:lnTo>
                  <a:lnTo>
                    <a:pt x="4192633" y="27316"/>
                  </a:lnTo>
                  <a:lnTo>
                    <a:pt x="4243934" y="32121"/>
                  </a:lnTo>
                  <a:lnTo>
                    <a:pt x="4243807" y="25214"/>
                  </a:lnTo>
                  <a:lnTo>
                    <a:pt x="4243561" y="21331"/>
                  </a:lnTo>
                  <a:lnTo>
                    <a:pt x="4243668" y="17417"/>
                  </a:lnTo>
                  <a:lnTo>
                    <a:pt x="4243934" y="13833"/>
                  </a:lnTo>
                  <a:close/>
                </a:path>
                <a:path w="4244340" h="48895">
                  <a:moveTo>
                    <a:pt x="3793241" y="25606"/>
                  </a:moveTo>
                  <a:lnTo>
                    <a:pt x="3768179" y="25658"/>
                  </a:lnTo>
                  <a:lnTo>
                    <a:pt x="3791898" y="25658"/>
                  </a:lnTo>
                  <a:lnTo>
                    <a:pt x="3793241" y="25606"/>
                  </a:lnTo>
                  <a:close/>
                </a:path>
                <a:path w="4244340" h="48895">
                  <a:moveTo>
                    <a:pt x="209828" y="20367"/>
                  </a:moveTo>
                  <a:lnTo>
                    <a:pt x="161868" y="21075"/>
                  </a:lnTo>
                  <a:lnTo>
                    <a:pt x="117472" y="22664"/>
                  </a:lnTo>
                  <a:lnTo>
                    <a:pt x="111037" y="23039"/>
                  </a:lnTo>
                  <a:lnTo>
                    <a:pt x="128198" y="23970"/>
                  </a:lnTo>
                  <a:lnTo>
                    <a:pt x="172594" y="25290"/>
                  </a:lnTo>
                  <a:lnTo>
                    <a:pt x="219405" y="25634"/>
                  </a:lnTo>
                  <a:lnTo>
                    <a:pt x="269547" y="25034"/>
                  </a:lnTo>
                  <a:lnTo>
                    <a:pt x="323933" y="23522"/>
                  </a:lnTo>
                  <a:lnTo>
                    <a:pt x="343249" y="22746"/>
                  </a:lnTo>
                  <a:lnTo>
                    <a:pt x="318568" y="21831"/>
                  </a:lnTo>
                  <a:lnTo>
                    <a:pt x="261884" y="20599"/>
                  </a:lnTo>
                  <a:lnTo>
                    <a:pt x="209828" y="20367"/>
                  </a:lnTo>
                  <a:close/>
                </a:path>
                <a:path w="4244340" h="48895">
                  <a:moveTo>
                    <a:pt x="2559784" y="0"/>
                  </a:moveTo>
                  <a:lnTo>
                    <a:pt x="2509315" y="577"/>
                  </a:lnTo>
                  <a:lnTo>
                    <a:pt x="2457226" y="1845"/>
                  </a:lnTo>
                  <a:lnTo>
                    <a:pt x="2014672" y="17420"/>
                  </a:lnTo>
                  <a:lnTo>
                    <a:pt x="1926253" y="20770"/>
                  </a:lnTo>
                  <a:lnTo>
                    <a:pt x="1799141" y="24848"/>
                  </a:lnTo>
                  <a:lnTo>
                    <a:pt x="1749544" y="25614"/>
                  </a:lnTo>
                  <a:lnTo>
                    <a:pt x="1947257" y="25606"/>
                  </a:lnTo>
                  <a:lnTo>
                    <a:pt x="1970238" y="23718"/>
                  </a:lnTo>
                  <a:lnTo>
                    <a:pt x="2001266" y="22254"/>
                  </a:lnTo>
                  <a:lnTo>
                    <a:pt x="2872547" y="21953"/>
                  </a:lnTo>
                  <a:lnTo>
                    <a:pt x="2846607" y="21331"/>
                  </a:lnTo>
                  <a:lnTo>
                    <a:pt x="2810972" y="18648"/>
                  </a:lnTo>
                  <a:lnTo>
                    <a:pt x="2802250" y="17417"/>
                  </a:lnTo>
                  <a:lnTo>
                    <a:pt x="2739196" y="8233"/>
                  </a:lnTo>
                  <a:lnTo>
                    <a:pt x="2698338" y="4231"/>
                  </a:lnTo>
                  <a:lnTo>
                    <a:pt x="2654608" y="1645"/>
                  </a:lnTo>
                  <a:lnTo>
                    <a:pt x="2608319" y="295"/>
                  </a:lnTo>
                  <a:lnTo>
                    <a:pt x="2559784" y="0"/>
                  </a:lnTo>
                  <a:close/>
                </a:path>
                <a:path w="4244340" h="48895">
                  <a:moveTo>
                    <a:pt x="3996683" y="20262"/>
                  </a:moveTo>
                  <a:lnTo>
                    <a:pt x="3948705" y="20770"/>
                  </a:lnTo>
                  <a:lnTo>
                    <a:pt x="3900782" y="21866"/>
                  </a:lnTo>
                  <a:lnTo>
                    <a:pt x="3793241" y="25606"/>
                  </a:lnTo>
                  <a:lnTo>
                    <a:pt x="3821082" y="25548"/>
                  </a:lnTo>
                  <a:lnTo>
                    <a:pt x="3921664" y="23792"/>
                  </a:lnTo>
                  <a:lnTo>
                    <a:pt x="4016924" y="20768"/>
                  </a:lnTo>
                  <a:lnTo>
                    <a:pt x="4026599" y="20415"/>
                  </a:lnTo>
                  <a:lnTo>
                    <a:pt x="3996683" y="20262"/>
                  </a:lnTo>
                  <a:close/>
                </a:path>
                <a:path w="4244340" h="48895">
                  <a:moveTo>
                    <a:pt x="3269917" y="6913"/>
                  </a:moveTo>
                  <a:lnTo>
                    <a:pt x="3211316" y="7766"/>
                  </a:lnTo>
                  <a:lnTo>
                    <a:pt x="3156083" y="9618"/>
                  </a:lnTo>
                  <a:lnTo>
                    <a:pt x="3104013" y="12121"/>
                  </a:lnTo>
                  <a:lnTo>
                    <a:pt x="3013090" y="17420"/>
                  </a:lnTo>
                  <a:lnTo>
                    <a:pt x="2998338" y="18243"/>
                  </a:lnTo>
                  <a:lnTo>
                    <a:pt x="2964745" y="20060"/>
                  </a:lnTo>
                  <a:lnTo>
                    <a:pt x="2923290" y="21688"/>
                  </a:lnTo>
                  <a:lnTo>
                    <a:pt x="2883979" y="22228"/>
                  </a:lnTo>
                  <a:lnTo>
                    <a:pt x="3615329" y="22228"/>
                  </a:lnTo>
                  <a:lnTo>
                    <a:pt x="3596146" y="21507"/>
                  </a:lnTo>
                  <a:lnTo>
                    <a:pt x="3533564" y="18239"/>
                  </a:lnTo>
                  <a:lnTo>
                    <a:pt x="3521325" y="17417"/>
                  </a:lnTo>
                  <a:lnTo>
                    <a:pt x="3398037" y="9598"/>
                  </a:lnTo>
                  <a:lnTo>
                    <a:pt x="3332089" y="7408"/>
                  </a:lnTo>
                  <a:lnTo>
                    <a:pt x="3269917" y="6913"/>
                  </a:lnTo>
                  <a:close/>
                </a:path>
                <a:path w="4244340" h="48895">
                  <a:moveTo>
                    <a:pt x="1420651" y="6472"/>
                  </a:moveTo>
                  <a:lnTo>
                    <a:pt x="1369897" y="6747"/>
                  </a:lnTo>
                  <a:lnTo>
                    <a:pt x="1318908" y="8677"/>
                  </a:lnTo>
                  <a:lnTo>
                    <a:pt x="1215694" y="14562"/>
                  </a:lnTo>
                  <a:lnTo>
                    <a:pt x="1163207" y="17046"/>
                  </a:lnTo>
                  <a:lnTo>
                    <a:pt x="1109955" y="18243"/>
                  </a:lnTo>
                  <a:lnTo>
                    <a:pt x="1559445" y="18243"/>
                  </a:lnTo>
                  <a:lnTo>
                    <a:pt x="1521981" y="13833"/>
                  </a:lnTo>
                  <a:lnTo>
                    <a:pt x="1471302" y="8589"/>
                  </a:lnTo>
                  <a:lnTo>
                    <a:pt x="1420651" y="6472"/>
                  </a:lnTo>
                  <a:close/>
                </a:path>
              </a:pathLst>
            </a:custGeom>
            <a:solidFill>
              <a:srgbClr val="8AC145"/>
            </a:solidFill>
          </p:spPr>
          <p:txBody>
            <a:bodyPr wrap="square" lIns="0" tIns="0" rIns="0" bIns="0" rtlCol="0"/>
            <a:lstStyle/>
            <a:p>
              <a:endParaRPr/>
            </a:p>
          </p:txBody>
        </p:sp>
        <p:sp>
          <p:nvSpPr>
            <p:cNvPr id="10" name="object 10"/>
            <p:cNvSpPr/>
            <p:nvPr/>
          </p:nvSpPr>
          <p:spPr>
            <a:xfrm>
              <a:off x="759485" y="4388586"/>
              <a:ext cx="4244975" cy="46355"/>
            </a:xfrm>
            <a:custGeom>
              <a:avLst/>
              <a:gdLst/>
              <a:ahLst/>
              <a:cxnLst/>
              <a:rect l="l" t="t" r="r" b="b"/>
              <a:pathLst>
                <a:path w="4244975" h="46354">
                  <a:moveTo>
                    <a:pt x="228" y="20345"/>
                  </a:moveTo>
                  <a:lnTo>
                    <a:pt x="67209" y="14216"/>
                  </a:lnTo>
                  <a:lnTo>
                    <a:pt x="126968" y="9787"/>
                  </a:lnTo>
                  <a:lnTo>
                    <a:pt x="181124" y="6985"/>
                  </a:lnTo>
                  <a:lnTo>
                    <a:pt x="231298" y="5738"/>
                  </a:lnTo>
                  <a:lnTo>
                    <a:pt x="279110" y="5977"/>
                  </a:lnTo>
                  <a:lnTo>
                    <a:pt x="326181" y="7628"/>
                  </a:lnTo>
                  <a:lnTo>
                    <a:pt x="374130" y="10621"/>
                  </a:lnTo>
                  <a:lnTo>
                    <a:pt x="424578" y="14884"/>
                  </a:lnTo>
                  <a:lnTo>
                    <a:pt x="479145" y="20345"/>
                  </a:lnTo>
                  <a:lnTo>
                    <a:pt x="530807" y="24172"/>
                  </a:lnTo>
                  <a:lnTo>
                    <a:pt x="582641" y="25261"/>
                  </a:lnTo>
                  <a:lnTo>
                    <a:pt x="634268" y="24318"/>
                  </a:lnTo>
                  <a:lnTo>
                    <a:pt x="685309" y="22053"/>
                  </a:lnTo>
                  <a:lnTo>
                    <a:pt x="735387" y="19173"/>
                  </a:lnTo>
                  <a:lnTo>
                    <a:pt x="784121" y="16387"/>
                  </a:lnTo>
                  <a:lnTo>
                    <a:pt x="831135" y="14403"/>
                  </a:lnTo>
                  <a:lnTo>
                    <a:pt x="876048" y="13929"/>
                  </a:lnTo>
                  <a:lnTo>
                    <a:pt x="918484" y="15674"/>
                  </a:lnTo>
                  <a:lnTo>
                    <a:pt x="958062" y="20345"/>
                  </a:lnTo>
                  <a:lnTo>
                    <a:pt x="994803" y="25697"/>
                  </a:lnTo>
                  <a:lnTo>
                    <a:pt x="1035631" y="30137"/>
                  </a:lnTo>
                  <a:lnTo>
                    <a:pt x="1080149" y="33611"/>
                  </a:lnTo>
                  <a:lnTo>
                    <a:pt x="1127964" y="36067"/>
                  </a:lnTo>
                  <a:lnTo>
                    <a:pt x="1178682" y="37453"/>
                  </a:lnTo>
                  <a:lnTo>
                    <a:pt x="1231907" y="37716"/>
                  </a:lnTo>
                  <a:lnTo>
                    <a:pt x="1287247" y="36803"/>
                  </a:lnTo>
                  <a:lnTo>
                    <a:pt x="1344305" y="34662"/>
                  </a:lnTo>
                  <a:lnTo>
                    <a:pt x="1402689" y="31240"/>
                  </a:lnTo>
                  <a:lnTo>
                    <a:pt x="1462003" y="26486"/>
                  </a:lnTo>
                  <a:lnTo>
                    <a:pt x="1521853" y="20345"/>
                  </a:lnTo>
                  <a:lnTo>
                    <a:pt x="1569121" y="15289"/>
                  </a:lnTo>
                  <a:lnTo>
                    <a:pt x="1616668" y="10906"/>
                  </a:lnTo>
                  <a:lnTo>
                    <a:pt x="1664504" y="7222"/>
                  </a:lnTo>
                  <a:lnTo>
                    <a:pt x="1712640" y="4263"/>
                  </a:lnTo>
                  <a:lnTo>
                    <a:pt x="1761088" y="2055"/>
                  </a:lnTo>
                  <a:lnTo>
                    <a:pt x="1809858" y="625"/>
                  </a:lnTo>
                  <a:lnTo>
                    <a:pt x="1858962" y="0"/>
                  </a:lnTo>
                  <a:lnTo>
                    <a:pt x="1908410" y="204"/>
                  </a:lnTo>
                  <a:lnTo>
                    <a:pt x="1958214" y="1265"/>
                  </a:lnTo>
                  <a:lnTo>
                    <a:pt x="2008384" y="3210"/>
                  </a:lnTo>
                  <a:lnTo>
                    <a:pt x="2058932" y="6064"/>
                  </a:lnTo>
                  <a:lnTo>
                    <a:pt x="2109868" y="9853"/>
                  </a:lnTo>
                  <a:lnTo>
                    <a:pt x="2161203" y="14605"/>
                  </a:lnTo>
                  <a:lnTo>
                    <a:pt x="2212949" y="20345"/>
                  </a:lnTo>
                  <a:lnTo>
                    <a:pt x="2281732" y="27295"/>
                  </a:lnTo>
                  <a:lnTo>
                    <a:pt x="2343450" y="31071"/>
                  </a:lnTo>
                  <a:lnTo>
                    <a:pt x="2399364" y="32286"/>
                  </a:lnTo>
                  <a:lnTo>
                    <a:pt x="2450738" y="31548"/>
                  </a:lnTo>
                  <a:lnTo>
                    <a:pt x="2498832" y="29470"/>
                  </a:lnTo>
                  <a:lnTo>
                    <a:pt x="2544911" y="26662"/>
                  </a:lnTo>
                  <a:lnTo>
                    <a:pt x="2590236" y="23734"/>
                  </a:lnTo>
                  <a:lnTo>
                    <a:pt x="2636069" y="21298"/>
                  </a:lnTo>
                  <a:lnTo>
                    <a:pt x="2683673" y="19965"/>
                  </a:lnTo>
                  <a:lnTo>
                    <a:pt x="2734310" y="20345"/>
                  </a:lnTo>
                  <a:lnTo>
                    <a:pt x="2787217" y="21149"/>
                  </a:lnTo>
                  <a:lnTo>
                    <a:pt x="2840631" y="20901"/>
                  </a:lnTo>
                  <a:lnTo>
                    <a:pt x="2894296" y="19927"/>
                  </a:lnTo>
                  <a:lnTo>
                    <a:pt x="2947959" y="18556"/>
                  </a:lnTo>
                  <a:lnTo>
                    <a:pt x="3001365" y="17116"/>
                  </a:lnTo>
                  <a:lnTo>
                    <a:pt x="3054261" y="15934"/>
                  </a:lnTo>
                  <a:lnTo>
                    <a:pt x="3106392" y="15338"/>
                  </a:lnTo>
                  <a:lnTo>
                    <a:pt x="3157504" y="15656"/>
                  </a:lnTo>
                  <a:lnTo>
                    <a:pt x="3207344" y="17216"/>
                  </a:lnTo>
                  <a:lnTo>
                    <a:pt x="3255657" y="20345"/>
                  </a:lnTo>
                  <a:lnTo>
                    <a:pt x="3283929" y="22166"/>
                  </a:lnTo>
                  <a:lnTo>
                    <a:pt x="3318361" y="23434"/>
                  </a:lnTo>
                  <a:lnTo>
                    <a:pt x="3358333" y="24212"/>
                  </a:lnTo>
                  <a:lnTo>
                    <a:pt x="3403222" y="24562"/>
                  </a:lnTo>
                  <a:lnTo>
                    <a:pt x="3452406" y="24544"/>
                  </a:lnTo>
                  <a:lnTo>
                    <a:pt x="3505265" y="24221"/>
                  </a:lnTo>
                  <a:lnTo>
                    <a:pt x="3561175" y="23654"/>
                  </a:lnTo>
                  <a:lnTo>
                    <a:pt x="3619515" y="22906"/>
                  </a:lnTo>
                  <a:lnTo>
                    <a:pt x="3679664" y="22038"/>
                  </a:lnTo>
                  <a:lnTo>
                    <a:pt x="3740999" y="21112"/>
                  </a:lnTo>
                  <a:lnTo>
                    <a:pt x="3802899" y="20189"/>
                  </a:lnTo>
                  <a:lnTo>
                    <a:pt x="3864741" y="19331"/>
                  </a:lnTo>
                  <a:lnTo>
                    <a:pt x="3925905" y="18601"/>
                  </a:lnTo>
                  <a:lnTo>
                    <a:pt x="3985768" y="18059"/>
                  </a:lnTo>
                  <a:lnTo>
                    <a:pt x="4043708" y="17768"/>
                  </a:lnTo>
                  <a:lnTo>
                    <a:pt x="4099104" y="17790"/>
                  </a:lnTo>
                  <a:lnTo>
                    <a:pt x="4151333" y="18185"/>
                  </a:lnTo>
                  <a:lnTo>
                    <a:pt x="4199775" y="19016"/>
                  </a:lnTo>
                  <a:lnTo>
                    <a:pt x="4243806" y="20345"/>
                  </a:lnTo>
                  <a:lnTo>
                    <a:pt x="4244695" y="29324"/>
                  </a:lnTo>
                  <a:lnTo>
                    <a:pt x="4243260" y="29705"/>
                  </a:lnTo>
                  <a:lnTo>
                    <a:pt x="4243806" y="38633"/>
                  </a:lnTo>
                  <a:lnTo>
                    <a:pt x="4201711" y="40932"/>
                  </a:lnTo>
                  <a:lnTo>
                    <a:pt x="4160352" y="42005"/>
                  </a:lnTo>
                  <a:lnTo>
                    <a:pt x="4119174" y="42081"/>
                  </a:lnTo>
                  <a:lnTo>
                    <a:pt x="4077621" y="41390"/>
                  </a:lnTo>
                  <a:lnTo>
                    <a:pt x="4035139" y="40162"/>
                  </a:lnTo>
                  <a:lnTo>
                    <a:pt x="3991171" y="38629"/>
                  </a:lnTo>
                  <a:lnTo>
                    <a:pt x="3945161" y="37018"/>
                  </a:lnTo>
                  <a:lnTo>
                    <a:pt x="3896556" y="35561"/>
                  </a:lnTo>
                  <a:lnTo>
                    <a:pt x="3844798" y="34488"/>
                  </a:lnTo>
                  <a:lnTo>
                    <a:pt x="3789334" y="34029"/>
                  </a:lnTo>
                  <a:lnTo>
                    <a:pt x="3729606" y="34413"/>
                  </a:lnTo>
                  <a:lnTo>
                    <a:pt x="3665060" y="35871"/>
                  </a:lnTo>
                  <a:lnTo>
                    <a:pt x="3595141" y="38633"/>
                  </a:lnTo>
                  <a:lnTo>
                    <a:pt x="3523329" y="41385"/>
                  </a:lnTo>
                  <a:lnTo>
                    <a:pt x="3464112" y="42339"/>
                  </a:lnTo>
                  <a:lnTo>
                    <a:pt x="3415261" y="41883"/>
                  </a:lnTo>
                  <a:lnTo>
                    <a:pt x="3374542" y="40408"/>
                  </a:lnTo>
                  <a:lnTo>
                    <a:pt x="3339725" y="38303"/>
                  </a:lnTo>
                  <a:lnTo>
                    <a:pt x="3308578" y="35956"/>
                  </a:lnTo>
                  <a:lnTo>
                    <a:pt x="3278869" y="33759"/>
                  </a:lnTo>
                  <a:lnTo>
                    <a:pt x="3248367" y="32099"/>
                  </a:lnTo>
                  <a:lnTo>
                    <a:pt x="3214840" y="31368"/>
                  </a:lnTo>
                  <a:lnTo>
                    <a:pt x="3176056" y="31953"/>
                  </a:lnTo>
                  <a:lnTo>
                    <a:pt x="3129785" y="34245"/>
                  </a:lnTo>
                  <a:lnTo>
                    <a:pt x="3073793" y="38633"/>
                  </a:lnTo>
                  <a:lnTo>
                    <a:pt x="3010968" y="43281"/>
                  </a:lnTo>
                  <a:lnTo>
                    <a:pt x="2955852" y="45430"/>
                  </a:lnTo>
                  <a:lnTo>
                    <a:pt x="2906906" y="45603"/>
                  </a:lnTo>
                  <a:lnTo>
                    <a:pt x="2862586" y="44323"/>
                  </a:lnTo>
                  <a:lnTo>
                    <a:pt x="2821353" y="42113"/>
                  </a:lnTo>
                  <a:lnTo>
                    <a:pt x="2781664" y="39498"/>
                  </a:lnTo>
                  <a:lnTo>
                    <a:pt x="2741978" y="36999"/>
                  </a:lnTo>
                  <a:lnTo>
                    <a:pt x="2700753" y="35139"/>
                  </a:lnTo>
                  <a:lnTo>
                    <a:pt x="2656448" y="34443"/>
                  </a:lnTo>
                  <a:lnTo>
                    <a:pt x="2607522" y="35433"/>
                  </a:lnTo>
                  <a:lnTo>
                    <a:pt x="2552433" y="38633"/>
                  </a:lnTo>
                  <a:lnTo>
                    <a:pt x="2503761" y="41882"/>
                  </a:lnTo>
                  <a:lnTo>
                    <a:pt x="2456719" y="44134"/>
                  </a:lnTo>
                  <a:lnTo>
                    <a:pt x="2410806" y="45513"/>
                  </a:lnTo>
                  <a:lnTo>
                    <a:pt x="2365523" y="46143"/>
                  </a:lnTo>
                  <a:lnTo>
                    <a:pt x="2320369" y="46148"/>
                  </a:lnTo>
                  <a:lnTo>
                    <a:pt x="2274844" y="45654"/>
                  </a:lnTo>
                  <a:lnTo>
                    <a:pt x="2228448" y="44783"/>
                  </a:lnTo>
                  <a:lnTo>
                    <a:pt x="2180681" y="43661"/>
                  </a:lnTo>
                  <a:lnTo>
                    <a:pt x="2131043" y="42412"/>
                  </a:lnTo>
                  <a:lnTo>
                    <a:pt x="2079034" y="41161"/>
                  </a:lnTo>
                  <a:lnTo>
                    <a:pt x="2024154" y="40031"/>
                  </a:lnTo>
                  <a:lnTo>
                    <a:pt x="1965903" y="39147"/>
                  </a:lnTo>
                  <a:lnTo>
                    <a:pt x="1903780" y="38633"/>
                  </a:lnTo>
                  <a:lnTo>
                    <a:pt x="1847188" y="38487"/>
                  </a:lnTo>
                  <a:lnTo>
                    <a:pt x="1795980" y="38550"/>
                  </a:lnTo>
                  <a:lnTo>
                    <a:pt x="1749087" y="38775"/>
                  </a:lnTo>
                  <a:lnTo>
                    <a:pt x="1705442" y="39117"/>
                  </a:lnTo>
                  <a:lnTo>
                    <a:pt x="1663978" y="39528"/>
                  </a:lnTo>
                  <a:lnTo>
                    <a:pt x="1623625" y="39962"/>
                  </a:lnTo>
                  <a:lnTo>
                    <a:pt x="1583316" y="40371"/>
                  </a:lnTo>
                  <a:lnTo>
                    <a:pt x="1541984" y="40710"/>
                  </a:lnTo>
                  <a:lnTo>
                    <a:pt x="1498560" y="40930"/>
                  </a:lnTo>
                  <a:lnTo>
                    <a:pt x="1451976" y="40987"/>
                  </a:lnTo>
                  <a:lnTo>
                    <a:pt x="1401164" y="40832"/>
                  </a:lnTo>
                  <a:lnTo>
                    <a:pt x="1345057" y="40419"/>
                  </a:lnTo>
                  <a:lnTo>
                    <a:pt x="1282587" y="39702"/>
                  </a:lnTo>
                  <a:lnTo>
                    <a:pt x="1212684" y="38633"/>
                  </a:lnTo>
                  <a:lnTo>
                    <a:pt x="1119188" y="37132"/>
                  </a:lnTo>
                  <a:lnTo>
                    <a:pt x="1043832" y="36119"/>
                  </a:lnTo>
                  <a:lnTo>
                    <a:pt x="983614" y="35536"/>
                  </a:lnTo>
                  <a:lnTo>
                    <a:pt x="935532" y="35325"/>
                  </a:lnTo>
                  <a:lnTo>
                    <a:pt x="896583" y="35428"/>
                  </a:lnTo>
                  <a:lnTo>
                    <a:pt x="863766" y="35787"/>
                  </a:lnTo>
                  <a:lnTo>
                    <a:pt x="834078" y="36345"/>
                  </a:lnTo>
                  <a:lnTo>
                    <a:pt x="804517" y="37044"/>
                  </a:lnTo>
                  <a:lnTo>
                    <a:pt x="772081" y="37826"/>
                  </a:lnTo>
                  <a:lnTo>
                    <a:pt x="733767" y="38633"/>
                  </a:lnTo>
                  <a:lnTo>
                    <a:pt x="699657" y="39075"/>
                  </a:lnTo>
                  <a:lnTo>
                    <a:pt x="658411" y="39287"/>
                  </a:lnTo>
                  <a:lnTo>
                    <a:pt x="611112" y="39309"/>
                  </a:lnTo>
                  <a:lnTo>
                    <a:pt x="558839" y="39182"/>
                  </a:lnTo>
                  <a:lnTo>
                    <a:pt x="502673" y="38945"/>
                  </a:lnTo>
                  <a:lnTo>
                    <a:pt x="443693" y="38641"/>
                  </a:lnTo>
                  <a:lnTo>
                    <a:pt x="382981" y="38309"/>
                  </a:lnTo>
                  <a:lnTo>
                    <a:pt x="321616" y="37990"/>
                  </a:lnTo>
                  <a:lnTo>
                    <a:pt x="260679" y="37726"/>
                  </a:lnTo>
                  <a:lnTo>
                    <a:pt x="201251" y="37555"/>
                  </a:lnTo>
                  <a:lnTo>
                    <a:pt x="144411" y="37520"/>
                  </a:lnTo>
                  <a:lnTo>
                    <a:pt x="91241" y="37661"/>
                  </a:lnTo>
                  <a:lnTo>
                    <a:pt x="42820" y="38018"/>
                  </a:lnTo>
                  <a:lnTo>
                    <a:pt x="228" y="38633"/>
                  </a:lnTo>
                  <a:lnTo>
                    <a:pt x="0" y="34569"/>
                  </a:lnTo>
                  <a:lnTo>
                    <a:pt x="736" y="26162"/>
                  </a:lnTo>
                  <a:lnTo>
                    <a:pt x="228" y="20345"/>
                  </a:lnTo>
                  <a:close/>
                </a:path>
              </a:pathLst>
            </a:custGeom>
            <a:ln w="44450">
              <a:solidFill>
                <a:srgbClr val="8AC145"/>
              </a:solidFill>
            </a:ln>
          </p:spPr>
          <p:txBody>
            <a:bodyPr wrap="square" lIns="0" tIns="0" rIns="0" bIns="0" rtlCol="0"/>
            <a:lstStyle/>
            <a:p>
              <a:endParaRPr/>
            </a:p>
          </p:txBody>
        </p:sp>
      </p:grpSp>
      <p:pic>
        <p:nvPicPr>
          <p:cNvPr id="11" name="object 11"/>
          <p:cNvPicPr/>
          <p:nvPr/>
        </p:nvPicPr>
        <p:blipFill>
          <a:blip r:embed="rId5" cstate="print"/>
          <a:stretch>
            <a:fillRect/>
          </a:stretch>
        </p:blipFill>
        <p:spPr>
          <a:xfrm>
            <a:off x="8139748" y="0"/>
            <a:ext cx="4052252" cy="6857930"/>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9E7E7"/>
          </a:solidFill>
        </p:spPr>
        <p:txBody>
          <a:bodyPr wrap="square" lIns="0" tIns="0" rIns="0" bIns="0" rtlCol="0"/>
          <a:lstStyle/>
          <a:p>
            <a:endParaRPr/>
          </a:p>
        </p:txBody>
      </p:sp>
      <p:pic>
        <p:nvPicPr>
          <p:cNvPr id="3" name="object 3"/>
          <p:cNvPicPr/>
          <p:nvPr/>
        </p:nvPicPr>
        <p:blipFill>
          <a:blip r:embed="rId2" cstate="print"/>
          <a:stretch>
            <a:fillRect/>
          </a:stretch>
        </p:blipFill>
        <p:spPr>
          <a:xfrm>
            <a:off x="547904" y="0"/>
            <a:ext cx="11097715" cy="6858000"/>
          </a:xfrm>
          <a:prstGeom prst="rect">
            <a:avLst/>
          </a:prstGeom>
        </p:spPr>
      </p:pic>
      <p:graphicFrame>
        <p:nvGraphicFramePr>
          <p:cNvPr id="4" name="object 4"/>
          <p:cNvGraphicFramePr>
            <a:graphicFrameLocks noGrp="1"/>
          </p:cNvGraphicFramePr>
          <p:nvPr/>
        </p:nvGraphicFramePr>
        <p:xfrm>
          <a:off x="546468" y="464819"/>
          <a:ext cx="10906124" cy="5624830"/>
        </p:xfrm>
        <a:graphic>
          <a:graphicData uri="http://schemas.openxmlformats.org/drawingml/2006/table">
            <a:tbl>
              <a:tblPr firstRow="1" bandRow="1">
                <a:tableStyleId>{2D5ABB26-0587-4C30-8999-92F81FD0307C}</a:tableStyleId>
              </a:tblPr>
              <a:tblGrid>
                <a:gridCol w="3677285">
                  <a:extLst>
                    <a:ext uri="{9D8B030D-6E8A-4147-A177-3AD203B41FA5}">
                      <a16:colId xmlns:a16="http://schemas.microsoft.com/office/drawing/2014/main" val="20000"/>
                    </a:ext>
                  </a:extLst>
                </a:gridCol>
                <a:gridCol w="4098290">
                  <a:extLst>
                    <a:ext uri="{9D8B030D-6E8A-4147-A177-3AD203B41FA5}">
                      <a16:colId xmlns:a16="http://schemas.microsoft.com/office/drawing/2014/main" val="20001"/>
                    </a:ext>
                  </a:extLst>
                </a:gridCol>
                <a:gridCol w="1997709">
                  <a:extLst>
                    <a:ext uri="{9D8B030D-6E8A-4147-A177-3AD203B41FA5}">
                      <a16:colId xmlns:a16="http://schemas.microsoft.com/office/drawing/2014/main" val="20002"/>
                    </a:ext>
                  </a:extLst>
                </a:gridCol>
                <a:gridCol w="1132840">
                  <a:extLst>
                    <a:ext uri="{9D8B030D-6E8A-4147-A177-3AD203B41FA5}">
                      <a16:colId xmlns:a16="http://schemas.microsoft.com/office/drawing/2014/main" val="20003"/>
                    </a:ext>
                  </a:extLst>
                </a:gridCol>
              </a:tblGrid>
              <a:tr h="487680">
                <a:tc>
                  <a:txBody>
                    <a:bodyPr/>
                    <a:lstStyle/>
                    <a:p>
                      <a:pPr marL="51435">
                        <a:lnSpc>
                          <a:spcPct val="100000"/>
                        </a:lnSpc>
                        <a:spcBef>
                          <a:spcPts val="785"/>
                        </a:spcBef>
                      </a:pPr>
                      <a:r>
                        <a:rPr sz="1800" spc="-55" dirty="0">
                          <a:solidFill>
                            <a:srgbClr val="FFFFFF"/>
                          </a:solidFill>
                          <a:latin typeface="Arial"/>
                          <a:cs typeface="Arial"/>
                        </a:rPr>
                        <a:t>Salario</a:t>
                      </a:r>
                      <a:r>
                        <a:rPr sz="1800" spc="-70" dirty="0">
                          <a:solidFill>
                            <a:srgbClr val="FFFFFF"/>
                          </a:solidFill>
                          <a:latin typeface="Arial"/>
                          <a:cs typeface="Arial"/>
                        </a:rPr>
                        <a:t> </a:t>
                      </a:r>
                      <a:r>
                        <a:rPr sz="1800" spc="-10" dirty="0">
                          <a:solidFill>
                            <a:srgbClr val="FFFFFF"/>
                          </a:solidFill>
                          <a:latin typeface="Arial"/>
                          <a:cs typeface="Arial"/>
                        </a:rPr>
                        <a:t>promedio</a:t>
                      </a:r>
                      <a:r>
                        <a:rPr sz="1800" spc="175" dirty="0">
                          <a:solidFill>
                            <a:srgbClr val="FFFFFF"/>
                          </a:solidFill>
                          <a:latin typeface="Arial"/>
                          <a:cs typeface="Arial"/>
                        </a:rPr>
                        <a:t> </a:t>
                      </a:r>
                      <a:r>
                        <a:rPr sz="1800" spc="-10" dirty="0">
                          <a:solidFill>
                            <a:srgbClr val="FFFFFF"/>
                          </a:solidFill>
                          <a:latin typeface="Arial"/>
                          <a:cs typeface="Arial"/>
                        </a:rPr>
                        <a:t>(diario)</a:t>
                      </a:r>
                      <a:endParaRPr sz="1800">
                        <a:latin typeface="Arial"/>
                        <a:cs typeface="Arial"/>
                      </a:endParaRPr>
                    </a:p>
                  </a:txBody>
                  <a:tcPr marL="0" marR="0" marT="99695" marB="0">
                    <a:solidFill>
                      <a:srgbClr val="000000"/>
                    </a:solidFill>
                  </a:tcPr>
                </a:tc>
                <a:tc>
                  <a:txBody>
                    <a:bodyPr/>
                    <a:lstStyle/>
                    <a:p>
                      <a:pPr marL="375920" algn="ctr">
                        <a:lnSpc>
                          <a:spcPct val="100000"/>
                        </a:lnSpc>
                        <a:spcBef>
                          <a:spcPts val="785"/>
                        </a:spcBef>
                      </a:pPr>
                      <a:r>
                        <a:rPr sz="1800" spc="-10" dirty="0">
                          <a:solidFill>
                            <a:srgbClr val="FFFFFF"/>
                          </a:solidFill>
                          <a:latin typeface="Arial"/>
                          <a:cs typeface="Arial"/>
                        </a:rPr>
                        <a:t>Operaciones</a:t>
                      </a:r>
                      <a:endParaRPr sz="1800">
                        <a:latin typeface="Arial"/>
                        <a:cs typeface="Arial"/>
                      </a:endParaRPr>
                    </a:p>
                  </a:txBody>
                  <a:tcPr marL="0" marR="0" marT="99695" marB="0">
                    <a:solidFill>
                      <a:srgbClr val="000000"/>
                    </a:solidFill>
                  </a:tcPr>
                </a:tc>
                <a:tc>
                  <a:txBody>
                    <a:bodyPr/>
                    <a:lstStyle/>
                    <a:p>
                      <a:pPr marR="213360" algn="r">
                        <a:lnSpc>
                          <a:spcPct val="100000"/>
                        </a:lnSpc>
                        <a:spcBef>
                          <a:spcPts val="785"/>
                        </a:spcBef>
                      </a:pPr>
                      <a:r>
                        <a:rPr sz="1800" spc="-10" dirty="0">
                          <a:solidFill>
                            <a:srgbClr val="FFFFFF"/>
                          </a:solidFill>
                          <a:latin typeface="Arial"/>
                          <a:cs typeface="Arial"/>
                        </a:rPr>
                        <a:t>$600.00</a:t>
                      </a:r>
                      <a:endParaRPr sz="1800">
                        <a:latin typeface="Arial"/>
                        <a:cs typeface="Arial"/>
                      </a:endParaRPr>
                    </a:p>
                  </a:txBody>
                  <a:tcPr marL="0" marR="0" marT="99695" marB="0">
                    <a:solidFill>
                      <a:srgbClr val="000000"/>
                    </a:solidFill>
                  </a:tcPr>
                </a:tc>
                <a:tc>
                  <a:txBody>
                    <a:bodyPr/>
                    <a:lstStyle/>
                    <a:p>
                      <a:pPr marR="161290" algn="ctr">
                        <a:lnSpc>
                          <a:spcPct val="100000"/>
                        </a:lnSpc>
                        <a:spcBef>
                          <a:spcPts val="785"/>
                        </a:spcBef>
                      </a:pPr>
                      <a:r>
                        <a:rPr sz="1800" spc="-10" dirty="0">
                          <a:solidFill>
                            <a:srgbClr val="FFFFFF"/>
                          </a:solidFill>
                          <a:latin typeface="Arial"/>
                          <a:cs typeface="Arial"/>
                        </a:rPr>
                        <a:t>Inciso</a:t>
                      </a:r>
                      <a:endParaRPr sz="1800">
                        <a:latin typeface="Arial"/>
                        <a:cs typeface="Arial"/>
                      </a:endParaRPr>
                    </a:p>
                  </a:txBody>
                  <a:tcPr marL="0" marR="0" marT="99695" marB="0">
                    <a:solidFill>
                      <a:srgbClr val="000000"/>
                    </a:solidFill>
                  </a:tcPr>
                </a:tc>
                <a:extLst>
                  <a:ext uri="{0D108BD9-81ED-4DB2-BD59-A6C34878D82A}">
                    <a16:rowId xmlns:a16="http://schemas.microsoft.com/office/drawing/2014/main" val="10000"/>
                  </a:ext>
                </a:extLst>
              </a:tr>
              <a:tr h="514350">
                <a:tc>
                  <a:txBody>
                    <a:bodyPr/>
                    <a:lstStyle/>
                    <a:p>
                      <a:pPr marL="51435">
                        <a:lnSpc>
                          <a:spcPct val="100000"/>
                        </a:lnSpc>
                        <a:spcBef>
                          <a:spcPts val="840"/>
                        </a:spcBef>
                      </a:pPr>
                      <a:r>
                        <a:rPr sz="1800" spc="-50" dirty="0">
                          <a:latin typeface="Arial"/>
                          <a:cs typeface="Arial"/>
                        </a:rPr>
                        <a:t>Salario</a:t>
                      </a:r>
                      <a:r>
                        <a:rPr sz="1800" spc="-75" dirty="0">
                          <a:latin typeface="Arial"/>
                          <a:cs typeface="Arial"/>
                        </a:rPr>
                        <a:t> </a:t>
                      </a:r>
                      <a:r>
                        <a:rPr sz="1800" spc="-45" dirty="0">
                          <a:latin typeface="Arial"/>
                          <a:cs typeface="Arial"/>
                        </a:rPr>
                        <a:t>promedio</a:t>
                      </a:r>
                      <a:r>
                        <a:rPr sz="1800" spc="-70" dirty="0">
                          <a:latin typeface="Arial"/>
                          <a:cs typeface="Arial"/>
                        </a:rPr>
                        <a:t> </a:t>
                      </a:r>
                      <a:r>
                        <a:rPr sz="1800" spc="-10" dirty="0">
                          <a:latin typeface="Arial"/>
                          <a:cs typeface="Arial"/>
                        </a:rPr>
                        <a:t>mensual</a:t>
                      </a:r>
                      <a:endParaRPr sz="1800">
                        <a:latin typeface="Arial"/>
                        <a:cs typeface="Arial"/>
                      </a:endParaRPr>
                    </a:p>
                  </a:txBody>
                  <a:tcPr marL="0" marR="0" marT="106680" marB="0">
                    <a:solidFill>
                      <a:srgbClr val="E7E7E7"/>
                    </a:solidFill>
                  </a:tcPr>
                </a:tc>
                <a:tc>
                  <a:txBody>
                    <a:bodyPr/>
                    <a:lstStyle/>
                    <a:p>
                      <a:pPr marL="375920" algn="ctr">
                        <a:lnSpc>
                          <a:spcPct val="100000"/>
                        </a:lnSpc>
                        <a:spcBef>
                          <a:spcPts val="840"/>
                        </a:spcBef>
                      </a:pPr>
                      <a:r>
                        <a:rPr sz="1800" spc="65" dirty="0">
                          <a:latin typeface="Arial"/>
                          <a:cs typeface="Arial"/>
                        </a:rPr>
                        <a:t>$600.00*365/12</a:t>
                      </a:r>
                      <a:endParaRPr sz="1800">
                        <a:latin typeface="Arial"/>
                        <a:cs typeface="Arial"/>
                      </a:endParaRPr>
                    </a:p>
                  </a:txBody>
                  <a:tcPr marL="0" marR="0" marT="106680" marB="0">
                    <a:solidFill>
                      <a:srgbClr val="E7E7E7"/>
                    </a:solidFill>
                  </a:tcPr>
                </a:tc>
                <a:tc>
                  <a:txBody>
                    <a:bodyPr/>
                    <a:lstStyle/>
                    <a:p>
                      <a:pPr marR="165735" algn="r">
                        <a:lnSpc>
                          <a:spcPct val="100000"/>
                        </a:lnSpc>
                        <a:spcBef>
                          <a:spcPts val="765"/>
                        </a:spcBef>
                      </a:pPr>
                      <a:r>
                        <a:rPr sz="1800" spc="-10" dirty="0">
                          <a:latin typeface="Arial"/>
                          <a:cs typeface="Arial"/>
                        </a:rPr>
                        <a:t>18,250.00</a:t>
                      </a:r>
                      <a:endParaRPr sz="1800">
                        <a:latin typeface="Arial"/>
                        <a:cs typeface="Arial"/>
                      </a:endParaRPr>
                    </a:p>
                  </a:txBody>
                  <a:tcPr marL="0" marR="0" marT="97155" marB="0">
                    <a:solidFill>
                      <a:srgbClr val="E7E7E7"/>
                    </a:solidFill>
                  </a:tcPr>
                </a:tc>
                <a:tc>
                  <a:txBody>
                    <a:bodyPr/>
                    <a:lstStyle/>
                    <a:p>
                      <a:pPr>
                        <a:lnSpc>
                          <a:spcPct val="100000"/>
                        </a:lnSpc>
                      </a:pPr>
                      <a:endParaRPr sz="1800">
                        <a:latin typeface="Times New Roman"/>
                        <a:cs typeface="Times New Roman"/>
                      </a:endParaRPr>
                    </a:p>
                  </a:txBody>
                  <a:tcPr marL="0" marR="0" marT="0" marB="0">
                    <a:solidFill>
                      <a:srgbClr val="E7E7E7"/>
                    </a:solidFill>
                  </a:tcPr>
                </a:tc>
                <a:extLst>
                  <a:ext uri="{0D108BD9-81ED-4DB2-BD59-A6C34878D82A}">
                    <a16:rowId xmlns:a16="http://schemas.microsoft.com/office/drawing/2014/main" val="10001"/>
                  </a:ext>
                </a:extLst>
              </a:tr>
              <a:tr h="462280">
                <a:tc>
                  <a:txBody>
                    <a:bodyPr/>
                    <a:lstStyle/>
                    <a:p>
                      <a:pPr marL="51435">
                        <a:lnSpc>
                          <a:spcPct val="100000"/>
                        </a:lnSpc>
                        <a:spcBef>
                          <a:spcPts val="685"/>
                        </a:spcBef>
                      </a:pPr>
                      <a:r>
                        <a:rPr sz="1800" spc="-50" dirty="0">
                          <a:latin typeface="Arial"/>
                          <a:cs typeface="Arial"/>
                        </a:rPr>
                        <a:t>Salario</a:t>
                      </a:r>
                      <a:r>
                        <a:rPr sz="1800" spc="-75" dirty="0">
                          <a:latin typeface="Arial"/>
                          <a:cs typeface="Arial"/>
                        </a:rPr>
                        <a:t> </a:t>
                      </a:r>
                      <a:r>
                        <a:rPr sz="1800" spc="-45" dirty="0">
                          <a:latin typeface="Arial"/>
                          <a:cs typeface="Arial"/>
                        </a:rPr>
                        <a:t>promedio</a:t>
                      </a:r>
                      <a:r>
                        <a:rPr sz="1800" spc="-65" dirty="0">
                          <a:latin typeface="Arial"/>
                          <a:cs typeface="Arial"/>
                        </a:rPr>
                        <a:t> </a:t>
                      </a:r>
                      <a:r>
                        <a:rPr sz="1800" spc="315" dirty="0">
                          <a:latin typeface="Arial"/>
                          <a:cs typeface="Arial"/>
                        </a:rPr>
                        <a:t>/</a:t>
                      </a:r>
                      <a:r>
                        <a:rPr sz="1800" spc="-70" dirty="0">
                          <a:latin typeface="Arial"/>
                          <a:cs typeface="Arial"/>
                        </a:rPr>
                        <a:t> </a:t>
                      </a:r>
                      <a:r>
                        <a:rPr sz="1800" spc="-25" dirty="0">
                          <a:latin typeface="Arial"/>
                          <a:cs typeface="Arial"/>
                        </a:rPr>
                        <a:t>UMA</a:t>
                      </a:r>
                      <a:endParaRPr sz="1800">
                        <a:latin typeface="Arial"/>
                        <a:cs typeface="Arial"/>
                      </a:endParaRPr>
                    </a:p>
                  </a:txBody>
                  <a:tcPr marL="0" marR="0" marT="86995" marB="0">
                    <a:solidFill>
                      <a:srgbClr val="FFFFFF"/>
                    </a:solidFill>
                  </a:tcPr>
                </a:tc>
                <a:tc>
                  <a:txBody>
                    <a:bodyPr/>
                    <a:lstStyle/>
                    <a:p>
                      <a:pPr marL="375920" algn="ctr">
                        <a:lnSpc>
                          <a:spcPct val="100000"/>
                        </a:lnSpc>
                        <a:spcBef>
                          <a:spcPts val="685"/>
                        </a:spcBef>
                      </a:pPr>
                      <a:r>
                        <a:rPr sz="1800" spc="50" dirty="0">
                          <a:latin typeface="Arial"/>
                          <a:cs typeface="Arial"/>
                        </a:rPr>
                        <a:t>$600/89.62</a:t>
                      </a:r>
                      <a:endParaRPr sz="1800">
                        <a:latin typeface="Arial"/>
                        <a:cs typeface="Arial"/>
                      </a:endParaRPr>
                    </a:p>
                  </a:txBody>
                  <a:tcPr marL="0" marR="0" marT="86995" marB="0">
                    <a:solidFill>
                      <a:srgbClr val="FFFFFF"/>
                    </a:solidFill>
                  </a:tcPr>
                </a:tc>
                <a:tc>
                  <a:txBody>
                    <a:bodyPr/>
                    <a:lstStyle/>
                    <a:p>
                      <a:pPr marR="165735" algn="r">
                        <a:lnSpc>
                          <a:spcPct val="100000"/>
                        </a:lnSpc>
                        <a:spcBef>
                          <a:spcPts val="610"/>
                        </a:spcBef>
                      </a:pPr>
                      <a:r>
                        <a:rPr sz="1800" spc="-10" dirty="0">
                          <a:latin typeface="Arial"/>
                          <a:cs typeface="Arial"/>
                        </a:rPr>
                        <a:t>6.6949</a:t>
                      </a:r>
                      <a:endParaRPr sz="1800">
                        <a:latin typeface="Arial"/>
                        <a:cs typeface="Arial"/>
                      </a:endParaRPr>
                    </a:p>
                  </a:txBody>
                  <a:tcPr marL="0" marR="0" marT="77470" marB="0">
                    <a:solidFill>
                      <a:srgbClr val="FFFFFF"/>
                    </a:solidFill>
                  </a:tcPr>
                </a:tc>
                <a:tc>
                  <a:txBody>
                    <a:bodyPr/>
                    <a:lstStyle/>
                    <a:p>
                      <a:pPr marR="160655" algn="ctr">
                        <a:lnSpc>
                          <a:spcPct val="100000"/>
                        </a:lnSpc>
                        <a:spcBef>
                          <a:spcPts val="685"/>
                        </a:spcBef>
                      </a:pPr>
                      <a:r>
                        <a:rPr sz="1800" spc="-10" dirty="0">
                          <a:latin typeface="Arial"/>
                          <a:cs typeface="Arial"/>
                        </a:rPr>
                        <a:t>Rango</a:t>
                      </a:r>
                      <a:endParaRPr sz="1800">
                        <a:latin typeface="Arial"/>
                        <a:cs typeface="Arial"/>
                      </a:endParaRPr>
                    </a:p>
                  </a:txBody>
                  <a:tcPr marL="0" marR="0" marT="86995" marB="0">
                    <a:solidFill>
                      <a:srgbClr val="FFFFFF"/>
                    </a:solidFill>
                  </a:tcPr>
                </a:tc>
                <a:extLst>
                  <a:ext uri="{0D108BD9-81ED-4DB2-BD59-A6C34878D82A}">
                    <a16:rowId xmlns:a16="http://schemas.microsoft.com/office/drawing/2014/main" val="10002"/>
                  </a:ext>
                </a:extLst>
              </a:tr>
              <a:tr h="462280">
                <a:tc>
                  <a:txBody>
                    <a:bodyPr/>
                    <a:lstStyle/>
                    <a:p>
                      <a:pPr marL="51435">
                        <a:lnSpc>
                          <a:spcPct val="100000"/>
                        </a:lnSpc>
                        <a:spcBef>
                          <a:spcPts val="685"/>
                        </a:spcBef>
                      </a:pPr>
                      <a:r>
                        <a:rPr sz="1800" spc="-80" dirty="0">
                          <a:latin typeface="Arial"/>
                          <a:cs typeface="Arial"/>
                        </a:rPr>
                        <a:t>Semanas</a:t>
                      </a:r>
                      <a:r>
                        <a:rPr sz="1800" spc="5" dirty="0">
                          <a:latin typeface="Arial"/>
                          <a:cs typeface="Arial"/>
                        </a:rPr>
                        <a:t> </a:t>
                      </a:r>
                      <a:r>
                        <a:rPr sz="1800" spc="-10" dirty="0">
                          <a:latin typeface="Arial"/>
                          <a:cs typeface="Arial"/>
                        </a:rPr>
                        <a:t>cotizadas</a:t>
                      </a:r>
                      <a:endParaRPr sz="1800">
                        <a:latin typeface="Arial"/>
                        <a:cs typeface="Arial"/>
                      </a:endParaRPr>
                    </a:p>
                  </a:txBody>
                  <a:tcPr marL="0" marR="0" marT="86995" marB="0">
                    <a:solidFill>
                      <a:srgbClr val="E7E7E7"/>
                    </a:solidFill>
                  </a:tcPr>
                </a:tc>
                <a:tc>
                  <a:txBody>
                    <a:bodyPr/>
                    <a:lstStyle/>
                    <a:p>
                      <a:pPr>
                        <a:lnSpc>
                          <a:spcPct val="100000"/>
                        </a:lnSpc>
                      </a:pPr>
                      <a:endParaRPr sz="1800">
                        <a:latin typeface="Times New Roman"/>
                        <a:cs typeface="Times New Roman"/>
                      </a:endParaRPr>
                    </a:p>
                  </a:txBody>
                  <a:tcPr marL="0" marR="0" marT="0" marB="0">
                    <a:solidFill>
                      <a:srgbClr val="E7E7E7"/>
                    </a:solidFill>
                  </a:tcPr>
                </a:tc>
                <a:tc>
                  <a:txBody>
                    <a:bodyPr/>
                    <a:lstStyle/>
                    <a:p>
                      <a:pPr marR="167005" algn="r">
                        <a:lnSpc>
                          <a:spcPct val="100000"/>
                        </a:lnSpc>
                        <a:spcBef>
                          <a:spcPts val="610"/>
                        </a:spcBef>
                      </a:pPr>
                      <a:r>
                        <a:rPr sz="1800" spc="-10" dirty="0">
                          <a:latin typeface="Arial"/>
                          <a:cs typeface="Arial"/>
                        </a:rPr>
                        <a:t>1,384</a:t>
                      </a:r>
                      <a:endParaRPr sz="1800">
                        <a:latin typeface="Arial"/>
                        <a:cs typeface="Arial"/>
                      </a:endParaRPr>
                    </a:p>
                  </a:txBody>
                  <a:tcPr marL="0" marR="0" marT="77470" marB="0">
                    <a:solidFill>
                      <a:srgbClr val="E7E7E7"/>
                    </a:solidFill>
                  </a:tcPr>
                </a:tc>
                <a:tc>
                  <a:txBody>
                    <a:bodyPr/>
                    <a:lstStyle/>
                    <a:p>
                      <a:pPr>
                        <a:lnSpc>
                          <a:spcPct val="100000"/>
                        </a:lnSpc>
                      </a:pPr>
                      <a:endParaRPr sz="1800">
                        <a:latin typeface="Times New Roman"/>
                        <a:cs typeface="Times New Roman"/>
                      </a:endParaRPr>
                    </a:p>
                  </a:txBody>
                  <a:tcPr marL="0" marR="0" marT="0" marB="0">
                    <a:solidFill>
                      <a:srgbClr val="E7E7E7"/>
                    </a:solidFill>
                  </a:tcPr>
                </a:tc>
                <a:extLst>
                  <a:ext uri="{0D108BD9-81ED-4DB2-BD59-A6C34878D82A}">
                    <a16:rowId xmlns:a16="http://schemas.microsoft.com/office/drawing/2014/main" val="10003"/>
                  </a:ext>
                </a:extLst>
              </a:tr>
              <a:tr h="462280">
                <a:tc>
                  <a:txBody>
                    <a:bodyPr/>
                    <a:lstStyle/>
                    <a:p>
                      <a:pPr marL="51435">
                        <a:lnSpc>
                          <a:spcPct val="100000"/>
                        </a:lnSpc>
                        <a:spcBef>
                          <a:spcPts val="685"/>
                        </a:spcBef>
                      </a:pPr>
                      <a:r>
                        <a:rPr sz="1800" spc="-70" dirty="0">
                          <a:latin typeface="Arial"/>
                          <a:cs typeface="Arial"/>
                        </a:rPr>
                        <a:t>Cuantía</a:t>
                      </a:r>
                      <a:r>
                        <a:rPr sz="1800" spc="-65" dirty="0">
                          <a:latin typeface="Arial"/>
                          <a:cs typeface="Arial"/>
                        </a:rPr>
                        <a:t> </a:t>
                      </a:r>
                      <a:r>
                        <a:rPr sz="1800" spc="-10" dirty="0">
                          <a:latin typeface="Arial"/>
                          <a:cs typeface="Arial"/>
                        </a:rPr>
                        <a:t>básica</a:t>
                      </a:r>
                      <a:endParaRPr sz="1800">
                        <a:latin typeface="Arial"/>
                        <a:cs typeface="Arial"/>
                      </a:endParaRPr>
                    </a:p>
                  </a:txBody>
                  <a:tcPr marL="0" marR="0" marT="86995" marB="0">
                    <a:solidFill>
                      <a:srgbClr val="FFFFFF"/>
                    </a:solidFill>
                  </a:tcPr>
                </a:tc>
                <a:tc>
                  <a:txBody>
                    <a:bodyPr/>
                    <a:lstStyle/>
                    <a:p>
                      <a:pPr marL="776605" algn="ctr">
                        <a:lnSpc>
                          <a:spcPct val="100000"/>
                        </a:lnSpc>
                        <a:spcBef>
                          <a:spcPts val="610"/>
                        </a:spcBef>
                      </a:pPr>
                      <a:r>
                        <a:rPr sz="1800" spc="-25" dirty="0">
                          <a:latin typeface="Arial"/>
                          <a:cs typeface="Arial"/>
                        </a:rPr>
                        <a:t>13%</a:t>
                      </a:r>
                      <a:endParaRPr sz="1800">
                        <a:latin typeface="Arial"/>
                        <a:cs typeface="Arial"/>
                      </a:endParaRPr>
                    </a:p>
                  </a:txBody>
                  <a:tcPr marL="0" marR="0" marT="77470" marB="0">
                    <a:solidFill>
                      <a:srgbClr val="FFFFFF"/>
                    </a:solidFill>
                  </a:tcPr>
                </a:tc>
                <a:tc>
                  <a:txBody>
                    <a:bodyPr/>
                    <a:lstStyle/>
                    <a:p>
                      <a:pPr marR="165735" algn="r">
                        <a:lnSpc>
                          <a:spcPct val="100000"/>
                        </a:lnSpc>
                        <a:spcBef>
                          <a:spcPts val="610"/>
                        </a:spcBef>
                      </a:pPr>
                      <a:r>
                        <a:rPr sz="1800" spc="-10" dirty="0">
                          <a:latin typeface="Arial"/>
                          <a:cs typeface="Arial"/>
                        </a:rPr>
                        <a:t>2,372.50</a:t>
                      </a:r>
                      <a:endParaRPr sz="1800">
                        <a:latin typeface="Arial"/>
                        <a:cs typeface="Arial"/>
                      </a:endParaRPr>
                    </a:p>
                  </a:txBody>
                  <a:tcPr marL="0" marR="0" marT="77470" marB="0">
                    <a:solidFill>
                      <a:srgbClr val="FFFFFF"/>
                    </a:solidFill>
                  </a:tcPr>
                </a:tc>
                <a:tc>
                  <a:txBody>
                    <a:bodyPr/>
                    <a:lstStyle/>
                    <a:p>
                      <a:pPr marR="160655" algn="ctr">
                        <a:lnSpc>
                          <a:spcPct val="100000"/>
                        </a:lnSpc>
                        <a:spcBef>
                          <a:spcPts val="685"/>
                        </a:spcBef>
                      </a:pPr>
                      <a:r>
                        <a:rPr sz="1800" spc="-25" dirty="0">
                          <a:latin typeface="Arial"/>
                          <a:cs typeface="Arial"/>
                        </a:rPr>
                        <a:t>(</a:t>
                      </a:r>
                      <a:r>
                        <a:rPr sz="1800" u="sng" spc="-25" dirty="0">
                          <a:solidFill>
                            <a:srgbClr val="0562C1"/>
                          </a:solidFill>
                          <a:uFill>
                            <a:solidFill>
                              <a:srgbClr val="0562C1"/>
                            </a:solidFill>
                          </a:uFill>
                          <a:latin typeface="Arial"/>
                          <a:cs typeface="Arial"/>
                        </a:rPr>
                        <a:t>a</a:t>
                      </a:r>
                      <a:r>
                        <a:rPr sz="1800" u="none" spc="-25" dirty="0">
                          <a:latin typeface="Arial"/>
                          <a:cs typeface="Arial"/>
                        </a:rPr>
                        <a:t>)</a:t>
                      </a:r>
                      <a:endParaRPr sz="1800">
                        <a:latin typeface="Arial"/>
                        <a:cs typeface="Arial"/>
                      </a:endParaRPr>
                    </a:p>
                  </a:txBody>
                  <a:tcPr marL="0" marR="0" marT="86995" marB="0">
                    <a:solidFill>
                      <a:srgbClr val="FFFFFF"/>
                    </a:solidFill>
                  </a:tcPr>
                </a:tc>
                <a:extLst>
                  <a:ext uri="{0D108BD9-81ED-4DB2-BD59-A6C34878D82A}">
                    <a16:rowId xmlns:a16="http://schemas.microsoft.com/office/drawing/2014/main" val="10004"/>
                  </a:ext>
                </a:extLst>
              </a:tr>
              <a:tr h="462280">
                <a:tc>
                  <a:txBody>
                    <a:bodyPr/>
                    <a:lstStyle/>
                    <a:p>
                      <a:pPr marL="51435">
                        <a:lnSpc>
                          <a:spcPct val="100000"/>
                        </a:lnSpc>
                        <a:spcBef>
                          <a:spcPts val="685"/>
                        </a:spcBef>
                      </a:pPr>
                      <a:r>
                        <a:rPr sz="1800" spc="-45" dirty="0">
                          <a:latin typeface="Arial"/>
                          <a:cs typeface="Arial"/>
                        </a:rPr>
                        <a:t>Incrementos</a:t>
                      </a:r>
                      <a:r>
                        <a:rPr sz="1800" spc="-65" dirty="0">
                          <a:latin typeface="Arial"/>
                          <a:cs typeface="Arial"/>
                        </a:rPr>
                        <a:t> </a:t>
                      </a:r>
                      <a:r>
                        <a:rPr sz="1800" spc="-10" dirty="0">
                          <a:latin typeface="Arial"/>
                          <a:cs typeface="Arial"/>
                        </a:rPr>
                        <a:t>anuales</a:t>
                      </a:r>
                      <a:endParaRPr sz="1800">
                        <a:latin typeface="Arial"/>
                        <a:cs typeface="Arial"/>
                      </a:endParaRPr>
                    </a:p>
                  </a:txBody>
                  <a:tcPr marL="0" marR="0" marT="86995" marB="0">
                    <a:solidFill>
                      <a:srgbClr val="E7E7E7"/>
                    </a:solidFill>
                  </a:tcPr>
                </a:tc>
                <a:tc>
                  <a:txBody>
                    <a:bodyPr/>
                    <a:lstStyle/>
                    <a:p>
                      <a:pPr marR="711835" algn="r">
                        <a:lnSpc>
                          <a:spcPct val="100000"/>
                        </a:lnSpc>
                        <a:spcBef>
                          <a:spcPts val="685"/>
                        </a:spcBef>
                      </a:pPr>
                      <a:r>
                        <a:rPr sz="1800" dirty="0">
                          <a:latin typeface="Arial"/>
                          <a:cs typeface="Arial"/>
                        </a:rPr>
                        <a:t>1384-</a:t>
                      </a:r>
                      <a:r>
                        <a:rPr sz="1800" spc="-10" dirty="0">
                          <a:latin typeface="Arial"/>
                          <a:cs typeface="Arial"/>
                        </a:rPr>
                        <a:t>500=884/52=17</a:t>
                      </a:r>
                      <a:endParaRPr sz="1800">
                        <a:latin typeface="Arial"/>
                        <a:cs typeface="Arial"/>
                      </a:endParaRPr>
                    </a:p>
                  </a:txBody>
                  <a:tcPr marL="0" marR="0" marT="86995" marB="0">
                    <a:solidFill>
                      <a:srgbClr val="E7E7E7"/>
                    </a:solidFill>
                  </a:tcPr>
                </a:tc>
                <a:tc>
                  <a:txBody>
                    <a:bodyPr/>
                    <a:lstStyle/>
                    <a:p>
                      <a:pPr>
                        <a:lnSpc>
                          <a:spcPct val="100000"/>
                        </a:lnSpc>
                      </a:pPr>
                      <a:endParaRPr sz="1800">
                        <a:latin typeface="Times New Roman"/>
                        <a:cs typeface="Times New Roman"/>
                      </a:endParaRPr>
                    </a:p>
                  </a:txBody>
                  <a:tcPr marL="0" marR="0" marT="0" marB="0">
                    <a:solidFill>
                      <a:srgbClr val="E7E7E7"/>
                    </a:solidFill>
                  </a:tcPr>
                </a:tc>
                <a:tc>
                  <a:txBody>
                    <a:bodyPr/>
                    <a:lstStyle/>
                    <a:p>
                      <a:pPr>
                        <a:lnSpc>
                          <a:spcPct val="100000"/>
                        </a:lnSpc>
                      </a:pPr>
                      <a:endParaRPr sz="1800">
                        <a:latin typeface="Times New Roman"/>
                        <a:cs typeface="Times New Roman"/>
                      </a:endParaRPr>
                    </a:p>
                  </a:txBody>
                  <a:tcPr marL="0" marR="0" marT="0" marB="0">
                    <a:solidFill>
                      <a:srgbClr val="E7E7E7"/>
                    </a:solidFill>
                  </a:tcPr>
                </a:tc>
                <a:extLst>
                  <a:ext uri="{0D108BD9-81ED-4DB2-BD59-A6C34878D82A}">
                    <a16:rowId xmlns:a16="http://schemas.microsoft.com/office/drawing/2014/main" val="10005"/>
                  </a:ext>
                </a:extLst>
              </a:tr>
              <a:tr h="462280">
                <a:tc>
                  <a:txBody>
                    <a:bodyPr/>
                    <a:lstStyle/>
                    <a:p>
                      <a:pPr>
                        <a:lnSpc>
                          <a:spcPct val="100000"/>
                        </a:lnSpc>
                      </a:pPr>
                      <a:endParaRPr sz="1800">
                        <a:latin typeface="Times New Roman"/>
                        <a:cs typeface="Times New Roman"/>
                      </a:endParaRPr>
                    </a:p>
                  </a:txBody>
                  <a:tcPr marL="0" marR="0" marT="0" marB="0">
                    <a:solidFill>
                      <a:srgbClr val="FFFFFF"/>
                    </a:solidFill>
                  </a:tcPr>
                </a:tc>
                <a:tc>
                  <a:txBody>
                    <a:bodyPr/>
                    <a:lstStyle/>
                    <a:p>
                      <a:pPr marR="767080" algn="r">
                        <a:lnSpc>
                          <a:spcPct val="100000"/>
                        </a:lnSpc>
                        <a:spcBef>
                          <a:spcPts val="610"/>
                        </a:spcBef>
                      </a:pPr>
                      <a:r>
                        <a:rPr sz="1800" spc="-35" dirty="0">
                          <a:latin typeface="Arial"/>
                          <a:cs typeface="Arial"/>
                        </a:rPr>
                        <a:t>2.45%</a:t>
                      </a:r>
                      <a:r>
                        <a:rPr sz="1800" spc="-70" dirty="0">
                          <a:latin typeface="Arial"/>
                          <a:cs typeface="Arial"/>
                        </a:rPr>
                        <a:t> </a:t>
                      </a:r>
                      <a:r>
                        <a:rPr sz="1800" spc="350" dirty="0">
                          <a:latin typeface="Arial"/>
                          <a:cs typeface="Arial"/>
                        </a:rPr>
                        <a:t>*</a:t>
                      </a:r>
                      <a:r>
                        <a:rPr sz="1800" spc="-70" dirty="0">
                          <a:latin typeface="Arial"/>
                          <a:cs typeface="Arial"/>
                        </a:rPr>
                        <a:t> </a:t>
                      </a:r>
                      <a:r>
                        <a:rPr sz="1800" dirty="0">
                          <a:latin typeface="Arial"/>
                          <a:cs typeface="Arial"/>
                        </a:rPr>
                        <a:t>17</a:t>
                      </a:r>
                      <a:r>
                        <a:rPr sz="1800" spc="-75" dirty="0">
                          <a:latin typeface="Arial"/>
                          <a:cs typeface="Arial"/>
                        </a:rPr>
                        <a:t> </a:t>
                      </a:r>
                      <a:r>
                        <a:rPr sz="1800" dirty="0">
                          <a:latin typeface="Arial"/>
                          <a:cs typeface="Arial"/>
                        </a:rPr>
                        <a:t>=</a:t>
                      </a:r>
                      <a:r>
                        <a:rPr sz="1800" spc="-70" dirty="0">
                          <a:latin typeface="Arial"/>
                          <a:cs typeface="Arial"/>
                        </a:rPr>
                        <a:t> </a:t>
                      </a:r>
                      <a:r>
                        <a:rPr sz="1800" spc="-10" dirty="0">
                          <a:latin typeface="Arial"/>
                          <a:cs typeface="Arial"/>
                        </a:rPr>
                        <a:t>41.65%</a:t>
                      </a:r>
                      <a:endParaRPr sz="1800">
                        <a:latin typeface="Arial"/>
                        <a:cs typeface="Arial"/>
                      </a:endParaRPr>
                    </a:p>
                  </a:txBody>
                  <a:tcPr marL="0" marR="0" marT="77470" marB="0">
                    <a:solidFill>
                      <a:srgbClr val="FFFFFF"/>
                    </a:solidFill>
                  </a:tcPr>
                </a:tc>
                <a:tc>
                  <a:txBody>
                    <a:bodyPr/>
                    <a:lstStyle/>
                    <a:p>
                      <a:pPr marR="165735" algn="r">
                        <a:lnSpc>
                          <a:spcPct val="100000"/>
                        </a:lnSpc>
                        <a:spcBef>
                          <a:spcPts val="610"/>
                        </a:spcBef>
                      </a:pPr>
                      <a:r>
                        <a:rPr sz="1800" spc="-10" dirty="0">
                          <a:latin typeface="Arial"/>
                          <a:cs typeface="Arial"/>
                        </a:rPr>
                        <a:t>7,601.13</a:t>
                      </a:r>
                      <a:endParaRPr sz="1800">
                        <a:latin typeface="Arial"/>
                        <a:cs typeface="Arial"/>
                      </a:endParaRPr>
                    </a:p>
                  </a:txBody>
                  <a:tcPr marL="0" marR="0" marT="77470" marB="0">
                    <a:solidFill>
                      <a:srgbClr val="FFFFFF"/>
                    </a:solidFill>
                  </a:tcPr>
                </a:tc>
                <a:tc>
                  <a:txBody>
                    <a:bodyPr/>
                    <a:lstStyle/>
                    <a:p>
                      <a:pPr marR="160655" algn="ctr">
                        <a:lnSpc>
                          <a:spcPct val="100000"/>
                        </a:lnSpc>
                        <a:spcBef>
                          <a:spcPts val="685"/>
                        </a:spcBef>
                      </a:pPr>
                      <a:r>
                        <a:rPr sz="1800" spc="-25" dirty="0">
                          <a:latin typeface="Arial"/>
                          <a:cs typeface="Arial"/>
                        </a:rPr>
                        <a:t>(</a:t>
                      </a:r>
                      <a:r>
                        <a:rPr sz="1800" u="sng" spc="-25" dirty="0">
                          <a:solidFill>
                            <a:srgbClr val="0562C1"/>
                          </a:solidFill>
                          <a:uFill>
                            <a:solidFill>
                              <a:srgbClr val="0562C1"/>
                            </a:solidFill>
                          </a:uFill>
                          <a:latin typeface="Arial"/>
                          <a:cs typeface="Arial"/>
                        </a:rPr>
                        <a:t>b)</a:t>
                      </a:r>
                      <a:endParaRPr sz="1800">
                        <a:latin typeface="Arial"/>
                        <a:cs typeface="Arial"/>
                      </a:endParaRPr>
                    </a:p>
                  </a:txBody>
                  <a:tcPr marL="0" marR="0" marT="86995" marB="0">
                    <a:solidFill>
                      <a:srgbClr val="FFFFFF"/>
                    </a:solidFill>
                  </a:tcPr>
                </a:tc>
                <a:extLst>
                  <a:ext uri="{0D108BD9-81ED-4DB2-BD59-A6C34878D82A}">
                    <a16:rowId xmlns:a16="http://schemas.microsoft.com/office/drawing/2014/main" val="10006"/>
                  </a:ext>
                </a:extLst>
              </a:tr>
              <a:tr h="462280">
                <a:tc>
                  <a:txBody>
                    <a:bodyPr/>
                    <a:lstStyle/>
                    <a:p>
                      <a:pPr marL="51435">
                        <a:lnSpc>
                          <a:spcPct val="100000"/>
                        </a:lnSpc>
                        <a:spcBef>
                          <a:spcPts val="685"/>
                        </a:spcBef>
                      </a:pPr>
                      <a:r>
                        <a:rPr sz="1800" spc="-70" dirty="0">
                          <a:latin typeface="Arial"/>
                          <a:cs typeface="Arial"/>
                        </a:rPr>
                        <a:t>Cuantía </a:t>
                      </a:r>
                      <a:r>
                        <a:rPr sz="1800" dirty="0">
                          <a:latin typeface="Arial"/>
                          <a:cs typeface="Arial"/>
                        </a:rPr>
                        <a:t>+</a:t>
                      </a:r>
                      <a:r>
                        <a:rPr sz="1800" spc="-50" dirty="0">
                          <a:latin typeface="Arial"/>
                          <a:cs typeface="Arial"/>
                        </a:rPr>
                        <a:t> </a:t>
                      </a:r>
                      <a:r>
                        <a:rPr sz="1800" spc="-10" dirty="0">
                          <a:latin typeface="Arial"/>
                          <a:cs typeface="Arial"/>
                        </a:rPr>
                        <a:t>incrementos</a:t>
                      </a:r>
                      <a:endParaRPr sz="1800">
                        <a:latin typeface="Arial"/>
                        <a:cs typeface="Arial"/>
                      </a:endParaRPr>
                    </a:p>
                  </a:txBody>
                  <a:tcPr marL="0" marR="0" marT="86995" marB="0">
                    <a:solidFill>
                      <a:srgbClr val="E7E7E7"/>
                    </a:solidFill>
                  </a:tcPr>
                </a:tc>
                <a:tc>
                  <a:txBody>
                    <a:bodyPr/>
                    <a:lstStyle/>
                    <a:p>
                      <a:pPr marL="376555" algn="ctr">
                        <a:lnSpc>
                          <a:spcPct val="100000"/>
                        </a:lnSpc>
                        <a:spcBef>
                          <a:spcPts val="610"/>
                        </a:spcBef>
                      </a:pPr>
                      <a:r>
                        <a:rPr sz="1800" dirty="0">
                          <a:latin typeface="Arial"/>
                          <a:cs typeface="Arial"/>
                        </a:rPr>
                        <a:t>a</a:t>
                      </a:r>
                      <a:r>
                        <a:rPr sz="1800" spc="-85" dirty="0">
                          <a:latin typeface="Arial"/>
                          <a:cs typeface="Arial"/>
                        </a:rPr>
                        <a:t> </a:t>
                      </a:r>
                      <a:r>
                        <a:rPr sz="1800" dirty="0">
                          <a:latin typeface="Arial"/>
                          <a:cs typeface="Arial"/>
                        </a:rPr>
                        <a:t>+</a:t>
                      </a:r>
                      <a:r>
                        <a:rPr sz="1800" spc="-80" dirty="0">
                          <a:latin typeface="Arial"/>
                          <a:cs typeface="Arial"/>
                        </a:rPr>
                        <a:t> </a:t>
                      </a:r>
                      <a:r>
                        <a:rPr sz="1800" spc="-60" dirty="0">
                          <a:latin typeface="Arial"/>
                          <a:cs typeface="Arial"/>
                        </a:rPr>
                        <a:t>b</a:t>
                      </a:r>
                      <a:endParaRPr sz="1800">
                        <a:latin typeface="Arial"/>
                        <a:cs typeface="Arial"/>
                      </a:endParaRPr>
                    </a:p>
                  </a:txBody>
                  <a:tcPr marL="0" marR="0" marT="77470" marB="0">
                    <a:solidFill>
                      <a:srgbClr val="E7E7E7"/>
                    </a:solidFill>
                  </a:tcPr>
                </a:tc>
                <a:tc>
                  <a:txBody>
                    <a:bodyPr/>
                    <a:lstStyle/>
                    <a:p>
                      <a:pPr marR="165735" algn="r">
                        <a:lnSpc>
                          <a:spcPct val="100000"/>
                        </a:lnSpc>
                        <a:spcBef>
                          <a:spcPts val="610"/>
                        </a:spcBef>
                      </a:pPr>
                      <a:r>
                        <a:rPr sz="1800" spc="-10" dirty="0">
                          <a:latin typeface="Arial"/>
                          <a:cs typeface="Arial"/>
                        </a:rPr>
                        <a:t>9,973.63</a:t>
                      </a:r>
                      <a:endParaRPr sz="1800">
                        <a:latin typeface="Arial"/>
                        <a:cs typeface="Arial"/>
                      </a:endParaRPr>
                    </a:p>
                  </a:txBody>
                  <a:tcPr marL="0" marR="0" marT="77470" marB="0">
                    <a:solidFill>
                      <a:srgbClr val="E7E7E7"/>
                    </a:solidFill>
                  </a:tcPr>
                </a:tc>
                <a:tc>
                  <a:txBody>
                    <a:bodyPr/>
                    <a:lstStyle/>
                    <a:p>
                      <a:pPr>
                        <a:lnSpc>
                          <a:spcPct val="100000"/>
                        </a:lnSpc>
                      </a:pPr>
                      <a:endParaRPr sz="1800">
                        <a:latin typeface="Times New Roman"/>
                        <a:cs typeface="Times New Roman"/>
                      </a:endParaRPr>
                    </a:p>
                  </a:txBody>
                  <a:tcPr marL="0" marR="0" marT="0" marB="0">
                    <a:solidFill>
                      <a:srgbClr val="E7E7E7"/>
                    </a:solidFill>
                  </a:tcPr>
                </a:tc>
                <a:extLst>
                  <a:ext uri="{0D108BD9-81ED-4DB2-BD59-A6C34878D82A}">
                    <a16:rowId xmlns:a16="http://schemas.microsoft.com/office/drawing/2014/main" val="10007"/>
                  </a:ext>
                </a:extLst>
              </a:tr>
              <a:tr h="462280">
                <a:tc>
                  <a:txBody>
                    <a:bodyPr/>
                    <a:lstStyle/>
                    <a:p>
                      <a:pPr marL="51435">
                        <a:lnSpc>
                          <a:spcPct val="100000"/>
                        </a:lnSpc>
                        <a:spcBef>
                          <a:spcPts val="685"/>
                        </a:spcBef>
                      </a:pPr>
                      <a:r>
                        <a:rPr sz="1800" spc="-70" dirty="0">
                          <a:latin typeface="Arial"/>
                          <a:cs typeface="Arial"/>
                        </a:rPr>
                        <a:t>Asignación</a:t>
                      </a:r>
                      <a:r>
                        <a:rPr sz="1800" spc="-40" dirty="0">
                          <a:latin typeface="Arial"/>
                          <a:cs typeface="Arial"/>
                        </a:rPr>
                        <a:t> </a:t>
                      </a:r>
                      <a:r>
                        <a:rPr sz="1800" spc="-10" dirty="0">
                          <a:latin typeface="Arial"/>
                          <a:cs typeface="Arial"/>
                        </a:rPr>
                        <a:t>familiar</a:t>
                      </a:r>
                      <a:endParaRPr sz="1800">
                        <a:latin typeface="Arial"/>
                        <a:cs typeface="Arial"/>
                      </a:endParaRPr>
                    </a:p>
                  </a:txBody>
                  <a:tcPr marL="0" marR="0" marT="86995" marB="0">
                    <a:solidFill>
                      <a:srgbClr val="FFFFFF"/>
                    </a:solidFill>
                  </a:tcPr>
                </a:tc>
                <a:tc>
                  <a:txBody>
                    <a:bodyPr/>
                    <a:lstStyle/>
                    <a:p>
                      <a:pPr marL="376555" algn="ctr">
                        <a:lnSpc>
                          <a:spcPct val="100000"/>
                        </a:lnSpc>
                        <a:spcBef>
                          <a:spcPts val="685"/>
                        </a:spcBef>
                      </a:pPr>
                      <a:r>
                        <a:rPr sz="1800" spc="-25" dirty="0">
                          <a:latin typeface="Arial"/>
                          <a:cs typeface="Arial"/>
                        </a:rPr>
                        <a:t>15%</a:t>
                      </a:r>
                      <a:endParaRPr sz="1800">
                        <a:latin typeface="Arial"/>
                        <a:cs typeface="Arial"/>
                      </a:endParaRPr>
                    </a:p>
                  </a:txBody>
                  <a:tcPr marL="0" marR="0" marT="86995" marB="0">
                    <a:solidFill>
                      <a:srgbClr val="FFFFFF"/>
                    </a:solidFill>
                  </a:tcPr>
                </a:tc>
                <a:tc>
                  <a:txBody>
                    <a:bodyPr/>
                    <a:lstStyle/>
                    <a:p>
                      <a:pPr marR="165735" algn="r">
                        <a:lnSpc>
                          <a:spcPct val="100000"/>
                        </a:lnSpc>
                        <a:spcBef>
                          <a:spcPts val="610"/>
                        </a:spcBef>
                      </a:pPr>
                      <a:r>
                        <a:rPr sz="1800" spc="-10" dirty="0">
                          <a:latin typeface="Arial"/>
                          <a:cs typeface="Arial"/>
                        </a:rPr>
                        <a:t>1,496.04</a:t>
                      </a:r>
                      <a:endParaRPr sz="1800">
                        <a:latin typeface="Arial"/>
                        <a:cs typeface="Arial"/>
                      </a:endParaRPr>
                    </a:p>
                  </a:txBody>
                  <a:tcPr marL="0" marR="0" marT="77470" marB="0">
                    <a:solidFill>
                      <a:srgbClr val="FFFFFF"/>
                    </a:solidFill>
                  </a:tcPr>
                </a:tc>
                <a:tc>
                  <a:txBody>
                    <a:bodyPr/>
                    <a:lstStyle/>
                    <a:p>
                      <a:pPr marR="160655" algn="ctr">
                        <a:lnSpc>
                          <a:spcPct val="100000"/>
                        </a:lnSpc>
                        <a:spcBef>
                          <a:spcPts val="685"/>
                        </a:spcBef>
                      </a:pPr>
                      <a:r>
                        <a:rPr sz="1800" spc="-80" dirty="0">
                          <a:latin typeface="Arial"/>
                          <a:cs typeface="Arial"/>
                        </a:rPr>
                        <a:t>(</a:t>
                      </a:r>
                      <a:r>
                        <a:rPr sz="1800" spc="-55" dirty="0">
                          <a:latin typeface="Arial"/>
                          <a:cs typeface="Arial"/>
                        </a:rPr>
                        <a:t> </a:t>
                      </a:r>
                      <a:r>
                        <a:rPr sz="1800" u="sng" dirty="0">
                          <a:solidFill>
                            <a:srgbClr val="0562C1"/>
                          </a:solidFill>
                          <a:uFill>
                            <a:solidFill>
                              <a:srgbClr val="0562C1"/>
                            </a:solidFill>
                          </a:uFill>
                          <a:latin typeface="Arial"/>
                          <a:cs typeface="Arial"/>
                        </a:rPr>
                        <a:t>c</a:t>
                      </a:r>
                      <a:r>
                        <a:rPr sz="1800" u="none" spc="-110" dirty="0">
                          <a:solidFill>
                            <a:srgbClr val="0562C1"/>
                          </a:solidFill>
                          <a:latin typeface="Arial"/>
                          <a:cs typeface="Arial"/>
                        </a:rPr>
                        <a:t> </a:t>
                      </a:r>
                      <a:r>
                        <a:rPr sz="1800" u="none" spc="-50" dirty="0">
                          <a:latin typeface="Arial"/>
                          <a:cs typeface="Arial"/>
                        </a:rPr>
                        <a:t>)</a:t>
                      </a:r>
                      <a:endParaRPr sz="1800">
                        <a:latin typeface="Arial"/>
                        <a:cs typeface="Arial"/>
                      </a:endParaRPr>
                    </a:p>
                  </a:txBody>
                  <a:tcPr marL="0" marR="0" marT="86995" marB="0">
                    <a:solidFill>
                      <a:srgbClr val="FFFFFF"/>
                    </a:solidFill>
                  </a:tcPr>
                </a:tc>
                <a:extLst>
                  <a:ext uri="{0D108BD9-81ED-4DB2-BD59-A6C34878D82A}">
                    <a16:rowId xmlns:a16="http://schemas.microsoft.com/office/drawing/2014/main" val="10008"/>
                  </a:ext>
                </a:extLst>
              </a:tr>
              <a:tr h="462280">
                <a:tc>
                  <a:txBody>
                    <a:bodyPr/>
                    <a:lstStyle/>
                    <a:p>
                      <a:pPr marL="51435">
                        <a:lnSpc>
                          <a:spcPct val="100000"/>
                        </a:lnSpc>
                        <a:spcBef>
                          <a:spcPts val="685"/>
                        </a:spcBef>
                      </a:pPr>
                      <a:r>
                        <a:rPr sz="1800" spc="-20" dirty="0">
                          <a:latin typeface="Arial"/>
                          <a:cs typeface="Arial"/>
                        </a:rPr>
                        <a:t>Suma</a:t>
                      </a:r>
                      <a:endParaRPr sz="1800">
                        <a:latin typeface="Arial"/>
                        <a:cs typeface="Arial"/>
                      </a:endParaRPr>
                    </a:p>
                  </a:txBody>
                  <a:tcPr marL="0" marR="0" marT="86995" marB="0">
                    <a:solidFill>
                      <a:srgbClr val="E7E7E7"/>
                    </a:solidFill>
                  </a:tcPr>
                </a:tc>
                <a:tc>
                  <a:txBody>
                    <a:bodyPr/>
                    <a:lstStyle/>
                    <a:p>
                      <a:pPr>
                        <a:lnSpc>
                          <a:spcPct val="100000"/>
                        </a:lnSpc>
                      </a:pPr>
                      <a:endParaRPr sz="1800">
                        <a:latin typeface="Times New Roman"/>
                        <a:cs typeface="Times New Roman"/>
                      </a:endParaRPr>
                    </a:p>
                  </a:txBody>
                  <a:tcPr marL="0" marR="0" marT="0" marB="0">
                    <a:solidFill>
                      <a:srgbClr val="E7E7E7"/>
                    </a:solidFill>
                  </a:tcPr>
                </a:tc>
                <a:tc>
                  <a:txBody>
                    <a:bodyPr/>
                    <a:lstStyle/>
                    <a:p>
                      <a:pPr marR="166370" algn="r">
                        <a:lnSpc>
                          <a:spcPct val="100000"/>
                        </a:lnSpc>
                        <a:spcBef>
                          <a:spcPts val="610"/>
                        </a:spcBef>
                      </a:pPr>
                      <a:r>
                        <a:rPr sz="1800" spc="-10" dirty="0">
                          <a:latin typeface="Arial"/>
                          <a:cs typeface="Arial"/>
                        </a:rPr>
                        <a:t>11,469.67</a:t>
                      </a:r>
                      <a:endParaRPr sz="1800">
                        <a:latin typeface="Arial"/>
                        <a:cs typeface="Arial"/>
                      </a:endParaRPr>
                    </a:p>
                  </a:txBody>
                  <a:tcPr marL="0" marR="0" marT="77470" marB="0">
                    <a:solidFill>
                      <a:srgbClr val="E7E7E7"/>
                    </a:solidFill>
                  </a:tcPr>
                </a:tc>
                <a:tc>
                  <a:txBody>
                    <a:bodyPr/>
                    <a:lstStyle/>
                    <a:p>
                      <a:pPr>
                        <a:lnSpc>
                          <a:spcPct val="100000"/>
                        </a:lnSpc>
                      </a:pPr>
                      <a:endParaRPr sz="1800">
                        <a:latin typeface="Times New Roman"/>
                        <a:cs typeface="Times New Roman"/>
                      </a:endParaRPr>
                    </a:p>
                  </a:txBody>
                  <a:tcPr marL="0" marR="0" marT="0" marB="0">
                    <a:solidFill>
                      <a:srgbClr val="E7E7E7"/>
                    </a:solidFill>
                  </a:tcPr>
                </a:tc>
                <a:extLst>
                  <a:ext uri="{0D108BD9-81ED-4DB2-BD59-A6C34878D82A}">
                    <a16:rowId xmlns:a16="http://schemas.microsoft.com/office/drawing/2014/main" val="10009"/>
                  </a:ext>
                </a:extLst>
              </a:tr>
              <a:tr h="462280">
                <a:tc>
                  <a:txBody>
                    <a:bodyPr/>
                    <a:lstStyle/>
                    <a:p>
                      <a:pPr marL="51435">
                        <a:lnSpc>
                          <a:spcPct val="100000"/>
                        </a:lnSpc>
                        <a:spcBef>
                          <a:spcPts val="685"/>
                        </a:spcBef>
                      </a:pPr>
                      <a:r>
                        <a:rPr sz="1800" spc="-80" dirty="0">
                          <a:latin typeface="Arial"/>
                          <a:cs typeface="Arial"/>
                        </a:rPr>
                        <a:t>Aumento</a:t>
                      </a:r>
                      <a:r>
                        <a:rPr sz="1800" spc="-50" dirty="0">
                          <a:latin typeface="Arial"/>
                          <a:cs typeface="Arial"/>
                        </a:rPr>
                        <a:t> </a:t>
                      </a:r>
                      <a:r>
                        <a:rPr sz="1800" spc="-20" dirty="0">
                          <a:latin typeface="Arial"/>
                          <a:cs typeface="Arial"/>
                        </a:rPr>
                        <a:t>del</a:t>
                      </a:r>
                      <a:r>
                        <a:rPr sz="1800" spc="-40" dirty="0">
                          <a:latin typeface="Arial"/>
                          <a:cs typeface="Arial"/>
                        </a:rPr>
                        <a:t> </a:t>
                      </a:r>
                      <a:r>
                        <a:rPr sz="1800" spc="-25" dirty="0">
                          <a:latin typeface="Arial"/>
                          <a:cs typeface="Arial"/>
                        </a:rPr>
                        <a:t>11%</a:t>
                      </a:r>
                      <a:endParaRPr sz="1800">
                        <a:latin typeface="Arial"/>
                        <a:cs typeface="Arial"/>
                      </a:endParaRPr>
                    </a:p>
                  </a:txBody>
                  <a:tcPr marL="0" marR="0" marT="86995" marB="0">
                    <a:solidFill>
                      <a:srgbClr val="FFFFFF"/>
                    </a:solidFill>
                  </a:tcPr>
                </a:tc>
                <a:tc>
                  <a:txBody>
                    <a:bodyPr/>
                    <a:lstStyle/>
                    <a:p>
                      <a:pPr>
                        <a:lnSpc>
                          <a:spcPct val="100000"/>
                        </a:lnSpc>
                      </a:pPr>
                      <a:endParaRPr sz="1800">
                        <a:latin typeface="Times New Roman"/>
                        <a:cs typeface="Times New Roman"/>
                      </a:endParaRPr>
                    </a:p>
                  </a:txBody>
                  <a:tcPr marL="0" marR="0" marT="0" marB="0">
                    <a:solidFill>
                      <a:srgbClr val="FFFFFF"/>
                    </a:solidFill>
                  </a:tcPr>
                </a:tc>
                <a:tc>
                  <a:txBody>
                    <a:bodyPr/>
                    <a:lstStyle/>
                    <a:p>
                      <a:pPr marR="165735" algn="r">
                        <a:lnSpc>
                          <a:spcPct val="100000"/>
                        </a:lnSpc>
                        <a:spcBef>
                          <a:spcPts val="610"/>
                        </a:spcBef>
                      </a:pPr>
                      <a:r>
                        <a:rPr sz="1800" spc="-10" dirty="0">
                          <a:latin typeface="Arial"/>
                          <a:cs typeface="Arial"/>
                        </a:rPr>
                        <a:t>1,261.66</a:t>
                      </a:r>
                      <a:endParaRPr sz="1800">
                        <a:latin typeface="Arial"/>
                        <a:cs typeface="Arial"/>
                      </a:endParaRPr>
                    </a:p>
                  </a:txBody>
                  <a:tcPr marL="0" marR="0" marT="77470" marB="0">
                    <a:solidFill>
                      <a:srgbClr val="FFFFFF"/>
                    </a:solidFill>
                  </a:tcPr>
                </a:tc>
                <a:tc>
                  <a:txBody>
                    <a:bodyPr/>
                    <a:lstStyle/>
                    <a:p>
                      <a:pPr marR="161290" algn="ctr">
                        <a:lnSpc>
                          <a:spcPct val="100000"/>
                        </a:lnSpc>
                        <a:spcBef>
                          <a:spcPts val="685"/>
                        </a:spcBef>
                      </a:pPr>
                      <a:r>
                        <a:rPr sz="1800" spc="-25" dirty="0">
                          <a:latin typeface="Arial"/>
                          <a:cs typeface="Arial"/>
                        </a:rPr>
                        <a:t>(</a:t>
                      </a:r>
                      <a:r>
                        <a:rPr sz="1800" u="sng" spc="-25" dirty="0">
                          <a:solidFill>
                            <a:srgbClr val="0562C1"/>
                          </a:solidFill>
                          <a:uFill>
                            <a:solidFill>
                              <a:srgbClr val="0562C1"/>
                            </a:solidFill>
                          </a:uFill>
                          <a:latin typeface="Arial"/>
                          <a:cs typeface="Arial"/>
                        </a:rPr>
                        <a:t>d</a:t>
                      </a:r>
                      <a:r>
                        <a:rPr sz="1800" u="none" spc="-25" dirty="0">
                          <a:latin typeface="Arial"/>
                          <a:cs typeface="Arial"/>
                        </a:rPr>
                        <a:t>)</a:t>
                      </a:r>
                      <a:endParaRPr sz="1800">
                        <a:latin typeface="Arial"/>
                        <a:cs typeface="Arial"/>
                      </a:endParaRPr>
                    </a:p>
                  </a:txBody>
                  <a:tcPr marL="0" marR="0" marT="86995" marB="0">
                    <a:solidFill>
                      <a:srgbClr val="FFFFFF"/>
                    </a:solidFill>
                  </a:tcPr>
                </a:tc>
                <a:extLst>
                  <a:ext uri="{0D108BD9-81ED-4DB2-BD59-A6C34878D82A}">
                    <a16:rowId xmlns:a16="http://schemas.microsoft.com/office/drawing/2014/main" val="10010"/>
                  </a:ext>
                </a:extLst>
              </a:tr>
              <a:tr h="462280">
                <a:tc>
                  <a:txBody>
                    <a:bodyPr/>
                    <a:lstStyle/>
                    <a:p>
                      <a:pPr marL="51435">
                        <a:lnSpc>
                          <a:spcPct val="100000"/>
                        </a:lnSpc>
                        <a:spcBef>
                          <a:spcPts val="685"/>
                        </a:spcBef>
                      </a:pPr>
                      <a:r>
                        <a:rPr sz="1800" spc="-75" dirty="0">
                          <a:latin typeface="Arial"/>
                          <a:cs typeface="Arial"/>
                        </a:rPr>
                        <a:t>Pensión</a:t>
                      </a:r>
                      <a:r>
                        <a:rPr sz="1800" spc="-65" dirty="0">
                          <a:latin typeface="Arial"/>
                          <a:cs typeface="Arial"/>
                        </a:rPr>
                        <a:t> </a:t>
                      </a:r>
                      <a:r>
                        <a:rPr sz="1800" spc="-35" dirty="0">
                          <a:latin typeface="Arial"/>
                          <a:cs typeface="Arial"/>
                        </a:rPr>
                        <a:t>de</a:t>
                      </a:r>
                      <a:r>
                        <a:rPr sz="1800" spc="-45" dirty="0">
                          <a:latin typeface="Arial"/>
                          <a:cs typeface="Arial"/>
                        </a:rPr>
                        <a:t> </a:t>
                      </a:r>
                      <a:r>
                        <a:rPr sz="1800" spc="-20" dirty="0">
                          <a:latin typeface="Arial"/>
                          <a:cs typeface="Arial"/>
                        </a:rPr>
                        <a:t>vejez</a:t>
                      </a:r>
                      <a:endParaRPr sz="1800">
                        <a:latin typeface="Arial"/>
                        <a:cs typeface="Arial"/>
                      </a:endParaRPr>
                    </a:p>
                  </a:txBody>
                  <a:tcPr marL="0" marR="0" marT="86995" marB="0">
                    <a:lnB w="28575">
                      <a:solidFill>
                        <a:srgbClr val="000000"/>
                      </a:solidFill>
                      <a:prstDash val="solid"/>
                    </a:lnB>
                    <a:solidFill>
                      <a:srgbClr val="E7E7E7"/>
                    </a:solidFill>
                  </a:tcPr>
                </a:tc>
                <a:tc>
                  <a:txBody>
                    <a:bodyPr/>
                    <a:lstStyle/>
                    <a:p>
                      <a:pPr marL="376555" algn="ctr">
                        <a:lnSpc>
                          <a:spcPct val="100000"/>
                        </a:lnSpc>
                        <a:spcBef>
                          <a:spcPts val="685"/>
                        </a:spcBef>
                      </a:pPr>
                      <a:r>
                        <a:rPr sz="1800" spc="-10" dirty="0">
                          <a:latin typeface="Arial"/>
                          <a:cs typeface="Arial"/>
                        </a:rPr>
                        <a:t>Mensual</a:t>
                      </a:r>
                      <a:endParaRPr sz="1800">
                        <a:latin typeface="Arial"/>
                        <a:cs typeface="Arial"/>
                      </a:endParaRPr>
                    </a:p>
                  </a:txBody>
                  <a:tcPr marL="0" marR="0" marT="86995" marB="0">
                    <a:lnB w="28575">
                      <a:solidFill>
                        <a:srgbClr val="000000"/>
                      </a:solidFill>
                      <a:prstDash val="solid"/>
                    </a:lnB>
                    <a:solidFill>
                      <a:srgbClr val="E7E7E7"/>
                    </a:solidFill>
                  </a:tcPr>
                </a:tc>
                <a:tc>
                  <a:txBody>
                    <a:bodyPr/>
                    <a:lstStyle/>
                    <a:p>
                      <a:pPr marR="166370" algn="r">
                        <a:lnSpc>
                          <a:spcPct val="100000"/>
                        </a:lnSpc>
                        <a:spcBef>
                          <a:spcPts val="610"/>
                        </a:spcBef>
                      </a:pPr>
                      <a:r>
                        <a:rPr sz="1800" spc="-10" dirty="0">
                          <a:latin typeface="Arial"/>
                          <a:cs typeface="Arial"/>
                        </a:rPr>
                        <a:t>12,731.33</a:t>
                      </a:r>
                      <a:endParaRPr sz="1800">
                        <a:latin typeface="Arial"/>
                        <a:cs typeface="Arial"/>
                      </a:endParaRPr>
                    </a:p>
                  </a:txBody>
                  <a:tcPr marL="0" marR="0" marT="77470" marB="0">
                    <a:lnB w="28575">
                      <a:solidFill>
                        <a:srgbClr val="000000"/>
                      </a:solidFill>
                      <a:prstDash val="solid"/>
                    </a:lnB>
                    <a:solidFill>
                      <a:srgbClr val="E7E7E7"/>
                    </a:solidFill>
                  </a:tcPr>
                </a:tc>
                <a:tc>
                  <a:txBody>
                    <a:bodyPr/>
                    <a:lstStyle/>
                    <a:p>
                      <a:pPr>
                        <a:lnSpc>
                          <a:spcPct val="100000"/>
                        </a:lnSpc>
                      </a:pPr>
                      <a:endParaRPr sz="1800">
                        <a:latin typeface="Times New Roman"/>
                        <a:cs typeface="Times New Roman"/>
                      </a:endParaRPr>
                    </a:p>
                  </a:txBody>
                  <a:tcPr marL="0" marR="0" marT="0" marB="0">
                    <a:lnB w="28575">
                      <a:solidFill>
                        <a:srgbClr val="000000"/>
                      </a:solidFill>
                      <a:prstDash val="solid"/>
                    </a:lnB>
                    <a:solidFill>
                      <a:srgbClr val="E7E7E7"/>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11301" y="1855470"/>
            <a:ext cx="4138929" cy="2984500"/>
            <a:chOff x="511301" y="1855470"/>
            <a:chExt cx="4138929" cy="2984500"/>
          </a:xfrm>
        </p:grpSpPr>
        <p:pic>
          <p:nvPicPr>
            <p:cNvPr id="3" name="object 3"/>
            <p:cNvPicPr/>
            <p:nvPr/>
          </p:nvPicPr>
          <p:blipFill>
            <a:blip r:embed="rId2" cstate="print"/>
            <a:stretch>
              <a:fillRect/>
            </a:stretch>
          </p:blipFill>
          <p:spPr>
            <a:xfrm>
              <a:off x="511301" y="1855470"/>
              <a:ext cx="4138422" cy="1502664"/>
            </a:xfrm>
            <a:prstGeom prst="rect">
              <a:avLst/>
            </a:prstGeom>
          </p:spPr>
        </p:pic>
        <p:pic>
          <p:nvPicPr>
            <p:cNvPr id="4" name="object 4"/>
            <p:cNvPicPr/>
            <p:nvPr/>
          </p:nvPicPr>
          <p:blipFill>
            <a:blip r:embed="rId3" cstate="print"/>
            <a:stretch>
              <a:fillRect/>
            </a:stretch>
          </p:blipFill>
          <p:spPr>
            <a:xfrm>
              <a:off x="511301" y="2596134"/>
              <a:ext cx="2628900" cy="1502664"/>
            </a:xfrm>
            <a:prstGeom prst="rect">
              <a:avLst/>
            </a:prstGeom>
          </p:spPr>
        </p:pic>
        <p:pic>
          <p:nvPicPr>
            <p:cNvPr id="5" name="object 5"/>
            <p:cNvPicPr/>
            <p:nvPr/>
          </p:nvPicPr>
          <p:blipFill>
            <a:blip r:embed="rId4" cstate="print"/>
            <a:stretch>
              <a:fillRect/>
            </a:stretch>
          </p:blipFill>
          <p:spPr>
            <a:xfrm>
              <a:off x="511301" y="3336798"/>
              <a:ext cx="3646170" cy="1502664"/>
            </a:xfrm>
            <a:prstGeom prst="rect">
              <a:avLst/>
            </a:prstGeom>
          </p:spPr>
        </p:pic>
      </p:grpSp>
      <p:sp>
        <p:nvSpPr>
          <p:cNvPr id="6" name="object 6"/>
          <p:cNvSpPr txBox="1">
            <a:spLocks noGrp="1"/>
          </p:cNvSpPr>
          <p:nvPr>
            <p:ph type="title"/>
          </p:nvPr>
        </p:nvSpPr>
        <p:spPr>
          <a:xfrm>
            <a:off x="919988" y="2014220"/>
            <a:ext cx="3124835" cy="2329815"/>
          </a:xfrm>
          <a:prstGeom prst="rect">
            <a:avLst/>
          </a:prstGeom>
        </p:spPr>
        <p:txBody>
          <a:bodyPr vert="horz" wrap="square" lIns="0" tIns="106045" rIns="0" bIns="0" rtlCol="0">
            <a:spAutoFit/>
          </a:bodyPr>
          <a:lstStyle/>
          <a:p>
            <a:pPr marL="12700" marR="5080">
              <a:lnSpc>
                <a:spcPts val="5830"/>
              </a:lnSpc>
              <a:spcBef>
                <a:spcPts val="835"/>
              </a:spcBef>
            </a:pPr>
            <a:r>
              <a:rPr sz="5400" spc="-60" dirty="0"/>
              <a:t>Integración </a:t>
            </a:r>
            <a:r>
              <a:rPr sz="5400" dirty="0"/>
              <a:t>de</a:t>
            </a:r>
            <a:r>
              <a:rPr sz="5400" spc="-80" dirty="0"/>
              <a:t> </a:t>
            </a:r>
            <a:r>
              <a:rPr sz="5400" spc="-25" dirty="0"/>
              <a:t>las </a:t>
            </a:r>
            <a:r>
              <a:rPr sz="5400" spc="-10" dirty="0"/>
              <a:t>Pensiones</a:t>
            </a:r>
            <a:endParaRPr sz="5400"/>
          </a:p>
        </p:txBody>
      </p:sp>
      <p:grpSp>
        <p:nvGrpSpPr>
          <p:cNvPr id="7" name="object 7"/>
          <p:cNvGrpSpPr/>
          <p:nvPr/>
        </p:nvGrpSpPr>
        <p:grpSpPr>
          <a:xfrm>
            <a:off x="4741815" y="1006640"/>
            <a:ext cx="90805" cy="4523105"/>
            <a:chOff x="4741815" y="1006640"/>
            <a:chExt cx="90805" cy="4523105"/>
          </a:xfrm>
        </p:grpSpPr>
        <p:sp>
          <p:nvSpPr>
            <p:cNvPr id="8" name="object 8"/>
            <p:cNvSpPr/>
            <p:nvPr/>
          </p:nvSpPr>
          <p:spPr>
            <a:xfrm>
              <a:off x="4760778" y="1027938"/>
              <a:ext cx="46990" cy="4481830"/>
            </a:xfrm>
            <a:custGeom>
              <a:avLst/>
              <a:gdLst/>
              <a:ahLst/>
              <a:cxnLst/>
              <a:rect l="l" t="t" r="r" b="b"/>
              <a:pathLst>
                <a:path w="46989" h="4481830">
                  <a:moveTo>
                    <a:pt x="21611" y="2201392"/>
                  </a:moveTo>
                  <a:lnTo>
                    <a:pt x="22769" y="2239004"/>
                  </a:lnTo>
                  <a:lnTo>
                    <a:pt x="23746" y="2286113"/>
                  </a:lnTo>
                  <a:lnTo>
                    <a:pt x="24229" y="2334034"/>
                  </a:lnTo>
                  <a:lnTo>
                    <a:pt x="24181" y="2382970"/>
                  </a:lnTo>
                  <a:lnTo>
                    <a:pt x="23565" y="2433122"/>
                  </a:lnTo>
                  <a:lnTo>
                    <a:pt x="22344" y="2484692"/>
                  </a:lnTo>
                  <a:lnTo>
                    <a:pt x="20454" y="2538453"/>
                  </a:lnTo>
                  <a:lnTo>
                    <a:pt x="17936" y="2592895"/>
                  </a:lnTo>
                  <a:lnTo>
                    <a:pt x="14675" y="2649931"/>
                  </a:lnTo>
                  <a:lnTo>
                    <a:pt x="11884" y="2703699"/>
                  </a:lnTo>
                  <a:lnTo>
                    <a:pt x="10115" y="2757560"/>
                  </a:lnTo>
                  <a:lnTo>
                    <a:pt x="9215" y="2811282"/>
                  </a:lnTo>
                  <a:lnTo>
                    <a:pt x="9034" y="2864634"/>
                  </a:lnTo>
                  <a:lnTo>
                    <a:pt x="9419" y="2917385"/>
                  </a:lnTo>
                  <a:lnTo>
                    <a:pt x="10219" y="2969304"/>
                  </a:lnTo>
                  <a:lnTo>
                    <a:pt x="11306" y="3021177"/>
                  </a:lnTo>
                  <a:lnTo>
                    <a:pt x="13664" y="3121477"/>
                  </a:lnTo>
                  <a:lnTo>
                    <a:pt x="14529" y="3164032"/>
                  </a:lnTo>
                  <a:lnTo>
                    <a:pt x="15124" y="3208321"/>
                  </a:lnTo>
                  <a:lnTo>
                    <a:pt x="15224" y="3250391"/>
                  </a:lnTo>
                  <a:lnTo>
                    <a:pt x="14675" y="3290011"/>
                  </a:lnTo>
                  <a:lnTo>
                    <a:pt x="14270" y="3329004"/>
                  </a:lnTo>
                  <a:lnTo>
                    <a:pt x="14752" y="3369404"/>
                  </a:lnTo>
                  <a:lnTo>
                    <a:pt x="15897" y="3411293"/>
                  </a:lnTo>
                  <a:lnTo>
                    <a:pt x="17483" y="3454753"/>
                  </a:lnTo>
                  <a:lnTo>
                    <a:pt x="19285" y="3499866"/>
                  </a:lnTo>
                  <a:lnTo>
                    <a:pt x="21080" y="3546713"/>
                  </a:lnTo>
                  <a:lnTo>
                    <a:pt x="22644" y="3595376"/>
                  </a:lnTo>
                  <a:lnTo>
                    <a:pt x="23755" y="3645939"/>
                  </a:lnTo>
                  <a:lnTo>
                    <a:pt x="24188" y="3698481"/>
                  </a:lnTo>
                  <a:lnTo>
                    <a:pt x="23720" y="3753085"/>
                  </a:lnTo>
                  <a:lnTo>
                    <a:pt x="22127" y="3809834"/>
                  </a:lnTo>
                  <a:lnTo>
                    <a:pt x="19187" y="3868808"/>
                  </a:lnTo>
                  <a:lnTo>
                    <a:pt x="14675" y="3930091"/>
                  </a:lnTo>
                  <a:lnTo>
                    <a:pt x="9995" y="3999392"/>
                  </a:lnTo>
                  <a:lnTo>
                    <a:pt x="8214" y="4060597"/>
                  </a:lnTo>
                  <a:lnTo>
                    <a:pt x="8680" y="4115121"/>
                  </a:lnTo>
                  <a:lnTo>
                    <a:pt x="10736" y="4164379"/>
                  </a:lnTo>
                  <a:lnTo>
                    <a:pt x="13728" y="4209785"/>
                  </a:lnTo>
                  <a:lnTo>
                    <a:pt x="17002" y="4252754"/>
                  </a:lnTo>
                  <a:lnTo>
                    <a:pt x="19902" y="4294701"/>
                  </a:lnTo>
                  <a:lnTo>
                    <a:pt x="21774" y="4337040"/>
                  </a:lnTo>
                  <a:lnTo>
                    <a:pt x="21963" y="4381186"/>
                  </a:lnTo>
                  <a:lnTo>
                    <a:pt x="19815" y="4428555"/>
                  </a:lnTo>
                  <a:lnTo>
                    <a:pt x="14675" y="4480560"/>
                  </a:lnTo>
                  <a:lnTo>
                    <a:pt x="18917" y="4481385"/>
                  </a:lnTo>
                  <a:lnTo>
                    <a:pt x="27540" y="4479671"/>
                  </a:lnTo>
                  <a:lnTo>
                    <a:pt x="32892" y="4479671"/>
                  </a:lnTo>
                  <a:lnTo>
                    <a:pt x="29792" y="4441241"/>
                  </a:lnTo>
                  <a:lnTo>
                    <a:pt x="27513" y="4399566"/>
                  </a:lnTo>
                  <a:lnTo>
                    <a:pt x="26027" y="4355632"/>
                  </a:lnTo>
                  <a:lnTo>
                    <a:pt x="25232" y="4309535"/>
                  </a:lnTo>
                  <a:lnTo>
                    <a:pt x="25075" y="4252754"/>
                  </a:lnTo>
                  <a:lnTo>
                    <a:pt x="25327" y="4209785"/>
                  </a:lnTo>
                  <a:lnTo>
                    <a:pt x="25977" y="4159234"/>
                  </a:lnTo>
                  <a:lnTo>
                    <a:pt x="26930" y="4105452"/>
                  </a:lnTo>
                  <a:lnTo>
                    <a:pt x="28068" y="4049990"/>
                  </a:lnTo>
                  <a:lnTo>
                    <a:pt x="29288" y="3992945"/>
                  </a:lnTo>
                  <a:lnTo>
                    <a:pt x="30566" y="3930091"/>
                  </a:lnTo>
                  <a:lnTo>
                    <a:pt x="31569" y="3874493"/>
                  </a:lnTo>
                  <a:lnTo>
                    <a:pt x="32428" y="3813279"/>
                  </a:lnTo>
                  <a:lnTo>
                    <a:pt x="32963" y="3750868"/>
                  </a:lnTo>
                  <a:lnTo>
                    <a:pt x="33582" y="3689329"/>
                  </a:lnTo>
                  <a:lnTo>
                    <a:pt x="34666" y="3630461"/>
                  </a:lnTo>
                  <a:lnTo>
                    <a:pt x="36074" y="3573959"/>
                  </a:lnTo>
                  <a:lnTo>
                    <a:pt x="37667" y="3519517"/>
                  </a:lnTo>
                  <a:lnTo>
                    <a:pt x="39305" y="3466830"/>
                  </a:lnTo>
                  <a:lnTo>
                    <a:pt x="40848" y="3415591"/>
                  </a:lnTo>
                  <a:lnTo>
                    <a:pt x="42155" y="3365496"/>
                  </a:lnTo>
                  <a:lnTo>
                    <a:pt x="43087" y="3316239"/>
                  </a:lnTo>
                  <a:lnTo>
                    <a:pt x="43504" y="3267514"/>
                  </a:lnTo>
                  <a:lnTo>
                    <a:pt x="43266" y="3219016"/>
                  </a:lnTo>
                  <a:lnTo>
                    <a:pt x="42233" y="3170438"/>
                  </a:lnTo>
                  <a:lnTo>
                    <a:pt x="40264" y="3121477"/>
                  </a:lnTo>
                  <a:lnTo>
                    <a:pt x="37221" y="3071825"/>
                  </a:lnTo>
                  <a:lnTo>
                    <a:pt x="32879" y="3020159"/>
                  </a:lnTo>
                  <a:lnTo>
                    <a:pt x="28236" y="2963904"/>
                  </a:lnTo>
                  <a:lnTo>
                    <a:pt x="25326" y="2911056"/>
                  </a:lnTo>
                  <a:lnTo>
                    <a:pt x="23946" y="2861723"/>
                  </a:lnTo>
                  <a:lnTo>
                    <a:pt x="23875" y="2811282"/>
                  </a:lnTo>
                  <a:lnTo>
                    <a:pt x="24625" y="2769967"/>
                  </a:lnTo>
                  <a:lnTo>
                    <a:pt x="26110" y="2725726"/>
                  </a:lnTo>
                  <a:lnTo>
                    <a:pt x="27976" y="2681363"/>
                  </a:lnTo>
                  <a:lnTo>
                    <a:pt x="29935" y="2635969"/>
                  </a:lnTo>
                  <a:lnTo>
                    <a:pt x="31701" y="2588636"/>
                  </a:lnTo>
                  <a:lnTo>
                    <a:pt x="32991" y="2537882"/>
                  </a:lnTo>
                  <a:lnTo>
                    <a:pt x="33502" y="2484512"/>
                  </a:lnTo>
                  <a:lnTo>
                    <a:pt x="32963" y="2425903"/>
                  </a:lnTo>
                  <a:lnTo>
                    <a:pt x="31291" y="2367621"/>
                  </a:lnTo>
                  <a:lnTo>
                    <a:pt x="28821" y="2314542"/>
                  </a:lnTo>
                  <a:lnTo>
                    <a:pt x="25882" y="2265577"/>
                  </a:lnTo>
                  <a:lnTo>
                    <a:pt x="22806" y="2219641"/>
                  </a:lnTo>
                  <a:lnTo>
                    <a:pt x="21611" y="2201392"/>
                  </a:lnTo>
                  <a:close/>
                </a:path>
                <a:path w="46989" h="4481830">
                  <a:moveTo>
                    <a:pt x="32892" y="4479671"/>
                  </a:moveTo>
                  <a:lnTo>
                    <a:pt x="27540" y="4479671"/>
                  </a:lnTo>
                  <a:lnTo>
                    <a:pt x="32963" y="4480560"/>
                  </a:lnTo>
                  <a:lnTo>
                    <a:pt x="32892" y="4479671"/>
                  </a:lnTo>
                  <a:close/>
                </a:path>
                <a:path w="46989" h="4481830">
                  <a:moveTo>
                    <a:pt x="15985" y="2077971"/>
                  </a:moveTo>
                  <a:lnTo>
                    <a:pt x="16064" y="2089120"/>
                  </a:lnTo>
                  <a:lnTo>
                    <a:pt x="17566" y="2132499"/>
                  </a:lnTo>
                  <a:lnTo>
                    <a:pt x="19924" y="2175644"/>
                  </a:lnTo>
                  <a:lnTo>
                    <a:pt x="21611" y="2201392"/>
                  </a:lnTo>
                  <a:lnTo>
                    <a:pt x="21337" y="2192506"/>
                  </a:lnTo>
                  <a:lnTo>
                    <a:pt x="19485" y="2146416"/>
                  </a:lnTo>
                  <a:lnTo>
                    <a:pt x="17252" y="2100534"/>
                  </a:lnTo>
                  <a:lnTo>
                    <a:pt x="15985" y="2077971"/>
                  </a:lnTo>
                  <a:close/>
                </a:path>
                <a:path w="46989" h="4481830">
                  <a:moveTo>
                    <a:pt x="14675" y="0"/>
                  </a:moveTo>
                  <a:lnTo>
                    <a:pt x="16170" y="43675"/>
                  </a:lnTo>
                  <a:lnTo>
                    <a:pt x="16869" y="89647"/>
                  </a:lnTo>
                  <a:lnTo>
                    <a:pt x="16927" y="137551"/>
                  </a:lnTo>
                  <a:lnTo>
                    <a:pt x="16504" y="187020"/>
                  </a:lnTo>
                  <a:lnTo>
                    <a:pt x="15756" y="237689"/>
                  </a:lnTo>
                  <a:lnTo>
                    <a:pt x="13904" y="342147"/>
                  </a:lnTo>
                  <a:lnTo>
                    <a:pt x="13143" y="393242"/>
                  </a:lnTo>
                  <a:lnTo>
                    <a:pt x="12673" y="445057"/>
                  </a:lnTo>
                  <a:lnTo>
                    <a:pt x="12667" y="496244"/>
                  </a:lnTo>
                  <a:lnTo>
                    <a:pt x="13282" y="546438"/>
                  </a:lnTo>
                  <a:lnTo>
                    <a:pt x="14675" y="595274"/>
                  </a:lnTo>
                  <a:lnTo>
                    <a:pt x="16412" y="637981"/>
                  </a:lnTo>
                  <a:lnTo>
                    <a:pt x="20483" y="731558"/>
                  </a:lnTo>
                  <a:lnTo>
                    <a:pt x="22564" y="781734"/>
                  </a:lnTo>
                  <a:lnTo>
                    <a:pt x="24505" y="833705"/>
                  </a:lnTo>
                  <a:lnTo>
                    <a:pt x="26179" y="887125"/>
                  </a:lnTo>
                  <a:lnTo>
                    <a:pt x="27458" y="941646"/>
                  </a:lnTo>
                  <a:lnTo>
                    <a:pt x="28215" y="996921"/>
                  </a:lnTo>
                  <a:lnTo>
                    <a:pt x="28324" y="1052603"/>
                  </a:lnTo>
                  <a:lnTo>
                    <a:pt x="27656" y="1108344"/>
                  </a:lnTo>
                  <a:lnTo>
                    <a:pt x="26084" y="1163798"/>
                  </a:lnTo>
                  <a:lnTo>
                    <a:pt x="23482" y="1218618"/>
                  </a:lnTo>
                  <a:lnTo>
                    <a:pt x="19721" y="1272456"/>
                  </a:lnTo>
                  <a:lnTo>
                    <a:pt x="14675" y="1324965"/>
                  </a:lnTo>
                  <a:lnTo>
                    <a:pt x="9578" y="1377593"/>
                  </a:lnTo>
                  <a:lnTo>
                    <a:pt x="5679" y="1431751"/>
                  </a:lnTo>
                  <a:lnTo>
                    <a:pt x="2876" y="1487038"/>
                  </a:lnTo>
                  <a:lnTo>
                    <a:pt x="1064" y="1543050"/>
                  </a:lnTo>
                  <a:lnTo>
                    <a:pt x="139" y="1599386"/>
                  </a:lnTo>
                  <a:lnTo>
                    <a:pt x="0" y="1655645"/>
                  </a:lnTo>
                  <a:lnTo>
                    <a:pt x="540" y="1711423"/>
                  </a:lnTo>
                  <a:lnTo>
                    <a:pt x="1658" y="1766319"/>
                  </a:lnTo>
                  <a:lnTo>
                    <a:pt x="3249" y="1819931"/>
                  </a:lnTo>
                  <a:lnTo>
                    <a:pt x="5209" y="1871857"/>
                  </a:lnTo>
                  <a:lnTo>
                    <a:pt x="7436" y="1921694"/>
                  </a:lnTo>
                  <a:lnTo>
                    <a:pt x="9825" y="1969041"/>
                  </a:lnTo>
                  <a:lnTo>
                    <a:pt x="12272" y="2013496"/>
                  </a:lnTo>
                  <a:lnTo>
                    <a:pt x="14675" y="2054656"/>
                  </a:lnTo>
                  <a:lnTo>
                    <a:pt x="15985" y="2077971"/>
                  </a:lnTo>
                  <a:lnTo>
                    <a:pt x="16949" y="1997304"/>
                  </a:lnTo>
                  <a:lnTo>
                    <a:pt x="19998" y="1946694"/>
                  </a:lnTo>
                  <a:lnTo>
                    <a:pt x="25226" y="1891498"/>
                  </a:lnTo>
                  <a:lnTo>
                    <a:pt x="32963" y="1830628"/>
                  </a:lnTo>
                  <a:lnTo>
                    <a:pt x="39531" y="1774230"/>
                  </a:lnTo>
                  <a:lnTo>
                    <a:pt x="43838" y="1715383"/>
                  </a:lnTo>
                  <a:lnTo>
                    <a:pt x="46197" y="1654865"/>
                  </a:lnTo>
                  <a:lnTo>
                    <a:pt x="46920" y="1593452"/>
                  </a:lnTo>
                  <a:lnTo>
                    <a:pt x="46321" y="1531921"/>
                  </a:lnTo>
                  <a:lnTo>
                    <a:pt x="44710" y="1471048"/>
                  </a:lnTo>
                  <a:lnTo>
                    <a:pt x="42402" y="1411609"/>
                  </a:lnTo>
                  <a:lnTo>
                    <a:pt x="39709" y="1354382"/>
                  </a:lnTo>
                  <a:lnTo>
                    <a:pt x="36943" y="1300142"/>
                  </a:lnTo>
                  <a:lnTo>
                    <a:pt x="34417" y="1249667"/>
                  </a:lnTo>
                  <a:lnTo>
                    <a:pt x="32444" y="1203732"/>
                  </a:lnTo>
                  <a:lnTo>
                    <a:pt x="31354" y="1163798"/>
                  </a:lnTo>
                  <a:lnTo>
                    <a:pt x="31404" y="1128591"/>
                  </a:lnTo>
                  <a:lnTo>
                    <a:pt x="32963" y="1100937"/>
                  </a:lnTo>
                  <a:lnTo>
                    <a:pt x="36132" y="1066968"/>
                  </a:lnTo>
                  <a:lnTo>
                    <a:pt x="38836" y="1031580"/>
                  </a:lnTo>
                  <a:lnTo>
                    <a:pt x="40985" y="993923"/>
                  </a:lnTo>
                  <a:lnTo>
                    <a:pt x="42489" y="953144"/>
                  </a:lnTo>
                  <a:lnTo>
                    <a:pt x="43260" y="908394"/>
                  </a:lnTo>
                  <a:lnTo>
                    <a:pt x="43206" y="858820"/>
                  </a:lnTo>
                  <a:lnTo>
                    <a:pt x="42240" y="803573"/>
                  </a:lnTo>
                  <a:lnTo>
                    <a:pt x="40270" y="741800"/>
                  </a:lnTo>
                  <a:lnTo>
                    <a:pt x="37208" y="672651"/>
                  </a:lnTo>
                  <a:lnTo>
                    <a:pt x="32963" y="595274"/>
                  </a:lnTo>
                  <a:lnTo>
                    <a:pt x="29552" y="531752"/>
                  </a:lnTo>
                  <a:lnTo>
                    <a:pt x="27316" y="476358"/>
                  </a:lnTo>
                  <a:lnTo>
                    <a:pt x="26089" y="427412"/>
                  </a:lnTo>
                  <a:lnTo>
                    <a:pt x="25704" y="383235"/>
                  </a:lnTo>
                  <a:lnTo>
                    <a:pt x="26015" y="341166"/>
                  </a:lnTo>
                  <a:lnTo>
                    <a:pt x="26796" y="302471"/>
                  </a:lnTo>
                  <a:lnTo>
                    <a:pt x="27939" y="262525"/>
                  </a:lnTo>
                  <a:lnTo>
                    <a:pt x="29258" y="220632"/>
                  </a:lnTo>
                  <a:lnTo>
                    <a:pt x="30586" y="175112"/>
                  </a:lnTo>
                  <a:lnTo>
                    <a:pt x="31758" y="124286"/>
                  </a:lnTo>
                  <a:lnTo>
                    <a:pt x="32605" y="66475"/>
                  </a:lnTo>
                  <a:lnTo>
                    <a:pt x="32960" y="673"/>
                  </a:lnTo>
                  <a:lnTo>
                    <a:pt x="19298" y="673"/>
                  </a:lnTo>
                  <a:lnTo>
                    <a:pt x="14675" y="0"/>
                  </a:lnTo>
                  <a:close/>
                </a:path>
                <a:path w="46989" h="4481830">
                  <a:moveTo>
                    <a:pt x="32963" y="0"/>
                  </a:moveTo>
                  <a:lnTo>
                    <a:pt x="27286" y="584"/>
                  </a:lnTo>
                  <a:lnTo>
                    <a:pt x="19298" y="673"/>
                  </a:lnTo>
                  <a:lnTo>
                    <a:pt x="32960" y="673"/>
                  </a:lnTo>
                  <a:lnTo>
                    <a:pt x="32963" y="0"/>
                  </a:lnTo>
                  <a:close/>
                </a:path>
              </a:pathLst>
            </a:custGeom>
            <a:solidFill>
              <a:srgbClr val="8AC145"/>
            </a:solidFill>
          </p:spPr>
          <p:txBody>
            <a:bodyPr wrap="square" lIns="0" tIns="0" rIns="0" bIns="0" rtlCol="0"/>
            <a:lstStyle/>
            <a:p>
              <a:endParaRPr/>
            </a:p>
          </p:txBody>
        </p:sp>
        <p:sp>
          <p:nvSpPr>
            <p:cNvPr id="9" name="object 9"/>
            <p:cNvSpPr/>
            <p:nvPr/>
          </p:nvSpPr>
          <p:spPr>
            <a:xfrm>
              <a:off x="4762453" y="1027277"/>
              <a:ext cx="49530" cy="4481830"/>
            </a:xfrm>
            <a:custGeom>
              <a:avLst/>
              <a:gdLst/>
              <a:ahLst/>
              <a:cxnLst/>
              <a:rect l="l" t="t" r="r" b="b"/>
              <a:pathLst>
                <a:path w="49529" h="4481830">
                  <a:moveTo>
                    <a:pt x="31288" y="660"/>
                  </a:moveTo>
                  <a:lnTo>
                    <a:pt x="29405" y="63645"/>
                  </a:lnTo>
                  <a:lnTo>
                    <a:pt x="28076" y="119609"/>
                  </a:lnTo>
                  <a:lnTo>
                    <a:pt x="27238" y="169929"/>
                  </a:lnTo>
                  <a:lnTo>
                    <a:pt x="26827" y="215981"/>
                  </a:lnTo>
                  <a:lnTo>
                    <a:pt x="26779" y="259142"/>
                  </a:lnTo>
                  <a:lnTo>
                    <a:pt x="27031" y="300788"/>
                  </a:lnTo>
                  <a:lnTo>
                    <a:pt x="27519" y="342295"/>
                  </a:lnTo>
                  <a:lnTo>
                    <a:pt x="28181" y="385041"/>
                  </a:lnTo>
                  <a:lnTo>
                    <a:pt x="28952" y="430401"/>
                  </a:lnTo>
                  <a:lnTo>
                    <a:pt x="29770" y="479752"/>
                  </a:lnTo>
                  <a:lnTo>
                    <a:pt x="30570" y="534471"/>
                  </a:lnTo>
                  <a:lnTo>
                    <a:pt x="31288" y="595934"/>
                  </a:lnTo>
                  <a:lnTo>
                    <a:pt x="32288" y="667153"/>
                  </a:lnTo>
                  <a:lnTo>
                    <a:pt x="33579" y="726045"/>
                  </a:lnTo>
                  <a:lnTo>
                    <a:pt x="34970" y="775512"/>
                  </a:lnTo>
                  <a:lnTo>
                    <a:pt x="36268" y="818455"/>
                  </a:lnTo>
                  <a:lnTo>
                    <a:pt x="37280" y="857777"/>
                  </a:lnTo>
                  <a:lnTo>
                    <a:pt x="37812" y="896377"/>
                  </a:lnTo>
                  <a:lnTo>
                    <a:pt x="37672" y="937158"/>
                  </a:lnTo>
                  <a:lnTo>
                    <a:pt x="36666" y="983021"/>
                  </a:lnTo>
                  <a:lnTo>
                    <a:pt x="34603" y="1036867"/>
                  </a:lnTo>
                  <a:lnTo>
                    <a:pt x="31288" y="1101598"/>
                  </a:lnTo>
                  <a:lnTo>
                    <a:pt x="28863" y="1162914"/>
                  </a:lnTo>
                  <a:lnTo>
                    <a:pt x="28513" y="1218328"/>
                  </a:lnTo>
                  <a:lnTo>
                    <a:pt x="29708" y="1269056"/>
                  </a:lnTo>
                  <a:lnTo>
                    <a:pt x="31919" y="1316314"/>
                  </a:lnTo>
                  <a:lnTo>
                    <a:pt x="34615" y="1361316"/>
                  </a:lnTo>
                  <a:lnTo>
                    <a:pt x="37266" y="1405280"/>
                  </a:lnTo>
                  <a:lnTo>
                    <a:pt x="39342" y="1449420"/>
                  </a:lnTo>
                  <a:lnTo>
                    <a:pt x="40312" y="1494953"/>
                  </a:lnTo>
                  <a:lnTo>
                    <a:pt x="39647" y="1543095"/>
                  </a:lnTo>
                  <a:lnTo>
                    <a:pt x="36816" y="1595060"/>
                  </a:lnTo>
                  <a:lnTo>
                    <a:pt x="31288" y="1652066"/>
                  </a:lnTo>
                  <a:lnTo>
                    <a:pt x="26172" y="1700334"/>
                  </a:lnTo>
                  <a:lnTo>
                    <a:pt x="21897" y="1750636"/>
                  </a:lnTo>
                  <a:lnTo>
                    <a:pt x="18448" y="1802489"/>
                  </a:lnTo>
                  <a:lnTo>
                    <a:pt x="15813" y="1855409"/>
                  </a:lnTo>
                  <a:lnTo>
                    <a:pt x="13978" y="1908913"/>
                  </a:lnTo>
                  <a:lnTo>
                    <a:pt x="12931" y="1962518"/>
                  </a:lnTo>
                  <a:lnTo>
                    <a:pt x="12658" y="2015740"/>
                  </a:lnTo>
                  <a:lnTo>
                    <a:pt x="13144" y="2068096"/>
                  </a:lnTo>
                  <a:lnTo>
                    <a:pt x="14378" y="2119101"/>
                  </a:lnTo>
                  <a:lnTo>
                    <a:pt x="16346" y="2168272"/>
                  </a:lnTo>
                  <a:lnTo>
                    <a:pt x="19034" y="2215127"/>
                  </a:lnTo>
                  <a:lnTo>
                    <a:pt x="22430" y="2259181"/>
                  </a:lnTo>
                  <a:lnTo>
                    <a:pt x="26519" y="2299950"/>
                  </a:lnTo>
                  <a:lnTo>
                    <a:pt x="31288" y="2336952"/>
                  </a:lnTo>
                  <a:lnTo>
                    <a:pt x="35756" y="2378904"/>
                  </a:lnTo>
                  <a:lnTo>
                    <a:pt x="37607" y="2423038"/>
                  </a:lnTo>
                  <a:lnTo>
                    <a:pt x="37382" y="2469117"/>
                  </a:lnTo>
                  <a:lnTo>
                    <a:pt x="35623" y="2516902"/>
                  </a:lnTo>
                  <a:lnTo>
                    <a:pt x="32872" y="2566159"/>
                  </a:lnTo>
                  <a:lnTo>
                    <a:pt x="29669" y="2616649"/>
                  </a:lnTo>
                  <a:lnTo>
                    <a:pt x="26556" y="2668135"/>
                  </a:lnTo>
                  <a:lnTo>
                    <a:pt x="24075" y="2720382"/>
                  </a:lnTo>
                  <a:lnTo>
                    <a:pt x="22766" y="2773151"/>
                  </a:lnTo>
                  <a:lnTo>
                    <a:pt x="23171" y="2826206"/>
                  </a:lnTo>
                  <a:lnTo>
                    <a:pt x="25831" y="2879310"/>
                  </a:lnTo>
                  <a:lnTo>
                    <a:pt x="31288" y="2932226"/>
                  </a:lnTo>
                  <a:lnTo>
                    <a:pt x="37023" y="2989029"/>
                  </a:lnTo>
                  <a:lnTo>
                    <a:pt x="39372" y="3044382"/>
                  </a:lnTo>
                  <a:lnTo>
                    <a:pt x="39082" y="3098318"/>
                  </a:lnTo>
                  <a:lnTo>
                    <a:pt x="36899" y="3150870"/>
                  </a:lnTo>
                  <a:lnTo>
                    <a:pt x="33569" y="3202070"/>
                  </a:lnTo>
                  <a:lnTo>
                    <a:pt x="29839" y="3251950"/>
                  </a:lnTo>
                  <a:lnTo>
                    <a:pt x="26454" y="3300543"/>
                  </a:lnTo>
                  <a:lnTo>
                    <a:pt x="24160" y="3347882"/>
                  </a:lnTo>
                  <a:lnTo>
                    <a:pt x="23704" y="3393998"/>
                  </a:lnTo>
                  <a:lnTo>
                    <a:pt x="25831" y="3438925"/>
                  </a:lnTo>
                  <a:lnTo>
                    <a:pt x="31288" y="3482695"/>
                  </a:lnTo>
                  <a:lnTo>
                    <a:pt x="35090" y="3508041"/>
                  </a:lnTo>
                  <a:lnTo>
                    <a:pt x="38399" y="3536499"/>
                  </a:lnTo>
                  <a:lnTo>
                    <a:pt x="43597" y="3602399"/>
                  </a:lnTo>
                  <a:lnTo>
                    <a:pt x="47009" y="3679697"/>
                  </a:lnTo>
                  <a:lnTo>
                    <a:pt x="48083" y="3722401"/>
                  </a:lnTo>
                  <a:lnTo>
                    <a:pt x="48757" y="3767693"/>
                  </a:lnTo>
                  <a:lnTo>
                    <a:pt x="49047" y="3815486"/>
                  </a:lnTo>
                  <a:lnTo>
                    <a:pt x="48967" y="3865691"/>
                  </a:lnTo>
                  <a:lnTo>
                    <a:pt x="48534" y="3918221"/>
                  </a:lnTo>
                  <a:lnTo>
                    <a:pt x="47762" y="3972989"/>
                  </a:lnTo>
                  <a:lnTo>
                    <a:pt x="46668" y="4029908"/>
                  </a:lnTo>
                  <a:lnTo>
                    <a:pt x="45268" y="4088890"/>
                  </a:lnTo>
                  <a:lnTo>
                    <a:pt x="43576" y="4149848"/>
                  </a:lnTo>
                  <a:lnTo>
                    <a:pt x="41608" y="4212695"/>
                  </a:lnTo>
                  <a:lnTo>
                    <a:pt x="39380" y="4277343"/>
                  </a:lnTo>
                  <a:lnTo>
                    <a:pt x="36907" y="4343704"/>
                  </a:lnTo>
                  <a:lnTo>
                    <a:pt x="34204" y="4411693"/>
                  </a:lnTo>
                  <a:lnTo>
                    <a:pt x="31288" y="4481220"/>
                  </a:lnTo>
                  <a:lnTo>
                    <a:pt x="23859" y="4481614"/>
                  </a:lnTo>
                  <a:lnTo>
                    <a:pt x="20468" y="4481195"/>
                  </a:lnTo>
                  <a:lnTo>
                    <a:pt x="13000" y="4481220"/>
                  </a:lnTo>
                  <a:lnTo>
                    <a:pt x="13362" y="4440793"/>
                  </a:lnTo>
                  <a:lnTo>
                    <a:pt x="13011" y="4396724"/>
                  </a:lnTo>
                  <a:lnTo>
                    <a:pt x="12125" y="4349605"/>
                  </a:lnTo>
                  <a:lnTo>
                    <a:pt x="10883" y="4300029"/>
                  </a:lnTo>
                  <a:lnTo>
                    <a:pt x="9463" y="4248590"/>
                  </a:lnTo>
                  <a:lnTo>
                    <a:pt x="8041" y="4195880"/>
                  </a:lnTo>
                  <a:lnTo>
                    <a:pt x="6796" y="4142492"/>
                  </a:lnTo>
                  <a:lnTo>
                    <a:pt x="5906" y="4089019"/>
                  </a:lnTo>
                  <a:lnTo>
                    <a:pt x="5549" y="4036055"/>
                  </a:lnTo>
                  <a:lnTo>
                    <a:pt x="5902" y="3984192"/>
                  </a:lnTo>
                  <a:lnTo>
                    <a:pt x="7143" y="3934023"/>
                  </a:lnTo>
                  <a:lnTo>
                    <a:pt x="9450" y="3886141"/>
                  </a:lnTo>
                  <a:lnTo>
                    <a:pt x="13000" y="3841140"/>
                  </a:lnTo>
                  <a:lnTo>
                    <a:pt x="17482" y="3791772"/>
                  </a:lnTo>
                  <a:lnTo>
                    <a:pt x="20950" y="3745455"/>
                  </a:lnTo>
                  <a:lnTo>
                    <a:pt x="23443" y="3701127"/>
                  </a:lnTo>
                  <a:lnTo>
                    <a:pt x="25001" y="3657727"/>
                  </a:lnTo>
                  <a:lnTo>
                    <a:pt x="25662" y="3614192"/>
                  </a:lnTo>
                  <a:lnTo>
                    <a:pt x="25466" y="3569460"/>
                  </a:lnTo>
                  <a:lnTo>
                    <a:pt x="24452" y="3522469"/>
                  </a:lnTo>
                  <a:lnTo>
                    <a:pt x="22660" y="3472156"/>
                  </a:lnTo>
                  <a:lnTo>
                    <a:pt x="20127" y="3417461"/>
                  </a:lnTo>
                  <a:lnTo>
                    <a:pt x="16895" y="3357320"/>
                  </a:lnTo>
                  <a:lnTo>
                    <a:pt x="13000" y="3290671"/>
                  </a:lnTo>
                  <a:lnTo>
                    <a:pt x="10283" y="3236274"/>
                  </a:lnTo>
                  <a:lnTo>
                    <a:pt x="8640" y="3183305"/>
                  </a:lnTo>
                  <a:lnTo>
                    <a:pt x="7907" y="3131495"/>
                  </a:lnTo>
                  <a:lnTo>
                    <a:pt x="7920" y="3080575"/>
                  </a:lnTo>
                  <a:lnTo>
                    <a:pt x="8515" y="3030275"/>
                  </a:lnTo>
                  <a:lnTo>
                    <a:pt x="9528" y="2980324"/>
                  </a:lnTo>
                  <a:lnTo>
                    <a:pt x="10795" y="2930455"/>
                  </a:lnTo>
                  <a:lnTo>
                    <a:pt x="12153" y="2880396"/>
                  </a:lnTo>
                  <a:lnTo>
                    <a:pt x="13436" y="2829879"/>
                  </a:lnTo>
                  <a:lnTo>
                    <a:pt x="14481" y="2778634"/>
                  </a:lnTo>
                  <a:lnTo>
                    <a:pt x="15124" y="2726391"/>
                  </a:lnTo>
                  <a:lnTo>
                    <a:pt x="15201" y="2672881"/>
                  </a:lnTo>
                  <a:lnTo>
                    <a:pt x="14548" y="2617833"/>
                  </a:lnTo>
                  <a:lnTo>
                    <a:pt x="13000" y="2560980"/>
                  </a:lnTo>
                  <a:lnTo>
                    <a:pt x="11212" y="2496042"/>
                  </a:lnTo>
                  <a:lnTo>
                    <a:pt x="10482" y="2435817"/>
                  </a:lnTo>
                  <a:lnTo>
                    <a:pt x="10591" y="2379729"/>
                  </a:lnTo>
                  <a:lnTo>
                    <a:pt x="11318" y="2327198"/>
                  </a:lnTo>
                  <a:lnTo>
                    <a:pt x="12444" y="2277648"/>
                  </a:lnTo>
                  <a:lnTo>
                    <a:pt x="13748" y="2230501"/>
                  </a:lnTo>
                  <a:lnTo>
                    <a:pt x="15011" y="2185177"/>
                  </a:lnTo>
                  <a:lnTo>
                    <a:pt x="16012" y="2141101"/>
                  </a:lnTo>
                  <a:lnTo>
                    <a:pt x="16531" y="2097693"/>
                  </a:lnTo>
                  <a:lnTo>
                    <a:pt x="16349" y="2054377"/>
                  </a:lnTo>
                  <a:lnTo>
                    <a:pt x="15246" y="2010574"/>
                  </a:lnTo>
                  <a:lnTo>
                    <a:pt x="13000" y="1965706"/>
                  </a:lnTo>
                  <a:lnTo>
                    <a:pt x="9588" y="1913451"/>
                  </a:lnTo>
                  <a:lnTo>
                    <a:pt x="6413" y="1865204"/>
                  </a:lnTo>
                  <a:lnTo>
                    <a:pt x="3672" y="1819602"/>
                  </a:lnTo>
                  <a:lnTo>
                    <a:pt x="1559" y="1775284"/>
                  </a:lnTo>
                  <a:lnTo>
                    <a:pt x="270" y="1730886"/>
                  </a:lnTo>
                  <a:lnTo>
                    <a:pt x="0" y="1685047"/>
                  </a:lnTo>
                  <a:lnTo>
                    <a:pt x="942" y="1636405"/>
                  </a:lnTo>
                  <a:lnTo>
                    <a:pt x="3293" y="1583598"/>
                  </a:lnTo>
                  <a:lnTo>
                    <a:pt x="7248" y="1525265"/>
                  </a:lnTo>
                  <a:lnTo>
                    <a:pt x="13000" y="1460042"/>
                  </a:lnTo>
                  <a:lnTo>
                    <a:pt x="16879" y="1409492"/>
                  </a:lnTo>
                  <a:lnTo>
                    <a:pt x="19095" y="1356956"/>
                  </a:lnTo>
                  <a:lnTo>
                    <a:pt x="19915" y="1302995"/>
                  </a:lnTo>
                  <a:lnTo>
                    <a:pt x="19606" y="1248168"/>
                  </a:lnTo>
                  <a:lnTo>
                    <a:pt x="18434" y="1193032"/>
                  </a:lnTo>
                  <a:lnTo>
                    <a:pt x="16666" y="1138147"/>
                  </a:lnTo>
                  <a:lnTo>
                    <a:pt x="14567" y="1084072"/>
                  </a:lnTo>
                  <a:lnTo>
                    <a:pt x="12405" y="1031365"/>
                  </a:lnTo>
                  <a:lnTo>
                    <a:pt x="10444" y="980585"/>
                  </a:lnTo>
                  <a:lnTo>
                    <a:pt x="8953" y="932292"/>
                  </a:lnTo>
                  <a:lnTo>
                    <a:pt x="8196" y="887043"/>
                  </a:lnTo>
                  <a:lnTo>
                    <a:pt x="8441" y="845399"/>
                  </a:lnTo>
                  <a:lnTo>
                    <a:pt x="9954" y="807917"/>
                  </a:lnTo>
                  <a:lnTo>
                    <a:pt x="13000" y="775157"/>
                  </a:lnTo>
                  <a:lnTo>
                    <a:pt x="16539" y="745225"/>
                  </a:lnTo>
                  <a:lnTo>
                    <a:pt x="19831" y="711871"/>
                  </a:lnTo>
                  <a:lnTo>
                    <a:pt x="25435" y="635196"/>
                  </a:lnTo>
                  <a:lnTo>
                    <a:pt x="27628" y="592023"/>
                  </a:lnTo>
                  <a:lnTo>
                    <a:pt x="29335" y="545725"/>
                  </a:lnTo>
                  <a:lnTo>
                    <a:pt x="30497" y="496376"/>
                  </a:lnTo>
                  <a:lnTo>
                    <a:pt x="31054" y="444050"/>
                  </a:lnTo>
                  <a:lnTo>
                    <a:pt x="30946" y="388823"/>
                  </a:lnTo>
                  <a:lnTo>
                    <a:pt x="30114" y="330767"/>
                  </a:lnTo>
                  <a:lnTo>
                    <a:pt x="28498" y="269957"/>
                  </a:lnTo>
                  <a:lnTo>
                    <a:pt x="26039" y="206467"/>
                  </a:lnTo>
                  <a:lnTo>
                    <a:pt x="22675" y="140371"/>
                  </a:lnTo>
                  <a:lnTo>
                    <a:pt x="18349" y="71744"/>
                  </a:lnTo>
                  <a:lnTo>
                    <a:pt x="13000" y="660"/>
                  </a:lnTo>
                  <a:lnTo>
                    <a:pt x="18080" y="63"/>
                  </a:lnTo>
                  <a:lnTo>
                    <a:pt x="24964" y="0"/>
                  </a:lnTo>
                  <a:lnTo>
                    <a:pt x="31288" y="660"/>
                  </a:lnTo>
                  <a:close/>
                </a:path>
              </a:pathLst>
            </a:custGeom>
            <a:ln w="41274">
              <a:solidFill>
                <a:srgbClr val="8AC145"/>
              </a:solidFill>
            </a:ln>
          </p:spPr>
          <p:txBody>
            <a:bodyPr wrap="square" lIns="0" tIns="0" rIns="0" bIns="0" rtlCol="0"/>
            <a:lstStyle/>
            <a:p>
              <a:endParaRPr/>
            </a:p>
          </p:txBody>
        </p:sp>
      </p:grpSp>
      <p:sp>
        <p:nvSpPr>
          <p:cNvPr id="10" name="object 10"/>
          <p:cNvSpPr txBox="1"/>
          <p:nvPr/>
        </p:nvSpPr>
        <p:spPr>
          <a:xfrm>
            <a:off x="5205158" y="2101545"/>
            <a:ext cx="3432175" cy="2169795"/>
          </a:xfrm>
          <a:prstGeom prst="rect">
            <a:avLst/>
          </a:prstGeom>
        </p:spPr>
        <p:txBody>
          <a:bodyPr vert="horz" wrap="square" lIns="0" tIns="106045" rIns="0" bIns="0" rtlCol="0">
            <a:spAutoFit/>
          </a:bodyPr>
          <a:lstStyle/>
          <a:p>
            <a:pPr marL="304165" indent="-291465">
              <a:lnSpc>
                <a:spcPct val="100000"/>
              </a:lnSpc>
              <a:spcBef>
                <a:spcPts val="835"/>
              </a:spcBef>
              <a:buFont typeface="Arial"/>
              <a:buChar char="•"/>
              <a:tabLst>
                <a:tab pos="304165" algn="l"/>
              </a:tabLst>
            </a:pPr>
            <a:r>
              <a:rPr sz="2200" dirty="0">
                <a:latin typeface="Carlito"/>
                <a:cs typeface="Carlito"/>
              </a:rPr>
              <a:t>Cuantía</a:t>
            </a:r>
            <a:r>
              <a:rPr sz="2200" spc="-45" dirty="0">
                <a:latin typeface="Carlito"/>
                <a:cs typeface="Carlito"/>
              </a:rPr>
              <a:t> </a:t>
            </a:r>
            <a:r>
              <a:rPr sz="2200" dirty="0">
                <a:latin typeface="Carlito"/>
                <a:cs typeface="Carlito"/>
              </a:rPr>
              <a:t>básica</a:t>
            </a:r>
            <a:r>
              <a:rPr sz="2200" spc="-55" dirty="0">
                <a:latin typeface="Carlito"/>
                <a:cs typeface="Carlito"/>
              </a:rPr>
              <a:t> </a:t>
            </a:r>
            <a:r>
              <a:rPr sz="2200" spc="-25" dirty="0">
                <a:latin typeface="Carlito"/>
                <a:cs typeface="Carlito"/>
              </a:rPr>
              <a:t>(a)</a:t>
            </a:r>
            <a:endParaRPr sz="2200">
              <a:latin typeface="Carlito"/>
              <a:cs typeface="Carlito"/>
            </a:endParaRPr>
          </a:p>
          <a:p>
            <a:pPr marL="304165" indent="-291465">
              <a:lnSpc>
                <a:spcPct val="100000"/>
              </a:lnSpc>
              <a:spcBef>
                <a:spcPts val="740"/>
              </a:spcBef>
              <a:buFont typeface="Arial"/>
              <a:buChar char="•"/>
              <a:tabLst>
                <a:tab pos="304165" algn="l"/>
              </a:tabLst>
            </a:pPr>
            <a:r>
              <a:rPr sz="2200" spc="-10" dirty="0">
                <a:latin typeface="Carlito"/>
                <a:cs typeface="Carlito"/>
              </a:rPr>
              <a:t>Incrementos</a:t>
            </a:r>
            <a:r>
              <a:rPr sz="2200" spc="-50" dirty="0">
                <a:latin typeface="Carlito"/>
                <a:cs typeface="Carlito"/>
              </a:rPr>
              <a:t> </a:t>
            </a:r>
            <a:r>
              <a:rPr sz="2200" spc="-25" dirty="0">
                <a:latin typeface="Carlito"/>
                <a:cs typeface="Carlito"/>
              </a:rPr>
              <a:t>(b)</a:t>
            </a:r>
            <a:endParaRPr sz="2200">
              <a:latin typeface="Carlito"/>
              <a:cs typeface="Carlito"/>
            </a:endParaRPr>
          </a:p>
          <a:p>
            <a:pPr marL="304165" indent="-291465">
              <a:lnSpc>
                <a:spcPct val="100000"/>
              </a:lnSpc>
              <a:spcBef>
                <a:spcPts val="735"/>
              </a:spcBef>
              <a:buFont typeface="Arial"/>
              <a:buChar char="•"/>
              <a:tabLst>
                <a:tab pos="304165" algn="l"/>
              </a:tabLst>
            </a:pPr>
            <a:r>
              <a:rPr sz="2200" dirty="0">
                <a:latin typeface="Carlito"/>
                <a:cs typeface="Carlito"/>
              </a:rPr>
              <a:t>Asignaciones</a:t>
            </a:r>
            <a:r>
              <a:rPr sz="2200" spc="-40" dirty="0">
                <a:latin typeface="Carlito"/>
                <a:cs typeface="Carlito"/>
              </a:rPr>
              <a:t> </a:t>
            </a:r>
            <a:r>
              <a:rPr sz="2200" spc="-10" dirty="0">
                <a:latin typeface="Carlito"/>
                <a:cs typeface="Carlito"/>
              </a:rPr>
              <a:t>familiares</a:t>
            </a:r>
            <a:r>
              <a:rPr sz="2200" spc="-35" dirty="0">
                <a:latin typeface="Carlito"/>
                <a:cs typeface="Carlito"/>
              </a:rPr>
              <a:t> </a:t>
            </a:r>
            <a:r>
              <a:rPr sz="2200" dirty="0">
                <a:latin typeface="Carlito"/>
                <a:cs typeface="Carlito"/>
              </a:rPr>
              <a:t>(</a:t>
            </a:r>
            <a:r>
              <a:rPr sz="2200" spc="-35" dirty="0">
                <a:latin typeface="Carlito"/>
                <a:cs typeface="Carlito"/>
              </a:rPr>
              <a:t> </a:t>
            </a:r>
            <a:r>
              <a:rPr sz="2200" dirty="0">
                <a:latin typeface="Carlito"/>
                <a:cs typeface="Carlito"/>
              </a:rPr>
              <a:t>c</a:t>
            </a:r>
            <a:r>
              <a:rPr sz="2200" spc="-30" dirty="0">
                <a:latin typeface="Carlito"/>
                <a:cs typeface="Carlito"/>
              </a:rPr>
              <a:t> </a:t>
            </a:r>
            <a:r>
              <a:rPr sz="2200" spc="-50" dirty="0">
                <a:latin typeface="Carlito"/>
                <a:cs typeface="Carlito"/>
              </a:rPr>
              <a:t>)</a:t>
            </a:r>
            <a:endParaRPr sz="2200">
              <a:latin typeface="Carlito"/>
              <a:cs typeface="Carlito"/>
            </a:endParaRPr>
          </a:p>
          <a:p>
            <a:pPr marL="304165" indent="-291465">
              <a:lnSpc>
                <a:spcPct val="100000"/>
              </a:lnSpc>
              <a:spcBef>
                <a:spcPts val="735"/>
              </a:spcBef>
              <a:buFont typeface="Arial"/>
              <a:buChar char="•"/>
              <a:tabLst>
                <a:tab pos="304165" algn="l"/>
              </a:tabLst>
            </a:pPr>
            <a:r>
              <a:rPr sz="2200" dirty="0">
                <a:latin typeface="Carlito"/>
                <a:cs typeface="Carlito"/>
              </a:rPr>
              <a:t>Ayuda</a:t>
            </a:r>
            <a:r>
              <a:rPr sz="2200" spc="-85" dirty="0">
                <a:latin typeface="Carlito"/>
                <a:cs typeface="Carlito"/>
              </a:rPr>
              <a:t> </a:t>
            </a:r>
            <a:r>
              <a:rPr sz="2200" spc="-10" dirty="0">
                <a:latin typeface="Carlito"/>
                <a:cs typeface="Carlito"/>
              </a:rPr>
              <a:t>asistencial</a:t>
            </a:r>
            <a:endParaRPr sz="2200">
              <a:latin typeface="Carlito"/>
              <a:cs typeface="Carlito"/>
            </a:endParaRPr>
          </a:p>
          <a:p>
            <a:pPr marL="304165" indent="-291465">
              <a:lnSpc>
                <a:spcPct val="100000"/>
              </a:lnSpc>
              <a:spcBef>
                <a:spcPts val="735"/>
              </a:spcBef>
              <a:buFont typeface="Arial"/>
              <a:buChar char="•"/>
              <a:tabLst>
                <a:tab pos="304165" algn="l"/>
              </a:tabLst>
            </a:pPr>
            <a:r>
              <a:rPr sz="2200" dirty="0">
                <a:latin typeface="Carlito"/>
                <a:cs typeface="Carlito"/>
              </a:rPr>
              <a:t>Aumento</a:t>
            </a:r>
            <a:r>
              <a:rPr sz="2200" spc="-45" dirty="0">
                <a:latin typeface="Carlito"/>
                <a:cs typeface="Carlito"/>
              </a:rPr>
              <a:t> </a:t>
            </a:r>
            <a:r>
              <a:rPr sz="2200" dirty="0">
                <a:latin typeface="Carlito"/>
                <a:cs typeface="Carlito"/>
              </a:rPr>
              <a:t>del</a:t>
            </a:r>
            <a:r>
              <a:rPr sz="2200" spc="-40" dirty="0">
                <a:latin typeface="Carlito"/>
                <a:cs typeface="Carlito"/>
              </a:rPr>
              <a:t> </a:t>
            </a:r>
            <a:r>
              <a:rPr sz="2200" dirty="0">
                <a:latin typeface="Carlito"/>
                <a:cs typeface="Carlito"/>
              </a:rPr>
              <a:t>11%</a:t>
            </a:r>
            <a:r>
              <a:rPr sz="2200" spc="-45" dirty="0">
                <a:latin typeface="Carlito"/>
                <a:cs typeface="Carlito"/>
              </a:rPr>
              <a:t> </a:t>
            </a:r>
            <a:r>
              <a:rPr sz="2200" spc="-25" dirty="0">
                <a:latin typeface="Carlito"/>
                <a:cs typeface="Carlito"/>
              </a:rPr>
              <a:t>(d)</a:t>
            </a:r>
            <a:endParaRPr sz="2200">
              <a:latin typeface="Carlito"/>
              <a:cs typeface="Carlito"/>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9988" y="2384552"/>
            <a:ext cx="2615565" cy="1589405"/>
          </a:xfrm>
          <a:prstGeom prst="rect">
            <a:avLst/>
          </a:prstGeom>
        </p:spPr>
        <p:txBody>
          <a:bodyPr vert="horz" wrap="square" lIns="0" tIns="106045" rIns="0" bIns="0" rtlCol="0">
            <a:spAutoFit/>
          </a:bodyPr>
          <a:lstStyle/>
          <a:p>
            <a:pPr marL="12700" marR="5080">
              <a:lnSpc>
                <a:spcPts val="5830"/>
              </a:lnSpc>
              <a:spcBef>
                <a:spcPts val="835"/>
              </a:spcBef>
            </a:pPr>
            <a:r>
              <a:rPr sz="5400" spc="-10" dirty="0">
                <a:latin typeface="Carlito"/>
                <a:cs typeface="Carlito"/>
              </a:rPr>
              <a:t>Cuantía </a:t>
            </a:r>
            <a:r>
              <a:rPr sz="5400" dirty="0">
                <a:latin typeface="Carlito"/>
                <a:cs typeface="Carlito"/>
              </a:rPr>
              <a:t>básica</a:t>
            </a:r>
            <a:r>
              <a:rPr sz="5400" spc="-305" dirty="0">
                <a:latin typeface="Carlito"/>
                <a:cs typeface="Carlito"/>
              </a:rPr>
              <a:t> </a:t>
            </a:r>
            <a:r>
              <a:rPr sz="5400" spc="-35" dirty="0">
                <a:latin typeface="Carlito"/>
                <a:cs typeface="Carlito"/>
              </a:rPr>
              <a:t>(a)</a:t>
            </a:r>
            <a:endParaRPr sz="5400">
              <a:latin typeface="Carlito"/>
              <a:cs typeface="Carlito"/>
            </a:endParaRPr>
          </a:p>
        </p:txBody>
      </p:sp>
      <p:grpSp>
        <p:nvGrpSpPr>
          <p:cNvPr id="3" name="object 3"/>
          <p:cNvGrpSpPr/>
          <p:nvPr/>
        </p:nvGrpSpPr>
        <p:grpSpPr>
          <a:xfrm>
            <a:off x="4741815" y="1006640"/>
            <a:ext cx="90805" cy="4523105"/>
            <a:chOff x="4741815" y="1006640"/>
            <a:chExt cx="90805" cy="4523105"/>
          </a:xfrm>
        </p:grpSpPr>
        <p:sp>
          <p:nvSpPr>
            <p:cNvPr id="4" name="object 4"/>
            <p:cNvSpPr/>
            <p:nvPr/>
          </p:nvSpPr>
          <p:spPr>
            <a:xfrm>
              <a:off x="4760778" y="1027938"/>
              <a:ext cx="46990" cy="4481830"/>
            </a:xfrm>
            <a:custGeom>
              <a:avLst/>
              <a:gdLst/>
              <a:ahLst/>
              <a:cxnLst/>
              <a:rect l="l" t="t" r="r" b="b"/>
              <a:pathLst>
                <a:path w="46989" h="4481830">
                  <a:moveTo>
                    <a:pt x="21611" y="2201392"/>
                  </a:moveTo>
                  <a:lnTo>
                    <a:pt x="22769" y="2239004"/>
                  </a:lnTo>
                  <a:lnTo>
                    <a:pt x="23746" y="2286113"/>
                  </a:lnTo>
                  <a:lnTo>
                    <a:pt x="24229" y="2334034"/>
                  </a:lnTo>
                  <a:lnTo>
                    <a:pt x="24181" y="2382970"/>
                  </a:lnTo>
                  <a:lnTo>
                    <a:pt x="23565" y="2433122"/>
                  </a:lnTo>
                  <a:lnTo>
                    <a:pt x="22344" y="2484692"/>
                  </a:lnTo>
                  <a:lnTo>
                    <a:pt x="20454" y="2538453"/>
                  </a:lnTo>
                  <a:lnTo>
                    <a:pt x="17936" y="2592895"/>
                  </a:lnTo>
                  <a:lnTo>
                    <a:pt x="14675" y="2649931"/>
                  </a:lnTo>
                  <a:lnTo>
                    <a:pt x="11884" y="2703699"/>
                  </a:lnTo>
                  <a:lnTo>
                    <a:pt x="10115" y="2757560"/>
                  </a:lnTo>
                  <a:lnTo>
                    <a:pt x="9215" y="2811282"/>
                  </a:lnTo>
                  <a:lnTo>
                    <a:pt x="9034" y="2864634"/>
                  </a:lnTo>
                  <a:lnTo>
                    <a:pt x="9419" y="2917385"/>
                  </a:lnTo>
                  <a:lnTo>
                    <a:pt x="10219" y="2969304"/>
                  </a:lnTo>
                  <a:lnTo>
                    <a:pt x="11306" y="3021177"/>
                  </a:lnTo>
                  <a:lnTo>
                    <a:pt x="13664" y="3121477"/>
                  </a:lnTo>
                  <a:lnTo>
                    <a:pt x="14529" y="3164032"/>
                  </a:lnTo>
                  <a:lnTo>
                    <a:pt x="15124" y="3208321"/>
                  </a:lnTo>
                  <a:lnTo>
                    <a:pt x="15224" y="3250391"/>
                  </a:lnTo>
                  <a:lnTo>
                    <a:pt x="14675" y="3290011"/>
                  </a:lnTo>
                  <a:lnTo>
                    <a:pt x="14270" y="3329004"/>
                  </a:lnTo>
                  <a:lnTo>
                    <a:pt x="14752" y="3369404"/>
                  </a:lnTo>
                  <a:lnTo>
                    <a:pt x="15897" y="3411293"/>
                  </a:lnTo>
                  <a:lnTo>
                    <a:pt x="17483" y="3454753"/>
                  </a:lnTo>
                  <a:lnTo>
                    <a:pt x="19285" y="3499866"/>
                  </a:lnTo>
                  <a:lnTo>
                    <a:pt x="21080" y="3546713"/>
                  </a:lnTo>
                  <a:lnTo>
                    <a:pt x="22644" y="3595376"/>
                  </a:lnTo>
                  <a:lnTo>
                    <a:pt x="23755" y="3645939"/>
                  </a:lnTo>
                  <a:lnTo>
                    <a:pt x="24188" y="3698481"/>
                  </a:lnTo>
                  <a:lnTo>
                    <a:pt x="23720" y="3753085"/>
                  </a:lnTo>
                  <a:lnTo>
                    <a:pt x="22127" y="3809834"/>
                  </a:lnTo>
                  <a:lnTo>
                    <a:pt x="19187" y="3868808"/>
                  </a:lnTo>
                  <a:lnTo>
                    <a:pt x="14675" y="3930091"/>
                  </a:lnTo>
                  <a:lnTo>
                    <a:pt x="9995" y="3999392"/>
                  </a:lnTo>
                  <a:lnTo>
                    <a:pt x="8214" y="4060597"/>
                  </a:lnTo>
                  <a:lnTo>
                    <a:pt x="8680" y="4115121"/>
                  </a:lnTo>
                  <a:lnTo>
                    <a:pt x="10736" y="4164379"/>
                  </a:lnTo>
                  <a:lnTo>
                    <a:pt x="13728" y="4209785"/>
                  </a:lnTo>
                  <a:lnTo>
                    <a:pt x="17002" y="4252754"/>
                  </a:lnTo>
                  <a:lnTo>
                    <a:pt x="19902" y="4294701"/>
                  </a:lnTo>
                  <a:lnTo>
                    <a:pt x="21774" y="4337040"/>
                  </a:lnTo>
                  <a:lnTo>
                    <a:pt x="21963" y="4381186"/>
                  </a:lnTo>
                  <a:lnTo>
                    <a:pt x="19815" y="4428555"/>
                  </a:lnTo>
                  <a:lnTo>
                    <a:pt x="14675" y="4480560"/>
                  </a:lnTo>
                  <a:lnTo>
                    <a:pt x="18917" y="4481385"/>
                  </a:lnTo>
                  <a:lnTo>
                    <a:pt x="27540" y="4479671"/>
                  </a:lnTo>
                  <a:lnTo>
                    <a:pt x="32892" y="4479671"/>
                  </a:lnTo>
                  <a:lnTo>
                    <a:pt x="29792" y="4441241"/>
                  </a:lnTo>
                  <a:lnTo>
                    <a:pt x="27513" y="4399566"/>
                  </a:lnTo>
                  <a:lnTo>
                    <a:pt x="26027" y="4355632"/>
                  </a:lnTo>
                  <a:lnTo>
                    <a:pt x="25232" y="4309535"/>
                  </a:lnTo>
                  <a:lnTo>
                    <a:pt x="25075" y="4252754"/>
                  </a:lnTo>
                  <a:lnTo>
                    <a:pt x="25327" y="4209785"/>
                  </a:lnTo>
                  <a:lnTo>
                    <a:pt x="25977" y="4159234"/>
                  </a:lnTo>
                  <a:lnTo>
                    <a:pt x="26930" y="4105452"/>
                  </a:lnTo>
                  <a:lnTo>
                    <a:pt x="28068" y="4049990"/>
                  </a:lnTo>
                  <a:lnTo>
                    <a:pt x="29288" y="3992945"/>
                  </a:lnTo>
                  <a:lnTo>
                    <a:pt x="30566" y="3930091"/>
                  </a:lnTo>
                  <a:lnTo>
                    <a:pt x="31569" y="3874493"/>
                  </a:lnTo>
                  <a:lnTo>
                    <a:pt x="32428" y="3813279"/>
                  </a:lnTo>
                  <a:lnTo>
                    <a:pt x="32963" y="3750868"/>
                  </a:lnTo>
                  <a:lnTo>
                    <a:pt x="33582" y="3689329"/>
                  </a:lnTo>
                  <a:lnTo>
                    <a:pt x="34666" y="3630461"/>
                  </a:lnTo>
                  <a:lnTo>
                    <a:pt x="36074" y="3573959"/>
                  </a:lnTo>
                  <a:lnTo>
                    <a:pt x="37667" y="3519517"/>
                  </a:lnTo>
                  <a:lnTo>
                    <a:pt x="39305" y="3466830"/>
                  </a:lnTo>
                  <a:lnTo>
                    <a:pt x="40848" y="3415591"/>
                  </a:lnTo>
                  <a:lnTo>
                    <a:pt x="42155" y="3365496"/>
                  </a:lnTo>
                  <a:lnTo>
                    <a:pt x="43087" y="3316239"/>
                  </a:lnTo>
                  <a:lnTo>
                    <a:pt x="43504" y="3267514"/>
                  </a:lnTo>
                  <a:lnTo>
                    <a:pt x="43266" y="3219016"/>
                  </a:lnTo>
                  <a:lnTo>
                    <a:pt x="42233" y="3170438"/>
                  </a:lnTo>
                  <a:lnTo>
                    <a:pt x="40264" y="3121477"/>
                  </a:lnTo>
                  <a:lnTo>
                    <a:pt x="37221" y="3071825"/>
                  </a:lnTo>
                  <a:lnTo>
                    <a:pt x="32879" y="3020159"/>
                  </a:lnTo>
                  <a:lnTo>
                    <a:pt x="28236" y="2963904"/>
                  </a:lnTo>
                  <a:lnTo>
                    <a:pt x="25326" y="2911056"/>
                  </a:lnTo>
                  <a:lnTo>
                    <a:pt x="23946" y="2861723"/>
                  </a:lnTo>
                  <a:lnTo>
                    <a:pt x="23875" y="2811282"/>
                  </a:lnTo>
                  <a:lnTo>
                    <a:pt x="24625" y="2769967"/>
                  </a:lnTo>
                  <a:lnTo>
                    <a:pt x="26110" y="2725726"/>
                  </a:lnTo>
                  <a:lnTo>
                    <a:pt x="27976" y="2681363"/>
                  </a:lnTo>
                  <a:lnTo>
                    <a:pt x="29935" y="2635969"/>
                  </a:lnTo>
                  <a:lnTo>
                    <a:pt x="31701" y="2588636"/>
                  </a:lnTo>
                  <a:lnTo>
                    <a:pt x="32991" y="2537882"/>
                  </a:lnTo>
                  <a:lnTo>
                    <a:pt x="33502" y="2484512"/>
                  </a:lnTo>
                  <a:lnTo>
                    <a:pt x="32963" y="2425903"/>
                  </a:lnTo>
                  <a:lnTo>
                    <a:pt x="31291" y="2367621"/>
                  </a:lnTo>
                  <a:lnTo>
                    <a:pt x="28821" y="2314542"/>
                  </a:lnTo>
                  <a:lnTo>
                    <a:pt x="25882" y="2265577"/>
                  </a:lnTo>
                  <a:lnTo>
                    <a:pt x="22806" y="2219641"/>
                  </a:lnTo>
                  <a:lnTo>
                    <a:pt x="21611" y="2201392"/>
                  </a:lnTo>
                  <a:close/>
                </a:path>
                <a:path w="46989" h="4481830">
                  <a:moveTo>
                    <a:pt x="32892" y="4479671"/>
                  </a:moveTo>
                  <a:lnTo>
                    <a:pt x="27540" y="4479671"/>
                  </a:lnTo>
                  <a:lnTo>
                    <a:pt x="32963" y="4480560"/>
                  </a:lnTo>
                  <a:lnTo>
                    <a:pt x="32892" y="4479671"/>
                  </a:lnTo>
                  <a:close/>
                </a:path>
                <a:path w="46989" h="4481830">
                  <a:moveTo>
                    <a:pt x="15985" y="2077971"/>
                  </a:moveTo>
                  <a:lnTo>
                    <a:pt x="16064" y="2089120"/>
                  </a:lnTo>
                  <a:lnTo>
                    <a:pt x="17566" y="2132499"/>
                  </a:lnTo>
                  <a:lnTo>
                    <a:pt x="19924" y="2175644"/>
                  </a:lnTo>
                  <a:lnTo>
                    <a:pt x="21611" y="2201392"/>
                  </a:lnTo>
                  <a:lnTo>
                    <a:pt x="21337" y="2192506"/>
                  </a:lnTo>
                  <a:lnTo>
                    <a:pt x="19485" y="2146416"/>
                  </a:lnTo>
                  <a:lnTo>
                    <a:pt x="17252" y="2100534"/>
                  </a:lnTo>
                  <a:lnTo>
                    <a:pt x="15985" y="2077971"/>
                  </a:lnTo>
                  <a:close/>
                </a:path>
                <a:path w="46989" h="4481830">
                  <a:moveTo>
                    <a:pt x="14675" y="0"/>
                  </a:moveTo>
                  <a:lnTo>
                    <a:pt x="16170" y="43675"/>
                  </a:lnTo>
                  <a:lnTo>
                    <a:pt x="16869" y="89647"/>
                  </a:lnTo>
                  <a:lnTo>
                    <a:pt x="16927" y="137551"/>
                  </a:lnTo>
                  <a:lnTo>
                    <a:pt x="16504" y="187020"/>
                  </a:lnTo>
                  <a:lnTo>
                    <a:pt x="15756" y="237689"/>
                  </a:lnTo>
                  <a:lnTo>
                    <a:pt x="13904" y="342147"/>
                  </a:lnTo>
                  <a:lnTo>
                    <a:pt x="13143" y="393242"/>
                  </a:lnTo>
                  <a:lnTo>
                    <a:pt x="12673" y="445057"/>
                  </a:lnTo>
                  <a:lnTo>
                    <a:pt x="12667" y="496244"/>
                  </a:lnTo>
                  <a:lnTo>
                    <a:pt x="13282" y="546438"/>
                  </a:lnTo>
                  <a:lnTo>
                    <a:pt x="14675" y="595274"/>
                  </a:lnTo>
                  <a:lnTo>
                    <a:pt x="16412" y="637981"/>
                  </a:lnTo>
                  <a:lnTo>
                    <a:pt x="20483" y="731558"/>
                  </a:lnTo>
                  <a:lnTo>
                    <a:pt x="22564" y="781734"/>
                  </a:lnTo>
                  <a:lnTo>
                    <a:pt x="24505" y="833705"/>
                  </a:lnTo>
                  <a:lnTo>
                    <a:pt x="26179" y="887125"/>
                  </a:lnTo>
                  <a:lnTo>
                    <a:pt x="27458" y="941646"/>
                  </a:lnTo>
                  <a:lnTo>
                    <a:pt x="28215" y="996921"/>
                  </a:lnTo>
                  <a:lnTo>
                    <a:pt x="28324" y="1052603"/>
                  </a:lnTo>
                  <a:lnTo>
                    <a:pt x="27656" y="1108344"/>
                  </a:lnTo>
                  <a:lnTo>
                    <a:pt x="26084" y="1163798"/>
                  </a:lnTo>
                  <a:lnTo>
                    <a:pt x="23482" y="1218618"/>
                  </a:lnTo>
                  <a:lnTo>
                    <a:pt x="19721" y="1272456"/>
                  </a:lnTo>
                  <a:lnTo>
                    <a:pt x="14675" y="1324965"/>
                  </a:lnTo>
                  <a:lnTo>
                    <a:pt x="9578" y="1377593"/>
                  </a:lnTo>
                  <a:lnTo>
                    <a:pt x="5679" y="1431751"/>
                  </a:lnTo>
                  <a:lnTo>
                    <a:pt x="2876" y="1487038"/>
                  </a:lnTo>
                  <a:lnTo>
                    <a:pt x="1064" y="1543050"/>
                  </a:lnTo>
                  <a:lnTo>
                    <a:pt x="139" y="1599386"/>
                  </a:lnTo>
                  <a:lnTo>
                    <a:pt x="0" y="1655645"/>
                  </a:lnTo>
                  <a:lnTo>
                    <a:pt x="540" y="1711423"/>
                  </a:lnTo>
                  <a:lnTo>
                    <a:pt x="1658" y="1766319"/>
                  </a:lnTo>
                  <a:lnTo>
                    <a:pt x="3249" y="1819931"/>
                  </a:lnTo>
                  <a:lnTo>
                    <a:pt x="5209" y="1871857"/>
                  </a:lnTo>
                  <a:lnTo>
                    <a:pt x="7436" y="1921694"/>
                  </a:lnTo>
                  <a:lnTo>
                    <a:pt x="9825" y="1969041"/>
                  </a:lnTo>
                  <a:lnTo>
                    <a:pt x="12272" y="2013496"/>
                  </a:lnTo>
                  <a:lnTo>
                    <a:pt x="14675" y="2054656"/>
                  </a:lnTo>
                  <a:lnTo>
                    <a:pt x="15985" y="2077971"/>
                  </a:lnTo>
                  <a:lnTo>
                    <a:pt x="16949" y="1997304"/>
                  </a:lnTo>
                  <a:lnTo>
                    <a:pt x="19998" y="1946694"/>
                  </a:lnTo>
                  <a:lnTo>
                    <a:pt x="25226" y="1891498"/>
                  </a:lnTo>
                  <a:lnTo>
                    <a:pt x="32963" y="1830628"/>
                  </a:lnTo>
                  <a:lnTo>
                    <a:pt x="39531" y="1774230"/>
                  </a:lnTo>
                  <a:lnTo>
                    <a:pt x="43838" y="1715383"/>
                  </a:lnTo>
                  <a:lnTo>
                    <a:pt x="46197" y="1654865"/>
                  </a:lnTo>
                  <a:lnTo>
                    <a:pt x="46920" y="1593452"/>
                  </a:lnTo>
                  <a:lnTo>
                    <a:pt x="46321" y="1531921"/>
                  </a:lnTo>
                  <a:lnTo>
                    <a:pt x="44710" y="1471048"/>
                  </a:lnTo>
                  <a:lnTo>
                    <a:pt x="42402" y="1411609"/>
                  </a:lnTo>
                  <a:lnTo>
                    <a:pt x="39709" y="1354382"/>
                  </a:lnTo>
                  <a:lnTo>
                    <a:pt x="36943" y="1300142"/>
                  </a:lnTo>
                  <a:lnTo>
                    <a:pt x="34417" y="1249667"/>
                  </a:lnTo>
                  <a:lnTo>
                    <a:pt x="32444" y="1203732"/>
                  </a:lnTo>
                  <a:lnTo>
                    <a:pt x="31354" y="1163798"/>
                  </a:lnTo>
                  <a:lnTo>
                    <a:pt x="31404" y="1128591"/>
                  </a:lnTo>
                  <a:lnTo>
                    <a:pt x="32963" y="1100937"/>
                  </a:lnTo>
                  <a:lnTo>
                    <a:pt x="36132" y="1066968"/>
                  </a:lnTo>
                  <a:lnTo>
                    <a:pt x="38836" y="1031580"/>
                  </a:lnTo>
                  <a:lnTo>
                    <a:pt x="40985" y="993923"/>
                  </a:lnTo>
                  <a:lnTo>
                    <a:pt x="42489" y="953144"/>
                  </a:lnTo>
                  <a:lnTo>
                    <a:pt x="43260" y="908394"/>
                  </a:lnTo>
                  <a:lnTo>
                    <a:pt x="43206" y="858820"/>
                  </a:lnTo>
                  <a:lnTo>
                    <a:pt x="42240" y="803573"/>
                  </a:lnTo>
                  <a:lnTo>
                    <a:pt x="40270" y="741800"/>
                  </a:lnTo>
                  <a:lnTo>
                    <a:pt x="37208" y="672651"/>
                  </a:lnTo>
                  <a:lnTo>
                    <a:pt x="32963" y="595274"/>
                  </a:lnTo>
                  <a:lnTo>
                    <a:pt x="29552" y="531752"/>
                  </a:lnTo>
                  <a:lnTo>
                    <a:pt x="27316" y="476358"/>
                  </a:lnTo>
                  <a:lnTo>
                    <a:pt x="26089" y="427412"/>
                  </a:lnTo>
                  <a:lnTo>
                    <a:pt x="25704" y="383235"/>
                  </a:lnTo>
                  <a:lnTo>
                    <a:pt x="26015" y="341166"/>
                  </a:lnTo>
                  <a:lnTo>
                    <a:pt x="26796" y="302471"/>
                  </a:lnTo>
                  <a:lnTo>
                    <a:pt x="27939" y="262525"/>
                  </a:lnTo>
                  <a:lnTo>
                    <a:pt x="29258" y="220632"/>
                  </a:lnTo>
                  <a:lnTo>
                    <a:pt x="30586" y="175112"/>
                  </a:lnTo>
                  <a:lnTo>
                    <a:pt x="31758" y="124286"/>
                  </a:lnTo>
                  <a:lnTo>
                    <a:pt x="32605" y="66475"/>
                  </a:lnTo>
                  <a:lnTo>
                    <a:pt x="32960" y="673"/>
                  </a:lnTo>
                  <a:lnTo>
                    <a:pt x="19298" y="673"/>
                  </a:lnTo>
                  <a:lnTo>
                    <a:pt x="14675" y="0"/>
                  </a:lnTo>
                  <a:close/>
                </a:path>
                <a:path w="46989" h="4481830">
                  <a:moveTo>
                    <a:pt x="32963" y="0"/>
                  </a:moveTo>
                  <a:lnTo>
                    <a:pt x="27286" y="584"/>
                  </a:lnTo>
                  <a:lnTo>
                    <a:pt x="19298" y="673"/>
                  </a:lnTo>
                  <a:lnTo>
                    <a:pt x="32960" y="673"/>
                  </a:lnTo>
                  <a:lnTo>
                    <a:pt x="32963" y="0"/>
                  </a:lnTo>
                  <a:close/>
                </a:path>
              </a:pathLst>
            </a:custGeom>
            <a:solidFill>
              <a:srgbClr val="8AC145"/>
            </a:solidFill>
          </p:spPr>
          <p:txBody>
            <a:bodyPr wrap="square" lIns="0" tIns="0" rIns="0" bIns="0" rtlCol="0"/>
            <a:lstStyle/>
            <a:p>
              <a:endParaRPr/>
            </a:p>
          </p:txBody>
        </p:sp>
        <p:sp>
          <p:nvSpPr>
            <p:cNvPr id="5" name="object 5"/>
            <p:cNvSpPr/>
            <p:nvPr/>
          </p:nvSpPr>
          <p:spPr>
            <a:xfrm>
              <a:off x="4762453" y="1027277"/>
              <a:ext cx="49530" cy="4481830"/>
            </a:xfrm>
            <a:custGeom>
              <a:avLst/>
              <a:gdLst/>
              <a:ahLst/>
              <a:cxnLst/>
              <a:rect l="l" t="t" r="r" b="b"/>
              <a:pathLst>
                <a:path w="49529" h="4481830">
                  <a:moveTo>
                    <a:pt x="31288" y="660"/>
                  </a:moveTo>
                  <a:lnTo>
                    <a:pt x="29405" y="63645"/>
                  </a:lnTo>
                  <a:lnTo>
                    <a:pt x="28076" y="119609"/>
                  </a:lnTo>
                  <a:lnTo>
                    <a:pt x="27238" y="169929"/>
                  </a:lnTo>
                  <a:lnTo>
                    <a:pt x="26827" y="215981"/>
                  </a:lnTo>
                  <a:lnTo>
                    <a:pt x="26779" y="259142"/>
                  </a:lnTo>
                  <a:lnTo>
                    <a:pt x="27031" y="300788"/>
                  </a:lnTo>
                  <a:lnTo>
                    <a:pt x="27519" y="342295"/>
                  </a:lnTo>
                  <a:lnTo>
                    <a:pt x="28181" y="385041"/>
                  </a:lnTo>
                  <a:lnTo>
                    <a:pt x="28952" y="430401"/>
                  </a:lnTo>
                  <a:lnTo>
                    <a:pt x="29770" y="479752"/>
                  </a:lnTo>
                  <a:lnTo>
                    <a:pt x="30570" y="534471"/>
                  </a:lnTo>
                  <a:lnTo>
                    <a:pt x="31288" y="595934"/>
                  </a:lnTo>
                  <a:lnTo>
                    <a:pt x="32288" y="667153"/>
                  </a:lnTo>
                  <a:lnTo>
                    <a:pt x="33579" y="726045"/>
                  </a:lnTo>
                  <a:lnTo>
                    <a:pt x="34970" y="775512"/>
                  </a:lnTo>
                  <a:lnTo>
                    <a:pt x="36268" y="818455"/>
                  </a:lnTo>
                  <a:lnTo>
                    <a:pt x="37280" y="857777"/>
                  </a:lnTo>
                  <a:lnTo>
                    <a:pt x="37812" y="896377"/>
                  </a:lnTo>
                  <a:lnTo>
                    <a:pt x="37672" y="937158"/>
                  </a:lnTo>
                  <a:lnTo>
                    <a:pt x="36666" y="983021"/>
                  </a:lnTo>
                  <a:lnTo>
                    <a:pt x="34603" y="1036867"/>
                  </a:lnTo>
                  <a:lnTo>
                    <a:pt x="31288" y="1101598"/>
                  </a:lnTo>
                  <a:lnTo>
                    <a:pt x="28863" y="1162914"/>
                  </a:lnTo>
                  <a:lnTo>
                    <a:pt x="28513" y="1218328"/>
                  </a:lnTo>
                  <a:lnTo>
                    <a:pt x="29708" y="1269056"/>
                  </a:lnTo>
                  <a:lnTo>
                    <a:pt x="31919" y="1316314"/>
                  </a:lnTo>
                  <a:lnTo>
                    <a:pt x="34615" y="1361316"/>
                  </a:lnTo>
                  <a:lnTo>
                    <a:pt x="37266" y="1405280"/>
                  </a:lnTo>
                  <a:lnTo>
                    <a:pt x="39342" y="1449420"/>
                  </a:lnTo>
                  <a:lnTo>
                    <a:pt x="40312" y="1494953"/>
                  </a:lnTo>
                  <a:lnTo>
                    <a:pt x="39647" y="1543095"/>
                  </a:lnTo>
                  <a:lnTo>
                    <a:pt x="36816" y="1595060"/>
                  </a:lnTo>
                  <a:lnTo>
                    <a:pt x="31288" y="1652066"/>
                  </a:lnTo>
                  <a:lnTo>
                    <a:pt x="26172" y="1700334"/>
                  </a:lnTo>
                  <a:lnTo>
                    <a:pt x="21897" y="1750636"/>
                  </a:lnTo>
                  <a:lnTo>
                    <a:pt x="18448" y="1802489"/>
                  </a:lnTo>
                  <a:lnTo>
                    <a:pt x="15813" y="1855409"/>
                  </a:lnTo>
                  <a:lnTo>
                    <a:pt x="13978" y="1908913"/>
                  </a:lnTo>
                  <a:lnTo>
                    <a:pt x="12931" y="1962518"/>
                  </a:lnTo>
                  <a:lnTo>
                    <a:pt x="12658" y="2015740"/>
                  </a:lnTo>
                  <a:lnTo>
                    <a:pt x="13144" y="2068096"/>
                  </a:lnTo>
                  <a:lnTo>
                    <a:pt x="14378" y="2119101"/>
                  </a:lnTo>
                  <a:lnTo>
                    <a:pt x="16346" y="2168272"/>
                  </a:lnTo>
                  <a:lnTo>
                    <a:pt x="19034" y="2215127"/>
                  </a:lnTo>
                  <a:lnTo>
                    <a:pt x="22430" y="2259181"/>
                  </a:lnTo>
                  <a:lnTo>
                    <a:pt x="26519" y="2299950"/>
                  </a:lnTo>
                  <a:lnTo>
                    <a:pt x="31288" y="2336952"/>
                  </a:lnTo>
                  <a:lnTo>
                    <a:pt x="35756" y="2378904"/>
                  </a:lnTo>
                  <a:lnTo>
                    <a:pt x="37607" y="2423038"/>
                  </a:lnTo>
                  <a:lnTo>
                    <a:pt x="37382" y="2469117"/>
                  </a:lnTo>
                  <a:lnTo>
                    <a:pt x="35623" y="2516902"/>
                  </a:lnTo>
                  <a:lnTo>
                    <a:pt x="32872" y="2566159"/>
                  </a:lnTo>
                  <a:lnTo>
                    <a:pt x="29669" y="2616649"/>
                  </a:lnTo>
                  <a:lnTo>
                    <a:pt x="26556" y="2668135"/>
                  </a:lnTo>
                  <a:lnTo>
                    <a:pt x="24075" y="2720382"/>
                  </a:lnTo>
                  <a:lnTo>
                    <a:pt x="22766" y="2773151"/>
                  </a:lnTo>
                  <a:lnTo>
                    <a:pt x="23171" y="2826206"/>
                  </a:lnTo>
                  <a:lnTo>
                    <a:pt x="25831" y="2879310"/>
                  </a:lnTo>
                  <a:lnTo>
                    <a:pt x="31288" y="2932226"/>
                  </a:lnTo>
                  <a:lnTo>
                    <a:pt x="37023" y="2989029"/>
                  </a:lnTo>
                  <a:lnTo>
                    <a:pt x="39372" y="3044382"/>
                  </a:lnTo>
                  <a:lnTo>
                    <a:pt x="39082" y="3098318"/>
                  </a:lnTo>
                  <a:lnTo>
                    <a:pt x="36899" y="3150870"/>
                  </a:lnTo>
                  <a:lnTo>
                    <a:pt x="33569" y="3202070"/>
                  </a:lnTo>
                  <a:lnTo>
                    <a:pt x="29839" y="3251950"/>
                  </a:lnTo>
                  <a:lnTo>
                    <a:pt x="26454" y="3300543"/>
                  </a:lnTo>
                  <a:lnTo>
                    <a:pt x="24160" y="3347882"/>
                  </a:lnTo>
                  <a:lnTo>
                    <a:pt x="23704" y="3393998"/>
                  </a:lnTo>
                  <a:lnTo>
                    <a:pt x="25831" y="3438925"/>
                  </a:lnTo>
                  <a:lnTo>
                    <a:pt x="31288" y="3482695"/>
                  </a:lnTo>
                  <a:lnTo>
                    <a:pt x="35090" y="3508041"/>
                  </a:lnTo>
                  <a:lnTo>
                    <a:pt x="38399" y="3536499"/>
                  </a:lnTo>
                  <a:lnTo>
                    <a:pt x="43597" y="3602399"/>
                  </a:lnTo>
                  <a:lnTo>
                    <a:pt x="47009" y="3679697"/>
                  </a:lnTo>
                  <a:lnTo>
                    <a:pt x="48083" y="3722401"/>
                  </a:lnTo>
                  <a:lnTo>
                    <a:pt x="48757" y="3767693"/>
                  </a:lnTo>
                  <a:lnTo>
                    <a:pt x="49047" y="3815486"/>
                  </a:lnTo>
                  <a:lnTo>
                    <a:pt x="48967" y="3865691"/>
                  </a:lnTo>
                  <a:lnTo>
                    <a:pt x="48534" y="3918221"/>
                  </a:lnTo>
                  <a:lnTo>
                    <a:pt x="47762" y="3972989"/>
                  </a:lnTo>
                  <a:lnTo>
                    <a:pt x="46668" y="4029908"/>
                  </a:lnTo>
                  <a:lnTo>
                    <a:pt x="45268" y="4088890"/>
                  </a:lnTo>
                  <a:lnTo>
                    <a:pt x="43576" y="4149848"/>
                  </a:lnTo>
                  <a:lnTo>
                    <a:pt x="41608" y="4212695"/>
                  </a:lnTo>
                  <a:lnTo>
                    <a:pt x="39380" y="4277343"/>
                  </a:lnTo>
                  <a:lnTo>
                    <a:pt x="36907" y="4343704"/>
                  </a:lnTo>
                  <a:lnTo>
                    <a:pt x="34204" y="4411693"/>
                  </a:lnTo>
                  <a:lnTo>
                    <a:pt x="31288" y="4481220"/>
                  </a:lnTo>
                  <a:lnTo>
                    <a:pt x="23859" y="4481614"/>
                  </a:lnTo>
                  <a:lnTo>
                    <a:pt x="20468" y="4481195"/>
                  </a:lnTo>
                  <a:lnTo>
                    <a:pt x="13000" y="4481220"/>
                  </a:lnTo>
                  <a:lnTo>
                    <a:pt x="13362" y="4440793"/>
                  </a:lnTo>
                  <a:lnTo>
                    <a:pt x="13011" y="4396724"/>
                  </a:lnTo>
                  <a:lnTo>
                    <a:pt x="12125" y="4349605"/>
                  </a:lnTo>
                  <a:lnTo>
                    <a:pt x="10883" y="4300029"/>
                  </a:lnTo>
                  <a:lnTo>
                    <a:pt x="9463" y="4248590"/>
                  </a:lnTo>
                  <a:lnTo>
                    <a:pt x="8041" y="4195880"/>
                  </a:lnTo>
                  <a:lnTo>
                    <a:pt x="6796" y="4142492"/>
                  </a:lnTo>
                  <a:lnTo>
                    <a:pt x="5906" y="4089019"/>
                  </a:lnTo>
                  <a:lnTo>
                    <a:pt x="5549" y="4036055"/>
                  </a:lnTo>
                  <a:lnTo>
                    <a:pt x="5902" y="3984192"/>
                  </a:lnTo>
                  <a:lnTo>
                    <a:pt x="7143" y="3934023"/>
                  </a:lnTo>
                  <a:lnTo>
                    <a:pt x="9450" y="3886141"/>
                  </a:lnTo>
                  <a:lnTo>
                    <a:pt x="13000" y="3841140"/>
                  </a:lnTo>
                  <a:lnTo>
                    <a:pt x="17482" y="3791772"/>
                  </a:lnTo>
                  <a:lnTo>
                    <a:pt x="20950" y="3745455"/>
                  </a:lnTo>
                  <a:lnTo>
                    <a:pt x="23443" y="3701127"/>
                  </a:lnTo>
                  <a:lnTo>
                    <a:pt x="25001" y="3657727"/>
                  </a:lnTo>
                  <a:lnTo>
                    <a:pt x="25662" y="3614192"/>
                  </a:lnTo>
                  <a:lnTo>
                    <a:pt x="25466" y="3569460"/>
                  </a:lnTo>
                  <a:lnTo>
                    <a:pt x="24452" y="3522469"/>
                  </a:lnTo>
                  <a:lnTo>
                    <a:pt x="22660" y="3472156"/>
                  </a:lnTo>
                  <a:lnTo>
                    <a:pt x="20127" y="3417461"/>
                  </a:lnTo>
                  <a:lnTo>
                    <a:pt x="16895" y="3357320"/>
                  </a:lnTo>
                  <a:lnTo>
                    <a:pt x="13000" y="3290671"/>
                  </a:lnTo>
                  <a:lnTo>
                    <a:pt x="10283" y="3236274"/>
                  </a:lnTo>
                  <a:lnTo>
                    <a:pt x="8640" y="3183305"/>
                  </a:lnTo>
                  <a:lnTo>
                    <a:pt x="7907" y="3131495"/>
                  </a:lnTo>
                  <a:lnTo>
                    <a:pt x="7920" y="3080575"/>
                  </a:lnTo>
                  <a:lnTo>
                    <a:pt x="8515" y="3030275"/>
                  </a:lnTo>
                  <a:lnTo>
                    <a:pt x="9528" y="2980324"/>
                  </a:lnTo>
                  <a:lnTo>
                    <a:pt x="10795" y="2930455"/>
                  </a:lnTo>
                  <a:lnTo>
                    <a:pt x="12153" y="2880396"/>
                  </a:lnTo>
                  <a:lnTo>
                    <a:pt x="13436" y="2829879"/>
                  </a:lnTo>
                  <a:lnTo>
                    <a:pt x="14481" y="2778634"/>
                  </a:lnTo>
                  <a:lnTo>
                    <a:pt x="15124" y="2726391"/>
                  </a:lnTo>
                  <a:lnTo>
                    <a:pt x="15201" y="2672881"/>
                  </a:lnTo>
                  <a:lnTo>
                    <a:pt x="14548" y="2617833"/>
                  </a:lnTo>
                  <a:lnTo>
                    <a:pt x="13000" y="2560980"/>
                  </a:lnTo>
                  <a:lnTo>
                    <a:pt x="11212" y="2496042"/>
                  </a:lnTo>
                  <a:lnTo>
                    <a:pt x="10482" y="2435817"/>
                  </a:lnTo>
                  <a:lnTo>
                    <a:pt x="10591" y="2379729"/>
                  </a:lnTo>
                  <a:lnTo>
                    <a:pt x="11318" y="2327198"/>
                  </a:lnTo>
                  <a:lnTo>
                    <a:pt x="12444" y="2277648"/>
                  </a:lnTo>
                  <a:lnTo>
                    <a:pt x="13748" y="2230501"/>
                  </a:lnTo>
                  <a:lnTo>
                    <a:pt x="15011" y="2185177"/>
                  </a:lnTo>
                  <a:lnTo>
                    <a:pt x="16012" y="2141101"/>
                  </a:lnTo>
                  <a:lnTo>
                    <a:pt x="16531" y="2097693"/>
                  </a:lnTo>
                  <a:lnTo>
                    <a:pt x="16349" y="2054377"/>
                  </a:lnTo>
                  <a:lnTo>
                    <a:pt x="15246" y="2010574"/>
                  </a:lnTo>
                  <a:lnTo>
                    <a:pt x="13000" y="1965706"/>
                  </a:lnTo>
                  <a:lnTo>
                    <a:pt x="9588" y="1913451"/>
                  </a:lnTo>
                  <a:lnTo>
                    <a:pt x="6413" y="1865204"/>
                  </a:lnTo>
                  <a:lnTo>
                    <a:pt x="3672" y="1819602"/>
                  </a:lnTo>
                  <a:lnTo>
                    <a:pt x="1559" y="1775284"/>
                  </a:lnTo>
                  <a:lnTo>
                    <a:pt x="270" y="1730886"/>
                  </a:lnTo>
                  <a:lnTo>
                    <a:pt x="0" y="1685047"/>
                  </a:lnTo>
                  <a:lnTo>
                    <a:pt x="942" y="1636405"/>
                  </a:lnTo>
                  <a:lnTo>
                    <a:pt x="3293" y="1583598"/>
                  </a:lnTo>
                  <a:lnTo>
                    <a:pt x="7248" y="1525265"/>
                  </a:lnTo>
                  <a:lnTo>
                    <a:pt x="13000" y="1460042"/>
                  </a:lnTo>
                  <a:lnTo>
                    <a:pt x="16879" y="1409492"/>
                  </a:lnTo>
                  <a:lnTo>
                    <a:pt x="19095" y="1356956"/>
                  </a:lnTo>
                  <a:lnTo>
                    <a:pt x="19915" y="1302995"/>
                  </a:lnTo>
                  <a:lnTo>
                    <a:pt x="19606" y="1248168"/>
                  </a:lnTo>
                  <a:lnTo>
                    <a:pt x="18434" y="1193032"/>
                  </a:lnTo>
                  <a:lnTo>
                    <a:pt x="16666" y="1138147"/>
                  </a:lnTo>
                  <a:lnTo>
                    <a:pt x="14567" y="1084072"/>
                  </a:lnTo>
                  <a:lnTo>
                    <a:pt x="12405" y="1031365"/>
                  </a:lnTo>
                  <a:lnTo>
                    <a:pt x="10444" y="980585"/>
                  </a:lnTo>
                  <a:lnTo>
                    <a:pt x="8953" y="932292"/>
                  </a:lnTo>
                  <a:lnTo>
                    <a:pt x="8196" y="887043"/>
                  </a:lnTo>
                  <a:lnTo>
                    <a:pt x="8441" y="845399"/>
                  </a:lnTo>
                  <a:lnTo>
                    <a:pt x="9954" y="807917"/>
                  </a:lnTo>
                  <a:lnTo>
                    <a:pt x="13000" y="775157"/>
                  </a:lnTo>
                  <a:lnTo>
                    <a:pt x="16539" y="745225"/>
                  </a:lnTo>
                  <a:lnTo>
                    <a:pt x="19831" y="711871"/>
                  </a:lnTo>
                  <a:lnTo>
                    <a:pt x="25435" y="635196"/>
                  </a:lnTo>
                  <a:lnTo>
                    <a:pt x="27628" y="592023"/>
                  </a:lnTo>
                  <a:lnTo>
                    <a:pt x="29335" y="545725"/>
                  </a:lnTo>
                  <a:lnTo>
                    <a:pt x="30497" y="496376"/>
                  </a:lnTo>
                  <a:lnTo>
                    <a:pt x="31054" y="444050"/>
                  </a:lnTo>
                  <a:lnTo>
                    <a:pt x="30946" y="388823"/>
                  </a:lnTo>
                  <a:lnTo>
                    <a:pt x="30114" y="330767"/>
                  </a:lnTo>
                  <a:lnTo>
                    <a:pt x="28498" y="269957"/>
                  </a:lnTo>
                  <a:lnTo>
                    <a:pt x="26039" y="206467"/>
                  </a:lnTo>
                  <a:lnTo>
                    <a:pt x="22675" y="140371"/>
                  </a:lnTo>
                  <a:lnTo>
                    <a:pt x="18349" y="71744"/>
                  </a:lnTo>
                  <a:lnTo>
                    <a:pt x="13000" y="660"/>
                  </a:lnTo>
                  <a:lnTo>
                    <a:pt x="18080" y="63"/>
                  </a:lnTo>
                  <a:lnTo>
                    <a:pt x="24964" y="0"/>
                  </a:lnTo>
                  <a:lnTo>
                    <a:pt x="31288" y="660"/>
                  </a:lnTo>
                  <a:close/>
                </a:path>
              </a:pathLst>
            </a:custGeom>
            <a:ln w="41274">
              <a:solidFill>
                <a:srgbClr val="8AC145"/>
              </a:solidFill>
            </a:ln>
          </p:spPr>
          <p:txBody>
            <a:bodyPr wrap="square" lIns="0" tIns="0" rIns="0" bIns="0" rtlCol="0"/>
            <a:lstStyle/>
            <a:p>
              <a:endParaRPr/>
            </a:p>
          </p:txBody>
        </p:sp>
      </p:grpSp>
      <p:sp>
        <p:nvSpPr>
          <p:cNvPr id="6" name="object 6"/>
          <p:cNvSpPr txBox="1">
            <a:spLocks noGrp="1"/>
          </p:cNvSpPr>
          <p:nvPr>
            <p:ph type="ctrTitle"/>
          </p:nvPr>
        </p:nvSpPr>
        <p:spPr>
          <a:prstGeom prst="rect">
            <a:avLst/>
          </a:prstGeom>
        </p:spPr>
        <p:txBody>
          <a:bodyPr vert="horz" wrap="square" lIns="0" tIns="50165" rIns="0" bIns="0" rtlCol="0">
            <a:spAutoFit/>
          </a:bodyPr>
          <a:lstStyle/>
          <a:p>
            <a:pPr marL="12700" marR="5080">
              <a:lnSpc>
                <a:spcPts val="2380"/>
              </a:lnSpc>
              <a:spcBef>
                <a:spcPts val="395"/>
              </a:spcBef>
            </a:pPr>
            <a:r>
              <a:rPr sz="2200" dirty="0"/>
              <a:t>El</a:t>
            </a:r>
            <a:r>
              <a:rPr sz="2200" spc="-45" dirty="0"/>
              <a:t> </a:t>
            </a:r>
            <a:r>
              <a:rPr sz="2200" dirty="0"/>
              <a:t>salario</a:t>
            </a:r>
            <a:r>
              <a:rPr sz="2200" spc="-50" dirty="0"/>
              <a:t> </a:t>
            </a:r>
            <a:r>
              <a:rPr sz="2200" dirty="0"/>
              <a:t>promedio</a:t>
            </a:r>
            <a:r>
              <a:rPr sz="2200" spc="-50" dirty="0"/>
              <a:t> </a:t>
            </a:r>
            <a:r>
              <a:rPr sz="2200" dirty="0"/>
              <a:t>que</a:t>
            </a:r>
            <a:r>
              <a:rPr sz="2200" spc="-50" dirty="0"/>
              <a:t> </a:t>
            </a:r>
            <a:r>
              <a:rPr sz="2200" dirty="0"/>
              <a:t>resulte,</a:t>
            </a:r>
            <a:r>
              <a:rPr sz="2200" spc="-45" dirty="0"/>
              <a:t> </a:t>
            </a:r>
            <a:r>
              <a:rPr sz="2200" dirty="0"/>
              <a:t>se</a:t>
            </a:r>
            <a:r>
              <a:rPr sz="2200" spc="-35" dirty="0"/>
              <a:t> </a:t>
            </a:r>
            <a:r>
              <a:rPr sz="2200" spc="-10" dirty="0"/>
              <a:t>expresará</a:t>
            </a:r>
            <a:r>
              <a:rPr sz="2200" spc="-60" dirty="0"/>
              <a:t> </a:t>
            </a:r>
            <a:r>
              <a:rPr sz="2200" spc="-25" dirty="0"/>
              <a:t>en </a:t>
            </a:r>
            <a:r>
              <a:rPr sz="2200" dirty="0"/>
              <a:t>veces</a:t>
            </a:r>
            <a:r>
              <a:rPr sz="2200" spc="-35" dirty="0"/>
              <a:t> </a:t>
            </a:r>
            <a:r>
              <a:rPr sz="2200" dirty="0"/>
              <a:t>el</a:t>
            </a:r>
            <a:r>
              <a:rPr sz="2200" spc="-30" dirty="0"/>
              <a:t> </a:t>
            </a:r>
            <a:r>
              <a:rPr sz="2200" dirty="0"/>
              <a:t>SMGDF</a:t>
            </a:r>
            <a:r>
              <a:rPr sz="2200" spc="-35" dirty="0"/>
              <a:t> </a:t>
            </a:r>
            <a:r>
              <a:rPr sz="2200" dirty="0"/>
              <a:t>(UMA)</a:t>
            </a:r>
            <a:r>
              <a:rPr sz="2200" spc="-40" dirty="0"/>
              <a:t> </a:t>
            </a:r>
            <a:r>
              <a:rPr sz="2200" dirty="0"/>
              <a:t>vigente</a:t>
            </a:r>
            <a:r>
              <a:rPr sz="2200" spc="-35" dirty="0"/>
              <a:t> </a:t>
            </a:r>
            <a:r>
              <a:rPr sz="2200" dirty="0"/>
              <a:t>en</a:t>
            </a:r>
            <a:r>
              <a:rPr sz="2200" spc="-30" dirty="0"/>
              <a:t> </a:t>
            </a:r>
            <a:r>
              <a:rPr sz="2200" dirty="0"/>
              <a:t>la</a:t>
            </a:r>
            <a:r>
              <a:rPr sz="2200" spc="-30" dirty="0"/>
              <a:t> </a:t>
            </a:r>
            <a:r>
              <a:rPr sz="2200" dirty="0"/>
              <a:t>fecha</a:t>
            </a:r>
            <a:r>
              <a:rPr sz="2200" spc="-35" dirty="0"/>
              <a:t> </a:t>
            </a:r>
            <a:r>
              <a:rPr sz="2200" dirty="0"/>
              <a:t>en</a:t>
            </a:r>
            <a:r>
              <a:rPr sz="2200" spc="-30" dirty="0"/>
              <a:t> </a:t>
            </a:r>
            <a:r>
              <a:rPr sz="2200" dirty="0"/>
              <a:t>que</a:t>
            </a:r>
            <a:r>
              <a:rPr sz="2200" spc="-35" dirty="0"/>
              <a:t> </a:t>
            </a:r>
            <a:r>
              <a:rPr sz="2200" spc="-25" dirty="0"/>
              <a:t>el </a:t>
            </a:r>
            <a:r>
              <a:rPr sz="2200" dirty="0"/>
              <a:t>asegurado</a:t>
            </a:r>
            <a:r>
              <a:rPr sz="2200" spc="-45" dirty="0"/>
              <a:t> </a:t>
            </a:r>
            <a:r>
              <a:rPr sz="2200" dirty="0"/>
              <a:t>se</a:t>
            </a:r>
            <a:r>
              <a:rPr sz="2200" spc="-30" dirty="0"/>
              <a:t> </a:t>
            </a:r>
            <a:r>
              <a:rPr sz="2200" dirty="0"/>
              <a:t>pensione,</a:t>
            </a:r>
            <a:r>
              <a:rPr sz="2200" spc="-40" dirty="0"/>
              <a:t> </a:t>
            </a:r>
            <a:r>
              <a:rPr sz="2200" dirty="0"/>
              <a:t>a</a:t>
            </a:r>
            <a:r>
              <a:rPr sz="2200" spc="-35" dirty="0"/>
              <a:t> </a:t>
            </a:r>
            <a:r>
              <a:rPr sz="2200" dirty="0"/>
              <a:t>fin</a:t>
            </a:r>
            <a:r>
              <a:rPr sz="2200" spc="-35" dirty="0"/>
              <a:t> </a:t>
            </a:r>
            <a:r>
              <a:rPr sz="2200" dirty="0"/>
              <a:t>de</a:t>
            </a:r>
            <a:r>
              <a:rPr sz="2200" spc="-30" dirty="0"/>
              <a:t> </a:t>
            </a:r>
            <a:r>
              <a:rPr sz="2200" dirty="0"/>
              <a:t>determinar</a:t>
            </a:r>
            <a:r>
              <a:rPr sz="2200" spc="-55" dirty="0"/>
              <a:t> </a:t>
            </a:r>
            <a:r>
              <a:rPr sz="2200" dirty="0"/>
              <a:t>el</a:t>
            </a:r>
            <a:r>
              <a:rPr sz="2200" spc="-30" dirty="0"/>
              <a:t> </a:t>
            </a:r>
            <a:r>
              <a:rPr sz="2200" spc="-10" dirty="0"/>
              <a:t>grupo </a:t>
            </a:r>
            <a:r>
              <a:rPr sz="2200" dirty="0"/>
              <a:t>a</a:t>
            </a:r>
            <a:r>
              <a:rPr sz="2200" spc="-45" dirty="0"/>
              <a:t> </a:t>
            </a:r>
            <a:r>
              <a:rPr sz="2200" dirty="0"/>
              <a:t>que</a:t>
            </a:r>
            <a:r>
              <a:rPr sz="2200" spc="-45" dirty="0"/>
              <a:t> </a:t>
            </a:r>
            <a:r>
              <a:rPr sz="2200" dirty="0"/>
              <a:t>corresponde</a:t>
            </a:r>
            <a:r>
              <a:rPr sz="2200" spc="-45" dirty="0"/>
              <a:t> </a:t>
            </a:r>
            <a:r>
              <a:rPr sz="2200" dirty="0"/>
              <a:t>para</a:t>
            </a:r>
            <a:r>
              <a:rPr sz="2200" spc="-40" dirty="0"/>
              <a:t> </a:t>
            </a:r>
            <a:r>
              <a:rPr sz="2200" dirty="0"/>
              <a:t>calcular</a:t>
            </a:r>
            <a:r>
              <a:rPr sz="2200" spc="-45" dirty="0"/>
              <a:t> </a:t>
            </a:r>
            <a:r>
              <a:rPr sz="2200" dirty="0"/>
              <a:t>la</a:t>
            </a:r>
            <a:r>
              <a:rPr sz="2200" spc="-60" dirty="0"/>
              <a:t> </a:t>
            </a:r>
            <a:r>
              <a:rPr sz="2200" dirty="0"/>
              <a:t>cuantía</a:t>
            </a:r>
            <a:r>
              <a:rPr sz="2200" spc="-60" dirty="0"/>
              <a:t> </a:t>
            </a:r>
            <a:r>
              <a:rPr sz="2200" dirty="0"/>
              <a:t>básica</a:t>
            </a:r>
            <a:r>
              <a:rPr sz="2200" spc="-60" dirty="0"/>
              <a:t> </a:t>
            </a:r>
            <a:r>
              <a:rPr sz="2200" spc="-50" dirty="0"/>
              <a:t>e </a:t>
            </a:r>
            <a:r>
              <a:rPr sz="2200" spc="-10" dirty="0"/>
              <a:t>incrementos</a:t>
            </a:r>
            <a:r>
              <a:rPr sz="2200" spc="-55" dirty="0"/>
              <a:t> </a:t>
            </a:r>
            <a:r>
              <a:rPr sz="2200" spc="-10" dirty="0"/>
              <a:t>anuales.</a:t>
            </a:r>
            <a:endParaRPr sz="2200"/>
          </a:p>
        </p:txBody>
      </p:sp>
      <p:sp>
        <p:nvSpPr>
          <p:cNvPr id="7" name="object 7"/>
          <p:cNvSpPr txBox="1"/>
          <p:nvPr/>
        </p:nvSpPr>
        <p:spPr>
          <a:xfrm>
            <a:off x="5205158" y="3933718"/>
            <a:ext cx="5146675" cy="662940"/>
          </a:xfrm>
          <a:prstGeom prst="rect">
            <a:avLst/>
          </a:prstGeom>
        </p:spPr>
        <p:txBody>
          <a:bodyPr vert="horz" wrap="square" lIns="0" tIns="50165" rIns="0" bIns="0" rtlCol="0">
            <a:spAutoFit/>
          </a:bodyPr>
          <a:lstStyle/>
          <a:p>
            <a:pPr marL="12700" marR="5080">
              <a:lnSpc>
                <a:spcPts val="2380"/>
              </a:lnSpc>
              <a:spcBef>
                <a:spcPts val="395"/>
              </a:spcBef>
            </a:pPr>
            <a:r>
              <a:rPr sz="2200" dirty="0">
                <a:latin typeface="Carlito"/>
                <a:cs typeface="Carlito"/>
              </a:rPr>
              <a:t>(La</a:t>
            </a:r>
            <a:r>
              <a:rPr sz="2200" spc="-25" dirty="0">
                <a:latin typeface="Carlito"/>
                <a:cs typeface="Carlito"/>
              </a:rPr>
              <a:t> </a:t>
            </a:r>
            <a:r>
              <a:rPr sz="2200" dirty="0">
                <a:latin typeface="Carlito"/>
                <a:cs typeface="Carlito"/>
              </a:rPr>
              <a:t>cuantía</a:t>
            </a:r>
            <a:r>
              <a:rPr sz="2200" spc="-25" dirty="0">
                <a:latin typeface="Carlito"/>
                <a:cs typeface="Carlito"/>
              </a:rPr>
              <a:t> </a:t>
            </a:r>
            <a:r>
              <a:rPr sz="2200" dirty="0">
                <a:latin typeface="Carlito"/>
                <a:cs typeface="Carlito"/>
              </a:rPr>
              <a:t>básica</a:t>
            </a:r>
            <a:r>
              <a:rPr sz="2200" spc="-25" dirty="0">
                <a:latin typeface="Carlito"/>
                <a:cs typeface="Carlito"/>
              </a:rPr>
              <a:t> </a:t>
            </a:r>
            <a:r>
              <a:rPr sz="2200" spc="-10" dirty="0">
                <a:latin typeface="Carlito"/>
                <a:cs typeface="Carlito"/>
              </a:rPr>
              <a:t>corresponde</a:t>
            </a:r>
            <a:r>
              <a:rPr sz="2200" spc="-35" dirty="0">
                <a:latin typeface="Carlito"/>
                <a:cs typeface="Carlito"/>
              </a:rPr>
              <a:t> </a:t>
            </a:r>
            <a:r>
              <a:rPr sz="2200" dirty="0">
                <a:latin typeface="Carlito"/>
                <a:cs typeface="Carlito"/>
              </a:rPr>
              <a:t>a</a:t>
            </a:r>
            <a:r>
              <a:rPr sz="2200" spc="-20" dirty="0">
                <a:latin typeface="Carlito"/>
                <a:cs typeface="Carlito"/>
              </a:rPr>
              <a:t> </a:t>
            </a:r>
            <a:r>
              <a:rPr sz="2200" dirty="0">
                <a:latin typeface="Carlito"/>
                <a:cs typeface="Carlito"/>
              </a:rPr>
              <a:t>las</a:t>
            </a:r>
            <a:r>
              <a:rPr sz="2200" spc="-25" dirty="0">
                <a:latin typeface="Carlito"/>
                <a:cs typeface="Carlito"/>
              </a:rPr>
              <a:t> </a:t>
            </a:r>
            <a:r>
              <a:rPr sz="2200" spc="-10" dirty="0">
                <a:latin typeface="Carlito"/>
                <a:cs typeface="Carlito"/>
              </a:rPr>
              <a:t>primeras </a:t>
            </a:r>
            <a:r>
              <a:rPr sz="2200" dirty="0">
                <a:latin typeface="Carlito"/>
                <a:cs typeface="Carlito"/>
              </a:rPr>
              <a:t>quinientas</a:t>
            </a:r>
            <a:r>
              <a:rPr sz="2200" spc="-80" dirty="0">
                <a:latin typeface="Carlito"/>
                <a:cs typeface="Carlito"/>
              </a:rPr>
              <a:t> </a:t>
            </a:r>
            <a:r>
              <a:rPr sz="2200" dirty="0">
                <a:latin typeface="Carlito"/>
                <a:cs typeface="Carlito"/>
              </a:rPr>
              <a:t>semanas</a:t>
            </a:r>
            <a:r>
              <a:rPr sz="2200" spc="-95" dirty="0">
                <a:latin typeface="Carlito"/>
                <a:cs typeface="Carlito"/>
              </a:rPr>
              <a:t> </a:t>
            </a:r>
            <a:r>
              <a:rPr sz="2200" spc="-10" dirty="0">
                <a:latin typeface="Carlito"/>
                <a:cs typeface="Carlito"/>
              </a:rPr>
              <a:t>cotizadas).</a:t>
            </a:r>
            <a:endParaRPr sz="2200">
              <a:latin typeface="Carlito"/>
              <a:cs typeface="Carlito"/>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4167504" cy="6858000"/>
            <a:chOff x="0" y="0"/>
            <a:chExt cx="4167504" cy="6858000"/>
          </a:xfrm>
        </p:grpSpPr>
        <p:sp>
          <p:nvSpPr>
            <p:cNvPr id="3" name="object 3"/>
            <p:cNvSpPr/>
            <p:nvPr/>
          </p:nvSpPr>
          <p:spPr>
            <a:xfrm>
              <a:off x="0" y="0"/>
              <a:ext cx="4167504" cy="6858000"/>
            </a:xfrm>
            <a:custGeom>
              <a:avLst/>
              <a:gdLst/>
              <a:ahLst/>
              <a:cxnLst/>
              <a:rect l="l" t="t" r="r" b="b"/>
              <a:pathLst>
                <a:path w="4167504" h="6858000">
                  <a:moveTo>
                    <a:pt x="2259609" y="0"/>
                  </a:moveTo>
                  <a:lnTo>
                    <a:pt x="0" y="0"/>
                  </a:lnTo>
                  <a:lnTo>
                    <a:pt x="0" y="6858000"/>
                  </a:lnTo>
                  <a:lnTo>
                    <a:pt x="2259609" y="6858000"/>
                  </a:lnTo>
                  <a:lnTo>
                    <a:pt x="2387866" y="6775780"/>
                  </a:lnTo>
                  <a:lnTo>
                    <a:pt x="2427462" y="6748687"/>
                  </a:lnTo>
                  <a:lnTo>
                    <a:pt x="2466717" y="6721138"/>
                  </a:lnTo>
                  <a:lnTo>
                    <a:pt x="2505628" y="6693137"/>
                  </a:lnTo>
                  <a:lnTo>
                    <a:pt x="2544192" y="6664687"/>
                  </a:lnTo>
                  <a:lnTo>
                    <a:pt x="2582404" y="6635793"/>
                  </a:lnTo>
                  <a:lnTo>
                    <a:pt x="2620260" y="6606457"/>
                  </a:lnTo>
                  <a:lnTo>
                    <a:pt x="2657758" y="6576685"/>
                  </a:lnTo>
                  <a:lnTo>
                    <a:pt x="2694892" y="6546479"/>
                  </a:lnTo>
                  <a:lnTo>
                    <a:pt x="2731659" y="6515844"/>
                  </a:lnTo>
                  <a:lnTo>
                    <a:pt x="2768056" y="6484783"/>
                  </a:lnTo>
                  <a:lnTo>
                    <a:pt x="2804079" y="6453301"/>
                  </a:lnTo>
                  <a:lnTo>
                    <a:pt x="2839723" y="6421400"/>
                  </a:lnTo>
                  <a:lnTo>
                    <a:pt x="2874984" y="6389085"/>
                  </a:lnTo>
                  <a:lnTo>
                    <a:pt x="2909860" y="6356360"/>
                  </a:lnTo>
                  <a:lnTo>
                    <a:pt x="2944347" y="6323229"/>
                  </a:lnTo>
                  <a:lnTo>
                    <a:pt x="2978439" y="6289694"/>
                  </a:lnTo>
                  <a:lnTo>
                    <a:pt x="3012135" y="6255761"/>
                  </a:lnTo>
                  <a:lnTo>
                    <a:pt x="3045429" y="6221433"/>
                  </a:lnTo>
                  <a:lnTo>
                    <a:pt x="3078318" y="6186713"/>
                  </a:lnTo>
                  <a:lnTo>
                    <a:pt x="3110798" y="6151606"/>
                  </a:lnTo>
                  <a:lnTo>
                    <a:pt x="3142865" y="6116115"/>
                  </a:lnTo>
                  <a:lnTo>
                    <a:pt x="3174516" y="6080245"/>
                  </a:lnTo>
                  <a:lnTo>
                    <a:pt x="3205747" y="6043998"/>
                  </a:lnTo>
                  <a:lnTo>
                    <a:pt x="3236554" y="6007379"/>
                  </a:lnTo>
                  <a:lnTo>
                    <a:pt x="3266933" y="5970392"/>
                  </a:lnTo>
                  <a:lnTo>
                    <a:pt x="3296880" y="5933041"/>
                  </a:lnTo>
                  <a:lnTo>
                    <a:pt x="3326391" y="5895328"/>
                  </a:lnTo>
                  <a:lnTo>
                    <a:pt x="3355463" y="5857259"/>
                  </a:lnTo>
                  <a:lnTo>
                    <a:pt x="3384092" y="5818837"/>
                  </a:lnTo>
                  <a:lnTo>
                    <a:pt x="3412274" y="5780065"/>
                  </a:lnTo>
                  <a:lnTo>
                    <a:pt x="3440005" y="5740948"/>
                  </a:lnTo>
                  <a:lnTo>
                    <a:pt x="3467281" y="5701489"/>
                  </a:lnTo>
                  <a:lnTo>
                    <a:pt x="3494099" y="5661692"/>
                  </a:lnTo>
                  <a:lnTo>
                    <a:pt x="3520455" y="5621562"/>
                  </a:lnTo>
                  <a:lnTo>
                    <a:pt x="3546344" y="5581101"/>
                  </a:lnTo>
                  <a:lnTo>
                    <a:pt x="3571764" y="5540314"/>
                  </a:lnTo>
                  <a:lnTo>
                    <a:pt x="3596709" y="5499204"/>
                  </a:lnTo>
                  <a:lnTo>
                    <a:pt x="3621178" y="5457776"/>
                  </a:lnTo>
                  <a:lnTo>
                    <a:pt x="3645165" y="5416032"/>
                  </a:lnTo>
                  <a:lnTo>
                    <a:pt x="3668666" y="5373978"/>
                  </a:lnTo>
                  <a:lnTo>
                    <a:pt x="3691679" y="5331616"/>
                  </a:lnTo>
                  <a:lnTo>
                    <a:pt x="3714199" y="5288951"/>
                  </a:lnTo>
                  <a:lnTo>
                    <a:pt x="3736222" y="5245986"/>
                  </a:lnTo>
                  <a:lnTo>
                    <a:pt x="3757745" y="5202725"/>
                  </a:lnTo>
                  <a:lnTo>
                    <a:pt x="3778763" y="5159173"/>
                  </a:lnTo>
                  <a:lnTo>
                    <a:pt x="3799274" y="5115332"/>
                  </a:lnTo>
                  <a:lnTo>
                    <a:pt x="3819272" y="5071206"/>
                  </a:lnTo>
                  <a:lnTo>
                    <a:pt x="3838755" y="5026801"/>
                  </a:lnTo>
                  <a:lnTo>
                    <a:pt x="3857718" y="4982118"/>
                  </a:lnTo>
                  <a:lnTo>
                    <a:pt x="3876158" y="4937163"/>
                  </a:lnTo>
                  <a:lnTo>
                    <a:pt x="3894071" y="4891938"/>
                  </a:lnTo>
                  <a:lnTo>
                    <a:pt x="3911453" y="4846448"/>
                  </a:lnTo>
                  <a:lnTo>
                    <a:pt x="3928300" y="4800697"/>
                  </a:lnTo>
                  <a:lnTo>
                    <a:pt x="3944608" y="4754688"/>
                  </a:lnTo>
                  <a:lnTo>
                    <a:pt x="3960374" y="4708425"/>
                  </a:lnTo>
                  <a:lnTo>
                    <a:pt x="3975593" y="4661912"/>
                  </a:lnTo>
                  <a:lnTo>
                    <a:pt x="3990262" y="4615153"/>
                  </a:lnTo>
                  <a:lnTo>
                    <a:pt x="4004378" y="4568151"/>
                  </a:lnTo>
                  <a:lnTo>
                    <a:pt x="4017936" y="4520911"/>
                  </a:lnTo>
                  <a:lnTo>
                    <a:pt x="4030932" y="4473436"/>
                  </a:lnTo>
                  <a:lnTo>
                    <a:pt x="4043363" y="4425731"/>
                  </a:lnTo>
                  <a:lnTo>
                    <a:pt x="4055225" y="4377798"/>
                  </a:lnTo>
                  <a:lnTo>
                    <a:pt x="4066513" y="4329642"/>
                  </a:lnTo>
                  <a:lnTo>
                    <a:pt x="4077225" y="4281266"/>
                  </a:lnTo>
                  <a:lnTo>
                    <a:pt x="4087357" y="4232675"/>
                  </a:lnTo>
                  <a:lnTo>
                    <a:pt x="4096904" y="4183872"/>
                  </a:lnTo>
                  <a:lnTo>
                    <a:pt x="4105862" y="4134861"/>
                  </a:lnTo>
                  <a:lnTo>
                    <a:pt x="4114229" y="4085645"/>
                  </a:lnTo>
                  <a:lnTo>
                    <a:pt x="4121999" y="4036229"/>
                  </a:lnTo>
                  <a:lnTo>
                    <a:pt x="4129170" y="3986617"/>
                  </a:lnTo>
                  <a:lnTo>
                    <a:pt x="4135738" y="3936812"/>
                  </a:lnTo>
                  <a:lnTo>
                    <a:pt x="4141698" y="3886818"/>
                  </a:lnTo>
                  <a:lnTo>
                    <a:pt x="4147047" y="3836639"/>
                  </a:lnTo>
                  <a:lnTo>
                    <a:pt x="4151780" y="3786278"/>
                  </a:lnTo>
                  <a:lnTo>
                    <a:pt x="4155896" y="3735740"/>
                  </a:lnTo>
                  <a:lnTo>
                    <a:pt x="4159388" y="3685029"/>
                  </a:lnTo>
                  <a:lnTo>
                    <a:pt x="4162254" y="3634147"/>
                  </a:lnTo>
                  <a:lnTo>
                    <a:pt x="4164490" y="3583100"/>
                  </a:lnTo>
                  <a:lnTo>
                    <a:pt x="4166092" y="3531890"/>
                  </a:lnTo>
                  <a:lnTo>
                    <a:pt x="4167055" y="3480522"/>
                  </a:lnTo>
                  <a:lnTo>
                    <a:pt x="4167378" y="3429000"/>
                  </a:lnTo>
                  <a:lnTo>
                    <a:pt x="4167055" y="3377477"/>
                  </a:lnTo>
                  <a:lnTo>
                    <a:pt x="4166092" y="3326109"/>
                  </a:lnTo>
                  <a:lnTo>
                    <a:pt x="4164490" y="3274899"/>
                  </a:lnTo>
                  <a:lnTo>
                    <a:pt x="4162254" y="3223852"/>
                  </a:lnTo>
                  <a:lnTo>
                    <a:pt x="4159388" y="3172970"/>
                  </a:lnTo>
                  <a:lnTo>
                    <a:pt x="4155896" y="3122259"/>
                  </a:lnTo>
                  <a:lnTo>
                    <a:pt x="4151780" y="3071721"/>
                  </a:lnTo>
                  <a:lnTo>
                    <a:pt x="4147047" y="3021360"/>
                  </a:lnTo>
                  <a:lnTo>
                    <a:pt x="4141698" y="2971181"/>
                  </a:lnTo>
                  <a:lnTo>
                    <a:pt x="4135738" y="2921187"/>
                  </a:lnTo>
                  <a:lnTo>
                    <a:pt x="4129170" y="2871382"/>
                  </a:lnTo>
                  <a:lnTo>
                    <a:pt x="4121999" y="2821770"/>
                  </a:lnTo>
                  <a:lnTo>
                    <a:pt x="4114229" y="2772354"/>
                  </a:lnTo>
                  <a:lnTo>
                    <a:pt x="4105862" y="2723138"/>
                  </a:lnTo>
                  <a:lnTo>
                    <a:pt x="4096904" y="2674127"/>
                  </a:lnTo>
                  <a:lnTo>
                    <a:pt x="4087357" y="2625324"/>
                  </a:lnTo>
                  <a:lnTo>
                    <a:pt x="4077225" y="2576733"/>
                  </a:lnTo>
                  <a:lnTo>
                    <a:pt x="4066513" y="2528357"/>
                  </a:lnTo>
                  <a:lnTo>
                    <a:pt x="4055225" y="2480201"/>
                  </a:lnTo>
                  <a:lnTo>
                    <a:pt x="4043363" y="2432268"/>
                  </a:lnTo>
                  <a:lnTo>
                    <a:pt x="4030932" y="2384563"/>
                  </a:lnTo>
                  <a:lnTo>
                    <a:pt x="4017936" y="2337088"/>
                  </a:lnTo>
                  <a:lnTo>
                    <a:pt x="4004378" y="2289848"/>
                  </a:lnTo>
                  <a:lnTo>
                    <a:pt x="3990262" y="2242846"/>
                  </a:lnTo>
                  <a:lnTo>
                    <a:pt x="3975593" y="2196087"/>
                  </a:lnTo>
                  <a:lnTo>
                    <a:pt x="3960374" y="2149574"/>
                  </a:lnTo>
                  <a:lnTo>
                    <a:pt x="3944608" y="2103311"/>
                  </a:lnTo>
                  <a:lnTo>
                    <a:pt x="3928300" y="2057302"/>
                  </a:lnTo>
                  <a:lnTo>
                    <a:pt x="3911453" y="2011551"/>
                  </a:lnTo>
                  <a:lnTo>
                    <a:pt x="3894071" y="1966061"/>
                  </a:lnTo>
                  <a:lnTo>
                    <a:pt x="3876158" y="1920836"/>
                  </a:lnTo>
                  <a:lnTo>
                    <a:pt x="3857718" y="1875881"/>
                  </a:lnTo>
                  <a:lnTo>
                    <a:pt x="3838755" y="1831198"/>
                  </a:lnTo>
                  <a:lnTo>
                    <a:pt x="3819272" y="1786793"/>
                  </a:lnTo>
                  <a:lnTo>
                    <a:pt x="3799274" y="1742667"/>
                  </a:lnTo>
                  <a:lnTo>
                    <a:pt x="3778763" y="1698826"/>
                  </a:lnTo>
                  <a:lnTo>
                    <a:pt x="3757745" y="1655274"/>
                  </a:lnTo>
                  <a:lnTo>
                    <a:pt x="3736222" y="1612013"/>
                  </a:lnTo>
                  <a:lnTo>
                    <a:pt x="3714199" y="1569048"/>
                  </a:lnTo>
                  <a:lnTo>
                    <a:pt x="3691679" y="1526383"/>
                  </a:lnTo>
                  <a:lnTo>
                    <a:pt x="3668666" y="1484021"/>
                  </a:lnTo>
                  <a:lnTo>
                    <a:pt x="3645165" y="1441967"/>
                  </a:lnTo>
                  <a:lnTo>
                    <a:pt x="3621178" y="1400223"/>
                  </a:lnTo>
                  <a:lnTo>
                    <a:pt x="3596709" y="1358795"/>
                  </a:lnTo>
                  <a:lnTo>
                    <a:pt x="3571764" y="1317685"/>
                  </a:lnTo>
                  <a:lnTo>
                    <a:pt x="3546344" y="1276898"/>
                  </a:lnTo>
                  <a:lnTo>
                    <a:pt x="3520455" y="1236437"/>
                  </a:lnTo>
                  <a:lnTo>
                    <a:pt x="3494099" y="1196307"/>
                  </a:lnTo>
                  <a:lnTo>
                    <a:pt x="3467281" y="1156510"/>
                  </a:lnTo>
                  <a:lnTo>
                    <a:pt x="3440005" y="1117051"/>
                  </a:lnTo>
                  <a:lnTo>
                    <a:pt x="3412274" y="1077934"/>
                  </a:lnTo>
                  <a:lnTo>
                    <a:pt x="3384092" y="1039162"/>
                  </a:lnTo>
                  <a:lnTo>
                    <a:pt x="3355463" y="1000740"/>
                  </a:lnTo>
                  <a:lnTo>
                    <a:pt x="3326391" y="962671"/>
                  </a:lnTo>
                  <a:lnTo>
                    <a:pt x="3296880" y="924958"/>
                  </a:lnTo>
                  <a:lnTo>
                    <a:pt x="3266933" y="887607"/>
                  </a:lnTo>
                  <a:lnTo>
                    <a:pt x="3236554" y="850620"/>
                  </a:lnTo>
                  <a:lnTo>
                    <a:pt x="3205747" y="814001"/>
                  </a:lnTo>
                  <a:lnTo>
                    <a:pt x="3174516" y="777754"/>
                  </a:lnTo>
                  <a:lnTo>
                    <a:pt x="3142865" y="741884"/>
                  </a:lnTo>
                  <a:lnTo>
                    <a:pt x="3110798" y="706393"/>
                  </a:lnTo>
                  <a:lnTo>
                    <a:pt x="3078318" y="671286"/>
                  </a:lnTo>
                  <a:lnTo>
                    <a:pt x="3045429" y="636566"/>
                  </a:lnTo>
                  <a:lnTo>
                    <a:pt x="3012135" y="602238"/>
                  </a:lnTo>
                  <a:lnTo>
                    <a:pt x="2978439" y="568305"/>
                  </a:lnTo>
                  <a:lnTo>
                    <a:pt x="2944347" y="534770"/>
                  </a:lnTo>
                  <a:lnTo>
                    <a:pt x="2909860" y="501639"/>
                  </a:lnTo>
                  <a:lnTo>
                    <a:pt x="2874984" y="468914"/>
                  </a:lnTo>
                  <a:lnTo>
                    <a:pt x="2839723" y="436599"/>
                  </a:lnTo>
                  <a:lnTo>
                    <a:pt x="2804079" y="404698"/>
                  </a:lnTo>
                  <a:lnTo>
                    <a:pt x="2768056" y="373216"/>
                  </a:lnTo>
                  <a:lnTo>
                    <a:pt x="2731659" y="342155"/>
                  </a:lnTo>
                  <a:lnTo>
                    <a:pt x="2694892" y="311520"/>
                  </a:lnTo>
                  <a:lnTo>
                    <a:pt x="2657758" y="281314"/>
                  </a:lnTo>
                  <a:lnTo>
                    <a:pt x="2620260" y="251542"/>
                  </a:lnTo>
                  <a:lnTo>
                    <a:pt x="2582404" y="222206"/>
                  </a:lnTo>
                  <a:lnTo>
                    <a:pt x="2544192" y="193312"/>
                  </a:lnTo>
                  <a:lnTo>
                    <a:pt x="2505628" y="164862"/>
                  </a:lnTo>
                  <a:lnTo>
                    <a:pt x="2466717" y="136861"/>
                  </a:lnTo>
                  <a:lnTo>
                    <a:pt x="2427462" y="109312"/>
                  </a:lnTo>
                  <a:lnTo>
                    <a:pt x="2387866" y="82219"/>
                  </a:lnTo>
                  <a:lnTo>
                    <a:pt x="2259609" y="0"/>
                  </a:lnTo>
                  <a:close/>
                </a:path>
              </a:pathLst>
            </a:custGeom>
            <a:solidFill>
              <a:srgbClr val="8AC145"/>
            </a:solidFill>
          </p:spPr>
          <p:txBody>
            <a:bodyPr wrap="square" lIns="0" tIns="0" rIns="0" bIns="0" rtlCol="0"/>
            <a:lstStyle/>
            <a:p>
              <a:endParaRPr/>
            </a:p>
          </p:txBody>
        </p:sp>
        <p:pic>
          <p:nvPicPr>
            <p:cNvPr id="4" name="object 4"/>
            <p:cNvPicPr/>
            <p:nvPr/>
          </p:nvPicPr>
          <p:blipFill>
            <a:blip r:embed="rId2" cstate="print"/>
            <a:stretch>
              <a:fillRect/>
            </a:stretch>
          </p:blipFill>
          <p:spPr>
            <a:xfrm>
              <a:off x="434340" y="1933955"/>
              <a:ext cx="2963418" cy="1226820"/>
            </a:xfrm>
            <a:prstGeom prst="rect">
              <a:avLst/>
            </a:prstGeom>
          </p:spPr>
        </p:pic>
        <p:pic>
          <p:nvPicPr>
            <p:cNvPr id="5" name="object 5"/>
            <p:cNvPicPr/>
            <p:nvPr/>
          </p:nvPicPr>
          <p:blipFill>
            <a:blip r:embed="rId3" cstate="print"/>
            <a:stretch>
              <a:fillRect/>
            </a:stretch>
          </p:blipFill>
          <p:spPr>
            <a:xfrm>
              <a:off x="434340" y="2537460"/>
              <a:ext cx="3653028" cy="1226820"/>
            </a:xfrm>
            <a:prstGeom prst="rect">
              <a:avLst/>
            </a:prstGeom>
          </p:spPr>
        </p:pic>
        <p:pic>
          <p:nvPicPr>
            <p:cNvPr id="6" name="object 6"/>
            <p:cNvPicPr/>
            <p:nvPr/>
          </p:nvPicPr>
          <p:blipFill>
            <a:blip r:embed="rId4" cstate="print"/>
            <a:stretch>
              <a:fillRect/>
            </a:stretch>
          </p:blipFill>
          <p:spPr>
            <a:xfrm>
              <a:off x="434340" y="3144773"/>
              <a:ext cx="2445258" cy="1226820"/>
            </a:xfrm>
            <a:prstGeom prst="rect">
              <a:avLst/>
            </a:prstGeom>
          </p:spPr>
        </p:pic>
      </p:grpSp>
      <p:sp>
        <p:nvSpPr>
          <p:cNvPr id="7" name="object 7"/>
          <p:cNvSpPr txBox="1"/>
          <p:nvPr/>
        </p:nvSpPr>
        <p:spPr>
          <a:xfrm>
            <a:off x="765573" y="2061578"/>
            <a:ext cx="2826385" cy="2506980"/>
          </a:xfrm>
          <a:prstGeom prst="rect">
            <a:avLst/>
          </a:prstGeom>
        </p:spPr>
        <p:txBody>
          <a:bodyPr vert="horz" wrap="square" lIns="0" tIns="77470" rIns="0" bIns="0" rtlCol="0">
            <a:spAutoFit/>
          </a:bodyPr>
          <a:lstStyle/>
          <a:p>
            <a:pPr marL="12700" marR="5080">
              <a:lnSpc>
                <a:spcPct val="90300"/>
              </a:lnSpc>
              <a:spcBef>
                <a:spcPts val="610"/>
              </a:spcBef>
            </a:pPr>
            <a:r>
              <a:rPr sz="4400" spc="-20" dirty="0">
                <a:solidFill>
                  <a:srgbClr val="FFFFFF"/>
                </a:solidFill>
                <a:latin typeface="Carlito"/>
                <a:cs typeface="Carlito"/>
              </a:rPr>
              <a:t>Cuantía</a:t>
            </a:r>
            <a:r>
              <a:rPr sz="4400" spc="-200" dirty="0">
                <a:solidFill>
                  <a:srgbClr val="FFFFFF"/>
                </a:solidFill>
                <a:latin typeface="Carlito"/>
                <a:cs typeface="Carlito"/>
              </a:rPr>
              <a:t> </a:t>
            </a:r>
            <a:r>
              <a:rPr sz="4400" spc="-50" dirty="0">
                <a:solidFill>
                  <a:srgbClr val="FFFFFF"/>
                </a:solidFill>
                <a:latin typeface="Carlito"/>
                <a:cs typeface="Carlito"/>
              </a:rPr>
              <a:t>e </a:t>
            </a:r>
            <a:r>
              <a:rPr sz="4400" spc="-45" dirty="0">
                <a:solidFill>
                  <a:srgbClr val="FFFFFF"/>
                </a:solidFill>
                <a:latin typeface="Carlito"/>
                <a:cs typeface="Carlito"/>
              </a:rPr>
              <a:t>incrementos </a:t>
            </a:r>
            <a:r>
              <a:rPr sz="4400" spc="-10" dirty="0">
                <a:solidFill>
                  <a:srgbClr val="FFFFFF"/>
                </a:solidFill>
                <a:latin typeface="Carlito"/>
                <a:cs typeface="Carlito"/>
              </a:rPr>
              <a:t>anuales</a:t>
            </a:r>
            <a:endParaRPr sz="4400">
              <a:latin typeface="Carlito"/>
              <a:cs typeface="Carlito"/>
            </a:endParaRPr>
          </a:p>
          <a:p>
            <a:pPr marL="12700">
              <a:lnSpc>
                <a:spcPts val="4725"/>
              </a:lnSpc>
            </a:pPr>
            <a:r>
              <a:rPr sz="4400" dirty="0">
                <a:solidFill>
                  <a:srgbClr val="FFFFFF"/>
                </a:solidFill>
                <a:latin typeface="Carlito"/>
                <a:cs typeface="Carlito"/>
              </a:rPr>
              <a:t>Art.</a:t>
            </a:r>
            <a:r>
              <a:rPr sz="4400" spc="-110" dirty="0">
                <a:solidFill>
                  <a:srgbClr val="FFFFFF"/>
                </a:solidFill>
                <a:latin typeface="Carlito"/>
                <a:cs typeface="Carlito"/>
              </a:rPr>
              <a:t> </a:t>
            </a:r>
            <a:r>
              <a:rPr sz="4400" dirty="0">
                <a:solidFill>
                  <a:srgbClr val="FFFFFF"/>
                </a:solidFill>
                <a:latin typeface="Carlito"/>
                <a:cs typeface="Carlito"/>
              </a:rPr>
              <a:t>167</a:t>
            </a:r>
            <a:r>
              <a:rPr sz="4400" spc="-120" dirty="0">
                <a:solidFill>
                  <a:srgbClr val="FFFFFF"/>
                </a:solidFill>
                <a:latin typeface="Carlito"/>
                <a:cs typeface="Carlito"/>
              </a:rPr>
              <a:t> </a:t>
            </a:r>
            <a:r>
              <a:rPr sz="4400" spc="-25" dirty="0">
                <a:solidFill>
                  <a:srgbClr val="FFFFFF"/>
                </a:solidFill>
                <a:latin typeface="Carlito"/>
                <a:cs typeface="Carlito"/>
              </a:rPr>
              <a:t>LSS</a:t>
            </a:r>
            <a:endParaRPr sz="4400">
              <a:latin typeface="Carlito"/>
              <a:cs typeface="Carlito"/>
            </a:endParaRPr>
          </a:p>
        </p:txBody>
      </p:sp>
      <p:sp>
        <p:nvSpPr>
          <p:cNvPr id="8" name="object 8"/>
          <p:cNvSpPr/>
          <p:nvPr/>
        </p:nvSpPr>
        <p:spPr>
          <a:xfrm>
            <a:off x="9592818" y="4497323"/>
            <a:ext cx="2042160" cy="2042160"/>
          </a:xfrm>
          <a:custGeom>
            <a:avLst/>
            <a:gdLst/>
            <a:ahLst/>
            <a:cxnLst/>
            <a:rect l="l" t="t" r="r" b="b"/>
            <a:pathLst>
              <a:path w="2042159" h="2042159">
                <a:moveTo>
                  <a:pt x="0" y="2041778"/>
                </a:moveTo>
                <a:lnTo>
                  <a:pt x="48194" y="2041221"/>
                </a:lnTo>
                <a:lnTo>
                  <a:pt x="96116" y="2039556"/>
                </a:lnTo>
                <a:lnTo>
                  <a:pt x="143751" y="2036797"/>
                </a:lnTo>
                <a:lnTo>
                  <a:pt x="191088" y="2032954"/>
                </a:lnTo>
                <a:lnTo>
                  <a:pt x="238114" y="2028042"/>
                </a:lnTo>
                <a:lnTo>
                  <a:pt x="284818" y="2022071"/>
                </a:lnTo>
                <a:lnTo>
                  <a:pt x="331187" y="2015055"/>
                </a:lnTo>
                <a:lnTo>
                  <a:pt x="377209" y="2007005"/>
                </a:lnTo>
                <a:lnTo>
                  <a:pt x="422871" y="1997934"/>
                </a:lnTo>
                <a:lnTo>
                  <a:pt x="468161" y="1987854"/>
                </a:lnTo>
                <a:lnTo>
                  <a:pt x="513068" y="1976777"/>
                </a:lnTo>
                <a:lnTo>
                  <a:pt x="557578" y="1964715"/>
                </a:lnTo>
                <a:lnTo>
                  <a:pt x="601680" y="1951681"/>
                </a:lnTo>
                <a:lnTo>
                  <a:pt x="645360" y="1937687"/>
                </a:lnTo>
                <a:lnTo>
                  <a:pt x="688608" y="1922746"/>
                </a:lnTo>
                <a:lnTo>
                  <a:pt x="731411" y="1906869"/>
                </a:lnTo>
                <a:lnTo>
                  <a:pt x="773756" y="1890068"/>
                </a:lnTo>
                <a:lnTo>
                  <a:pt x="815631" y="1872357"/>
                </a:lnTo>
                <a:lnTo>
                  <a:pt x="857024" y="1853747"/>
                </a:lnTo>
                <a:lnTo>
                  <a:pt x="897923" y="1834250"/>
                </a:lnTo>
                <a:lnTo>
                  <a:pt x="938316" y="1813879"/>
                </a:lnTo>
                <a:lnTo>
                  <a:pt x="978189" y="1792646"/>
                </a:lnTo>
                <a:lnTo>
                  <a:pt x="1017531" y="1770564"/>
                </a:lnTo>
                <a:lnTo>
                  <a:pt x="1056331" y="1747644"/>
                </a:lnTo>
                <a:lnTo>
                  <a:pt x="1094574" y="1723899"/>
                </a:lnTo>
                <a:lnTo>
                  <a:pt x="1132250" y="1699340"/>
                </a:lnTo>
                <a:lnTo>
                  <a:pt x="1169345" y="1673982"/>
                </a:lnTo>
                <a:lnTo>
                  <a:pt x="1205849" y="1647834"/>
                </a:lnTo>
                <a:lnTo>
                  <a:pt x="1241747" y="1620911"/>
                </a:lnTo>
                <a:lnTo>
                  <a:pt x="1277029" y="1593223"/>
                </a:lnTo>
                <a:lnTo>
                  <a:pt x="1311682" y="1564784"/>
                </a:lnTo>
                <a:lnTo>
                  <a:pt x="1345693" y="1535606"/>
                </a:lnTo>
                <a:lnTo>
                  <a:pt x="1379051" y="1505700"/>
                </a:lnTo>
                <a:lnTo>
                  <a:pt x="1411742" y="1475079"/>
                </a:lnTo>
                <a:lnTo>
                  <a:pt x="1443756" y="1443756"/>
                </a:lnTo>
                <a:lnTo>
                  <a:pt x="1475079" y="1411742"/>
                </a:lnTo>
                <a:lnTo>
                  <a:pt x="1505700" y="1379051"/>
                </a:lnTo>
                <a:lnTo>
                  <a:pt x="1535606" y="1345693"/>
                </a:lnTo>
                <a:lnTo>
                  <a:pt x="1564784" y="1311682"/>
                </a:lnTo>
                <a:lnTo>
                  <a:pt x="1593223" y="1277029"/>
                </a:lnTo>
                <a:lnTo>
                  <a:pt x="1620911" y="1241747"/>
                </a:lnTo>
                <a:lnTo>
                  <a:pt x="1647834" y="1205849"/>
                </a:lnTo>
                <a:lnTo>
                  <a:pt x="1673982" y="1169345"/>
                </a:lnTo>
                <a:lnTo>
                  <a:pt x="1699340" y="1132250"/>
                </a:lnTo>
                <a:lnTo>
                  <a:pt x="1723899" y="1094574"/>
                </a:lnTo>
                <a:lnTo>
                  <a:pt x="1747644" y="1056331"/>
                </a:lnTo>
                <a:lnTo>
                  <a:pt x="1770564" y="1017531"/>
                </a:lnTo>
                <a:lnTo>
                  <a:pt x="1792646" y="978189"/>
                </a:lnTo>
                <a:lnTo>
                  <a:pt x="1813879" y="938316"/>
                </a:lnTo>
                <a:lnTo>
                  <a:pt x="1834250" y="897923"/>
                </a:lnTo>
                <a:lnTo>
                  <a:pt x="1853747" y="857024"/>
                </a:lnTo>
                <a:lnTo>
                  <a:pt x="1872357" y="815631"/>
                </a:lnTo>
                <a:lnTo>
                  <a:pt x="1890068" y="773756"/>
                </a:lnTo>
                <a:lnTo>
                  <a:pt x="1906869" y="731411"/>
                </a:lnTo>
                <a:lnTo>
                  <a:pt x="1922746" y="688608"/>
                </a:lnTo>
                <a:lnTo>
                  <a:pt x="1937687" y="645360"/>
                </a:lnTo>
                <a:lnTo>
                  <a:pt x="1951681" y="601680"/>
                </a:lnTo>
                <a:lnTo>
                  <a:pt x="1964715" y="557578"/>
                </a:lnTo>
                <a:lnTo>
                  <a:pt x="1976777" y="513068"/>
                </a:lnTo>
                <a:lnTo>
                  <a:pt x="1987854" y="468161"/>
                </a:lnTo>
                <a:lnTo>
                  <a:pt x="1997934" y="422871"/>
                </a:lnTo>
                <a:lnTo>
                  <a:pt x="2007005" y="377209"/>
                </a:lnTo>
                <a:lnTo>
                  <a:pt x="2015055" y="331187"/>
                </a:lnTo>
                <a:lnTo>
                  <a:pt x="2022071" y="284818"/>
                </a:lnTo>
                <a:lnTo>
                  <a:pt x="2028042" y="238114"/>
                </a:lnTo>
                <a:lnTo>
                  <a:pt x="2032954" y="191088"/>
                </a:lnTo>
                <a:lnTo>
                  <a:pt x="2036797" y="143751"/>
                </a:lnTo>
                <a:lnTo>
                  <a:pt x="2039556" y="96116"/>
                </a:lnTo>
                <a:lnTo>
                  <a:pt x="2041221" y="48194"/>
                </a:lnTo>
                <a:lnTo>
                  <a:pt x="2041779" y="0"/>
                </a:lnTo>
              </a:path>
            </a:pathLst>
          </a:custGeom>
          <a:ln w="127000">
            <a:solidFill>
              <a:srgbClr val="1D6EA9"/>
            </a:solidFill>
            <a:prstDash val="dash"/>
          </a:ln>
        </p:spPr>
        <p:txBody>
          <a:bodyPr wrap="square" lIns="0" tIns="0" rIns="0" bIns="0" rtlCol="0"/>
          <a:lstStyle/>
          <a:p>
            <a:endParaRPr/>
          </a:p>
        </p:txBody>
      </p:sp>
      <p:sp>
        <p:nvSpPr>
          <p:cNvPr id="9" name="object 9"/>
          <p:cNvSpPr txBox="1">
            <a:spLocks noGrp="1"/>
          </p:cNvSpPr>
          <p:nvPr>
            <p:ph type="title"/>
          </p:nvPr>
        </p:nvSpPr>
        <p:spPr>
          <a:xfrm>
            <a:off x="4526051" y="985888"/>
            <a:ext cx="3510915" cy="452755"/>
          </a:xfrm>
          <a:prstGeom prst="rect">
            <a:avLst/>
          </a:prstGeom>
        </p:spPr>
        <p:txBody>
          <a:bodyPr vert="horz" wrap="square" lIns="0" tIns="12700" rIns="0" bIns="0" rtlCol="0">
            <a:spAutoFit/>
          </a:bodyPr>
          <a:lstStyle/>
          <a:p>
            <a:pPr marL="12700">
              <a:lnSpc>
                <a:spcPct val="100000"/>
              </a:lnSpc>
              <a:spcBef>
                <a:spcPts val="100"/>
              </a:spcBef>
            </a:pPr>
            <a:r>
              <a:rPr sz="2800" spc="-10" dirty="0"/>
              <a:t>Incrementos</a:t>
            </a:r>
            <a:r>
              <a:rPr sz="2800" spc="-55" dirty="0"/>
              <a:t> </a:t>
            </a:r>
            <a:r>
              <a:rPr sz="2800" dirty="0"/>
              <a:t>anuales</a:t>
            </a:r>
            <a:r>
              <a:rPr sz="2800" spc="-70" dirty="0"/>
              <a:t> </a:t>
            </a:r>
            <a:r>
              <a:rPr sz="2800" spc="-25" dirty="0"/>
              <a:t>(b)</a:t>
            </a:r>
            <a:endParaRPr sz="2800"/>
          </a:p>
        </p:txBody>
      </p:sp>
      <p:sp>
        <p:nvSpPr>
          <p:cNvPr id="10" name="object 10"/>
          <p:cNvSpPr txBox="1"/>
          <p:nvPr/>
        </p:nvSpPr>
        <p:spPr>
          <a:xfrm>
            <a:off x="4754509" y="1497250"/>
            <a:ext cx="6371590" cy="3178175"/>
          </a:xfrm>
          <a:prstGeom prst="rect">
            <a:avLst/>
          </a:prstGeom>
        </p:spPr>
        <p:txBody>
          <a:bodyPr vert="horz" wrap="square" lIns="0" tIns="61594" rIns="0" bIns="0" rtlCol="0">
            <a:spAutoFit/>
          </a:bodyPr>
          <a:lstStyle/>
          <a:p>
            <a:pPr marL="12700" marR="5080">
              <a:lnSpc>
                <a:spcPts val="3020"/>
              </a:lnSpc>
              <a:spcBef>
                <a:spcPts val="484"/>
              </a:spcBef>
            </a:pPr>
            <a:r>
              <a:rPr sz="2800" dirty="0">
                <a:latin typeface="Carlito"/>
                <a:cs typeface="Carlito"/>
              </a:rPr>
              <a:t>El</a:t>
            </a:r>
            <a:r>
              <a:rPr sz="2800" spc="-45" dirty="0">
                <a:latin typeface="Carlito"/>
                <a:cs typeface="Carlito"/>
              </a:rPr>
              <a:t> </a:t>
            </a:r>
            <a:r>
              <a:rPr sz="2800" dirty="0">
                <a:latin typeface="Carlito"/>
                <a:cs typeface="Carlito"/>
              </a:rPr>
              <a:t>derecho</a:t>
            </a:r>
            <a:r>
              <a:rPr sz="2800" spc="-35" dirty="0">
                <a:latin typeface="Carlito"/>
                <a:cs typeface="Carlito"/>
              </a:rPr>
              <a:t> </a:t>
            </a:r>
            <a:r>
              <a:rPr sz="2800" dirty="0">
                <a:latin typeface="Carlito"/>
                <a:cs typeface="Carlito"/>
              </a:rPr>
              <a:t>de</a:t>
            </a:r>
            <a:r>
              <a:rPr sz="2800" spc="-35" dirty="0">
                <a:latin typeface="Carlito"/>
                <a:cs typeface="Carlito"/>
              </a:rPr>
              <a:t> </a:t>
            </a:r>
            <a:r>
              <a:rPr sz="2800" spc="-10" dirty="0">
                <a:latin typeface="Carlito"/>
                <a:cs typeface="Carlito"/>
              </a:rPr>
              <a:t>incremento</a:t>
            </a:r>
            <a:r>
              <a:rPr sz="2800" spc="-35" dirty="0">
                <a:latin typeface="Carlito"/>
                <a:cs typeface="Carlito"/>
              </a:rPr>
              <a:t> </a:t>
            </a:r>
            <a:r>
              <a:rPr sz="2800" dirty="0">
                <a:latin typeface="Carlito"/>
                <a:cs typeface="Carlito"/>
              </a:rPr>
              <a:t>anual</a:t>
            </a:r>
            <a:r>
              <a:rPr sz="2800" spc="-45" dirty="0">
                <a:latin typeface="Carlito"/>
                <a:cs typeface="Carlito"/>
              </a:rPr>
              <a:t> </a:t>
            </a:r>
            <a:r>
              <a:rPr sz="2800" dirty="0">
                <a:latin typeface="Carlito"/>
                <a:cs typeface="Carlito"/>
              </a:rPr>
              <a:t>se</a:t>
            </a:r>
            <a:r>
              <a:rPr sz="2800" spc="-35" dirty="0">
                <a:latin typeface="Carlito"/>
                <a:cs typeface="Carlito"/>
              </a:rPr>
              <a:t> </a:t>
            </a:r>
            <a:r>
              <a:rPr sz="2800" spc="-10" dirty="0">
                <a:latin typeface="Carlito"/>
                <a:cs typeface="Carlito"/>
              </a:rPr>
              <a:t>adquiere </a:t>
            </a:r>
            <a:r>
              <a:rPr sz="2800" dirty="0">
                <a:latin typeface="Carlito"/>
                <a:cs typeface="Carlito"/>
              </a:rPr>
              <a:t>por</a:t>
            </a:r>
            <a:r>
              <a:rPr sz="2800" spc="-35" dirty="0">
                <a:latin typeface="Carlito"/>
                <a:cs typeface="Carlito"/>
              </a:rPr>
              <a:t> </a:t>
            </a:r>
            <a:r>
              <a:rPr sz="2800" dirty="0">
                <a:latin typeface="Carlito"/>
                <a:cs typeface="Carlito"/>
              </a:rPr>
              <a:t>cada</a:t>
            </a:r>
            <a:r>
              <a:rPr sz="2800" spc="-30" dirty="0">
                <a:latin typeface="Carlito"/>
                <a:cs typeface="Carlito"/>
              </a:rPr>
              <a:t> </a:t>
            </a:r>
            <a:r>
              <a:rPr sz="2800" dirty="0">
                <a:latin typeface="Carlito"/>
                <a:cs typeface="Carlito"/>
              </a:rPr>
              <a:t>52</a:t>
            </a:r>
            <a:r>
              <a:rPr sz="2800" spc="-20" dirty="0">
                <a:latin typeface="Carlito"/>
                <a:cs typeface="Carlito"/>
              </a:rPr>
              <a:t> </a:t>
            </a:r>
            <a:r>
              <a:rPr sz="2800" dirty="0">
                <a:latin typeface="Carlito"/>
                <a:cs typeface="Carlito"/>
              </a:rPr>
              <a:t>semanas</a:t>
            </a:r>
            <a:r>
              <a:rPr sz="2800" spc="-40" dirty="0">
                <a:latin typeface="Carlito"/>
                <a:cs typeface="Carlito"/>
              </a:rPr>
              <a:t> </a:t>
            </a:r>
            <a:r>
              <a:rPr sz="2800" dirty="0">
                <a:latin typeface="Carlito"/>
                <a:cs typeface="Carlito"/>
              </a:rPr>
              <a:t>más</a:t>
            </a:r>
            <a:r>
              <a:rPr sz="2800" spc="-30" dirty="0">
                <a:latin typeface="Carlito"/>
                <a:cs typeface="Carlito"/>
              </a:rPr>
              <a:t> </a:t>
            </a:r>
            <a:r>
              <a:rPr sz="2800" dirty="0">
                <a:latin typeface="Carlito"/>
                <a:cs typeface="Carlito"/>
              </a:rPr>
              <a:t>de</a:t>
            </a:r>
            <a:r>
              <a:rPr sz="2800" spc="-35" dirty="0">
                <a:latin typeface="Carlito"/>
                <a:cs typeface="Carlito"/>
              </a:rPr>
              <a:t> </a:t>
            </a:r>
            <a:r>
              <a:rPr sz="2800" spc="-10" dirty="0">
                <a:latin typeface="Carlito"/>
                <a:cs typeface="Carlito"/>
              </a:rPr>
              <a:t>cotización.</a:t>
            </a:r>
            <a:endParaRPr sz="2800">
              <a:latin typeface="Carlito"/>
              <a:cs typeface="Carlito"/>
            </a:endParaRPr>
          </a:p>
          <a:p>
            <a:pPr marL="12700" marR="1294130">
              <a:lnSpc>
                <a:spcPts val="3020"/>
              </a:lnSpc>
              <a:spcBef>
                <a:spcPts val="1005"/>
              </a:spcBef>
            </a:pPr>
            <a:r>
              <a:rPr sz="2800" spc="-30" dirty="0">
                <a:latin typeface="Carlito"/>
                <a:cs typeface="Carlito"/>
              </a:rPr>
              <a:t>Tratándose</a:t>
            </a:r>
            <a:r>
              <a:rPr sz="2800" spc="-50" dirty="0">
                <a:latin typeface="Carlito"/>
                <a:cs typeface="Carlito"/>
              </a:rPr>
              <a:t> </a:t>
            </a:r>
            <a:r>
              <a:rPr sz="2800" dirty="0">
                <a:latin typeface="Carlito"/>
                <a:cs typeface="Carlito"/>
              </a:rPr>
              <a:t>de</a:t>
            </a:r>
            <a:r>
              <a:rPr sz="2800" spc="-45" dirty="0">
                <a:latin typeface="Carlito"/>
                <a:cs typeface="Carlito"/>
              </a:rPr>
              <a:t> </a:t>
            </a:r>
            <a:r>
              <a:rPr sz="2800" dirty="0">
                <a:latin typeface="Carlito"/>
                <a:cs typeface="Carlito"/>
              </a:rPr>
              <a:t>fracciones</a:t>
            </a:r>
            <a:r>
              <a:rPr sz="2800" spc="-50" dirty="0">
                <a:latin typeface="Carlito"/>
                <a:cs typeface="Carlito"/>
              </a:rPr>
              <a:t> </a:t>
            </a:r>
            <a:r>
              <a:rPr sz="2800" dirty="0">
                <a:latin typeface="Carlito"/>
                <a:cs typeface="Carlito"/>
              </a:rPr>
              <a:t>de</a:t>
            </a:r>
            <a:r>
              <a:rPr sz="2800" spc="-45" dirty="0">
                <a:latin typeface="Carlito"/>
                <a:cs typeface="Carlito"/>
              </a:rPr>
              <a:t> </a:t>
            </a:r>
            <a:r>
              <a:rPr sz="2800" dirty="0">
                <a:latin typeface="Carlito"/>
                <a:cs typeface="Carlito"/>
              </a:rPr>
              <a:t>año</a:t>
            </a:r>
            <a:r>
              <a:rPr sz="2800" spc="-40" dirty="0">
                <a:latin typeface="Carlito"/>
                <a:cs typeface="Carlito"/>
              </a:rPr>
              <a:t> </a:t>
            </a:r>
            <a:r>
              <a:rPr sz="2800" spc="-25" dirty="0">
                <a:latin typeface="Carlito"/>
                <a:cs typeface="Carlito"/>
              </a:rPr>
              <a:t>se </a:t>
            </a:r>
            <a:r>
              <a:rPr sz="2800" spc="-10" dirty="0">
                <a:latin typeface="Carlito"/>
                <a:cs typeface="Carlito"/>
              </a:rPr>
              <a:t>calcularán</a:t>
            </a:r>
            <a:r>
              <a:rPr sz="2800" spc="-55" dirty="0">
                <a:latin typeface="Carlito"/>
                <a:cs typeface="Carlito"/>
              </a:rPr>
              <a:t> </a:t>
            </a:r>
            <a:r>
              <a:rPr sz="2800" dirty="0">
                <a:latin typeface="Carlito"/>
                <a:cs typeface="Carlito"/>
              </a:rPr>
              <a:t>de</a:t>
            </a:r>
            <a:r>
              <a:rPr sz="2800" spc="-50" dirty="0">
                <a:latin typeface="Carlito"/>
                <a:cs typeface="Carlito"/>
              </a:rPr>
              <a:t> </a:t>
            </a:r>
            <a:r>
              <a:rPr sz="2800" dirty="0">
                <a:latin typeface="Carlito"/>
                <a:cs typeface="Carlito"/>
              </a:rPr>
              <a:t>la</a:t>
            </a:r>
            <a:r>
              <a:rPr sz="2800" spc="-55" dirty="0">
                <a:latin typeface="Carlito"/>
                <a:cs typeface="Carlito"/>
              </a:rPr>
              <a:t> </a:t>
            </a:r>
            <a:r>
              <a:rPr sz="2800" dirty="0">
                <a:latin typeface="Carlito"/>
                <a:cs typeface="Carlito"/>
              </a:rPr>
              <a:t>siguiente</a:t>
            </a:r>
            <a:r>
              <a:rPr sz="2800" spc="-65" dirty="0">
                <a:latin typeface="Carlito"/>
                <a:cs typeface="Carlito"/>
              </a:rPr>
              <a:t> </a:t>
            </a:r>
            <a:r>
              <a:rPr sz="2800" spc="-10" dirty="0">
                <a:latin typeface="Carlito"/>
                <a:cs typeface="Carlito"/>
              </a:rPr>
              <a:t>forma:</a:t>
            </a:r>
            <a:endParaRPr sz="2800">
              <a:latin typeface="Carlito"/>
              <a:cs typeface="Carlito"/>
            </a:endParaRPr>
          </a:p>
          <a:p>
            <a:pPr marL="468630" marR="829310" indent="-227329">
              <a:lnSpc>
                <a:spcPts val="2590"/>
              </a:lnSpc>
              <a:spcBef>
                <a:spcPts val="525"/>
              </a:spcBef>
              <a:buChar char="•"/>
              <a:tabLst>
                <a:tab pos="469900" algn="l"/>
              </a:tabLst>
            </a:pPr>
            <a:r>
              <a:rPr sz="2400" dirty="0">
                <a:latin typeface="Carlito"/>
                <a:cs typeface="Carlito"/>
              </a:rPr>
              <a:t>De</a:t>
            </a:r>
            <a:r>
              <a:rPr sz="2400" spc="-40" dirty="0">
                <a:latin typeface="Carlito"/>
                <a:cs typeface="Carlito"/>
              </a:rPr>
              <a:t> </a:t>
            </a:r>
            <a:r>
              <a:rPr sz="2400" dirty="0">
                <a:latin typeface="Carlito"/>
                <a:cs typeface="Carlito"/>
              </a:rPr>
              <a:t>13</a:t>
            </a:r>
            <a:r>
              <a:rPr sz="2400" spc="-45" dirty="0">
                <a:latin typeface="Carlito"/>
                <a:cs typeface="Carlito"/>
              </a:rPr>
              <a:t> </a:t>
            </a:r>
            <a:r>
              <a:rPr sz="2400" dirty="0">
                <a:latin typeface="Carlito"/>
                <a:cs typeface="Carlito"/>
              </a:rPr>
              <a:t>a</a:t>
            </a:r>
            <a:r>
              <a:rPr sz="2400" spc="-40" dirty="0">
                <a:latin typeface="Carlito"/>
                <a:cs typeface="Carlito"/>
              </a:rPr>
              <a:t> </a:t>
            </a:r>
            <a:r>
              <a:rPr sz="2400" dirty="0">
                <a:latin typeface="Carlito"/>
                <a:cs typeface="Carlito"/>
              </a:rPr>
              <a:t>26</a:t>
            </a:r>
            <a:r>
              <a:rPr sz="2400" spc="-45" dirty="0">
                <a:latin typeface="Carlito"/>
                <a:cs typeface="Carlito"/>
              </a:rPr>
              <a:t> </a:t>
            </a:r>
            <a:r>
              <a:rPr sz="2400" dirty="0">
                <a:latin typeface="Carlito"/>
                <a:cs typeface="Carlito"/>
              </a:rPr>
              <a:t>semanas</a:t>
            </a:r>
            <a:r>
              <a:rPr sz="2400" spc="-45" dirty="0">
                <a:latin typeface="Carlito"/>
                <a:cs typeface="Carlito"/>
              </a:rPr>
              <a:t> </a:t>
            </a:r>
            <a:r>
              <a:rPr sz="2400" dirty="0">
                <a:latin typeface="Carlito"/>
                <a:cs typeface="Carlito"/>
              </a:rPr>
              <a:t>reconocidas,</a:t>
            </a:r>
            <a:r>
              <a:rPr sz="2400" spc="-40" dirty="0">
                <a:latin typeface="Carlito"/>
                <a:cs typeface="Carlito"/>
              </a:rPr>
              <a:t> </a:t>
            </a:r>
            <a:r>
              <a:rPr sz="2400" dirty="0">
                <a:latin typeface="Carlito"/>
                <a:cs typeface="Carlito"/>
              </a:rPr>
              <a:t>50%</a:t>
            </a:r>
            <a:r>
              <a:rPr sz="2400" spc="-55" dirty="0">
                <a:latin typeface="Carlito"/>
                <a:cs typeface="Carlito"/>
              </a:rPr>
              <a:t> </a:t>
            </a:r>
            <a:r>
              <a:rPr sz="2400" spc="-25" dirty="0">
                <a:latin typeface="Carlito"/>
                <a:cs typeface="Carlito"/>
              </a:rPr>
              <a:t>de 	</a:t>
            </a:r>
            <a:r>
              <a:rPr sz="2400" spc="-10" dirty="0">
                <a:latin typeface="Carlito"/>
                <a:cs typeface="Carlito"/>
              </a:rPr>
              <a:t>incremento</a:t>
            </a:r>
            <a:r>
              <a:rPr sz="2400" spc="-60" dirty="0">
                <a:latin typeface="Carlito"/>
                <a:cs typeface="Carlito"/>
              </a:rPr>
              <a:t> </a:t>
            </a:r>
            <a:r>
              <a:rPr sz="2400" spc="-10" dirty="0">
                <a:latin typeface="Carlito"/>
                <a:cs typeface="Carlito"/>
              </a:rPr>
              <a:t>anual.</a:t>
            </a:r>
            <a:endParaRPr sz="2400">
              <a:latin typeface="Carlito"/>
              <a:cs typeface="Carlito"/>
            </a:endParaRPr>
          </a:p>
          <a:p>
            <a:pPr marL="468630" marR="699135" indent="-227329">
              <a:lnSpc>
                <a:spcPts val="2590"/>
              </a:lnSpc>
              <a:spcBef>
                <a:spcPts val="500"/>
              </a:spcBef>
              <a:buChar char="•"/>
              <a:tabLst>
                <a:tab pos="469900" algn="l"/>
              </a:tabLst>
            </a:pPr>
            <a:r>
              <a:rPr sz="2400" dirty="0">
                <a:latin typeface="Carlito"/>
                <a:cs typeface="Carlito"/>
              </a:rPr>
              <a:t>Más</a:t>
            </a:r>
            <a:r>
              <a:rPr sz="2400" spc="-50" dirty="0">
                <a:latin typeface="Carlito"/>
                <a:cs typeface="Carlito"/>
              </a:rPr>
              <a:t> </a:t>
            </a:r>
            <a:r>
              <a:rPr sz="2400" dirty="0">
                <a:latin typeface="Carlito"/>
                <a:cs typeface="Carlito"/>
              </a:rPr>
              <a:t>de</a:t>
            </a:r>
            <a:r>
              <a:rPr sz="2400" spc="-35" dirty="0">
                <a:latin typeface="Carlito"/>
                <a:cs typeface="Carlito"/>
              </a:rPr>
              <a:t> </a:t>
            </a:r>
            <a:r>
              <a:rPr sz="2400" dirty="0">
                <a:latin typeface="Carlito"/>
                <a:cs typeface="Carlito"/>
              </a:rPr>
              <a:t>26</a:t>
            </a:r>
            <a:r>
              <a:rPr sz="2400" spc="-50" dirty="0">
                <a:latin typeface="Carlito"/>
                <a:cs typeface="Carlito"/>
              </a:rPr>
              <a:t> </a:t>
            </a:r>
            <a:r>
              <a:rPr sz="2400" dirty="0">
                <a:latin typeface="Carlito"/>
                <a:cs typeface="Carlito"/>
              </a:rPr>
              <a:t>semanas</a:t>
            </a:r>
            <a:r>
              <a:rPr sz="2400" spc="-45" dirty="0">
                <a:latin typeface="Carlito"/>
                <a:cs typeface="Carlito"/>
              </a:rPr>
              <a:t> </a:t>
            </a:r>
            <a:r>
              <a:rPr sz="2400" dirty="0">
                <a:latin typeface="Carlito"/>
                <a:cs typeface="Carlito"/>
              </a:rPr>
              <a:t>reconocidas,</a:t>
            </a:r>
            <a:r>
              <a:rPr sz="2400" spc="-40" dirty="0">
                <a:latin typeface="Carlito"/>
                <a:cs typeface="Carlito"/>
              </a:rPr>
              <a:t> </a:t>
            </a:r>
            <a:r>
              <a:rPr sz="2400" dirty="0">
                <a:latin typeface="Carlito"/>
                <a:cs typeface="Carlito"/>
              </a:rPr>
              <a:t>100%</a:t>
            </a:r>
            <a:r>
              <a:rPr sz="2400" spc="-65" dirty="0">
                <a:latin typeface="Carlito"/>
                <a:cs typeface="Carlito"/>
              </a:rPr>
              <a:t> </a:t>
            </a:r>
            <a:r>
              <a:rPr sz="2400" spc="-25" dirty="0">
                <a:latin typeface="Carlito"/>
                <a:cs typeface="Carlito"/>
              </a:rPr>
              <a:t>de 	</a:t>
            </a:r>
            <a:r>
              <a:rPr sz="2400" spc="-10" dirty="0">
                <a:latin typeface="Carlito"/>
                <a:cs typeface="Carlito"/>
              </a:rPr>
              <a:t>incremento.</a:t>
            </a:r>
            <a:endParaRPr sz="2400">
              <a:latin typeface="Carlito"/>
              <a:cs typeface="Carlito"/>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32231" y="1087374"/>
            <a:ext cx="4232275" cy="2818765"/>
            <a:chOff x="332231" y="1087374"/>
            <a:chExt cx="4232275" cy="2818765"/>
          </a:xfrm>
        </p:grpSpPr>
        <p:pic>
          <p:nvPicPr>
            <p:cNvPr id="3" name="object 3"/>
            <p:cNvPicPr/>
            <p:nvPr/>
          </p:nvPicPr>
          <p:blipFill>
            <a:blip r:embed="rId2" cstate="print"/>
            <a:stretch>
              <a:fillRect/>
            </a:stretch>
          </p:blipFill>
          <p:spPr>
            <a:xfrm>
              <a:off x="332231" y="1087374"/>
              <a:ext cx="3427476" cy="1419605"/>
            </a:xfrm>
            <a:prstGeom prst="rect">
              <a:avLst/>
            </a:prstGeom>
          </p:spPr>
        </p:pic>
        <p:pic>
          <p:nvPicPr>
            <p:cNvPr id="4" name="object 4"/>
            <p:cNvPicPr/>
            <p:nvPr/>
          </p:nvPicPr>
          <p:blipFill>
            <a:blip r:embed="rId3" cstate="print"/>
            <a:stretch>
              <a:fillRect/>
            </a:stretch>
          </p:blipFill>
          <p:spPr>
            <a:xfrm>
              <a:off x="332231" y="1786890"/>
              <a:ext cx="4232148" cy="1419605"/>
            </a:xfrm>
            <a:prstGeom prst="rect">
              <a:avLst/>
            </a:prstGeom>
          </p:spPr>
        </p:pic>
        <p:pic>
          <p:nvPicPr>
            <p:cNvPr id="5" name="object 5"/>
            <p:cNvPicPr/>
            <p:nvPr/>
          </p:nvPicPr>
          <p:blipFill>
            <a:blip r:embed="rId4" cstate="print"/>
            <a:stretch>
              <a:fillRect/>
            </a:stretch>
          </p:blipFill>
          <p:spPr>
            <a:xfrm>
              <a:off x="332231" y="2486406"/>
              <a:ext cx="2833878" cy="1419606"/>
            </a:xfrm>
            <a:prstGeom prst="rect">
              <a:avLst/>
            </a:prstGeom>
          </p:spPr>
        </p:pic>
      </p:grpSp>
      <p:sp>
        <p:nvSpPr>
          <p:cNvPr id="6" name="object 6"/>
          <p:cNvSpPr txBox="1"/>
          <p:nvPr/>
        </p:nvSpPr>
        <p:spPr>
          <a:xfrm>
            <a:off x="717622" y="1237348"/>
            <a:ext cx="3274060" cy="2901315"/>
          </a:xfrm>
          <a:prstGeom prst="rect">
            <a:avLst/>
          </a:prstGeom>
        </p:spPr>
        <p:txBody>
          <a:bodyPr vert="horz" wrap="square" lIns="0" tIns="100330" rIns="0" bIns="0" rtlCol="0">
            <a:spAutoFit/>
          </a:bodyPr>
          <a:lstStyle/>
          <a:p>
            <a:pPr marL="12700" marR="5080">
              <a:lnSpc>
                <a:spcPts val="5510"/>
              </a:lnSpc>
              <a:spcBef>
                <a:spcPts val="790"/>
              </a:spcBef>
            </a:pPr>
            <a:r>
              <a:rPr sz="5100" spc="-10" dirty="0">
                <a:latin typeface="Carlito"/>
                <a:cs typeface="Carlito"/>
              </a:rPr>
              <a:t>Cuantía</a:t>
            </a:r>
            <a:r>
              <a:rPr sz="5100" spc="-265" dirty="0">
                <a:latin typeface="Carlito"/>
                <a:cs typeface="Carlito"/>
              </a:rPr>
              <a:t> </a:t>
            </a:r>
            <a:r>
              <a:rPr sz="5100" spc="-50" dirty="0">
                <a:latin typeface="Carlito"/>
                <a:cs typeface="Carlito"/>
              </a:rPr>
              <a:t>e incrementos </a:t>
            </a:r>
            <a:r>
              <a:rPr sz="5100" spc="-10" dirty="0">
                <a:latin typeface="Carlito"/>
                <a:cs typeface="Carlito"/>
              </a:rPr>
              <a:t>anuales</a:t>
            </a:r>
            <a:endParaRPr sz="5100">
              <a:latin typeface="Carlito"/>
              <a:cs typeface="Carlito"/>
            </a:endParaRPr>
          </a:p>
          <a:p>
            <a:pPr marL="12700">
              <a:lnSpc>
                <a:spcPts val="5420"/>
              </a:lnSpc>
            </a:pPr>
            <a:r>
              <a:rPr sz="5100" dirty="0">
                <a:latin typeface="Carlito"/>
                <a:cs typeface="Carlito"/>
              </a:rPr>
              <a:t>Art.</a:t>
            </a:r>
            <a:r>
              <a:rPr sz="5100" spc="-160" dirty="0">
                <a:latin typeface="Carlito"/>
                <a:cs typeface="Carlito"/>
              </a:rPr>
              <a:t> </a:t>
            </a:r>
            <a:r>
              <a:rPr sz="5100" dirty="0">
                <a:latin typeface="Carlito"/>
                <a:cs typeface="Carlito"/>
              </a:rPr>
              <a:t>167</a:t>
            </a:r>
            <a:r>
              <a:rPr sz="5100" spc="-160" dirty="0">
                <a:latin typeface="Carlito"/>
                <a:cs typeface="Carlito"/>
              </a:rPr>
              <a:t> </a:t>
            </a:r>
            <a:r>
              <a:rPr sz="5100" spc="-25" dirty="0">
                <a:latin typeface="Carlito"/>
                <a:cs typeface="Carlito"/>
              </a:rPr>
              <a:t>LSS</a:t>
            </a:r>
            <a:endParaRPr sz="5100">
              <a:latin typeface="Carlito"/>
              <a:cs typeface="Carlito"/>
            </a:endParaRPr>
          </a:p>
        </p:txBody>
      </p:sp>
      <p:grpSp>
        <p:nvGrpSpPr>
          <p:cNvPr id="7" name="object 7"/>
          <p:cNvGrpSpPr/>
          <p:nvPr/>
        </p:nvGrpSpPr>
        <p:grpSpPr>
          <a:xfrm>
            <a:off x="623874" y="4374227"/>
            <a:ext cx="3293745" cy="85090"/>
            <a:chOff x="623874" y="4374227"/>
            <a:chExt cx="3293745" cy="85090"/>
          </a:xfrm>
        </p:grpSpPr>
        <p:sp>
          <p:nvSpPr>
            <p:cNvPr id="8" name="object 8"/>
            <p:cNvSpPr/>
            <p:nvPr/>
          </p:nvSpPr>
          <p:spPr>
            <a:xfrm>
              <a:off x="643128" y="4398119"/>
              <a:ext cx="3255645" cy="40005"/>
            </a:xfrm>
            <a:custGeom>
              <a:avLst/>
              <a:gdLst/>
              <a:ahLst/>
              <a:cxnLst/>
              <a:rect l="l" t="t" r="r" b="b"/>
              <a:pathLst>
                <a:path w="3255645" h="40004">
                  <a:moveTo>
                    <a:pt x="951914" y="30"/>
                  </a:moveTo>
                  <a:lnTo>
                    <a:pt x="910665" y="0"/>
                  </a:lnTo>
                  <a:lnTo>
                    <a:pt x="870755" y="739"/>
                  </a:lnTo>
                  <a:lnTo>
                    <a:pt x="830105" y="2101"/>
                  </a:lnTo>
                  <a:lnTo>
                    <a:pt x="682912" y="8440"/>
                  </a:lnTo>
                  <a:lnTo>
                    <a:pt x="558271" y="12984"/>
                  </a:lnTo>
                  <a:lnTo>
                    <a:pt x="409554" y="18940"/>
                  </a:lnTo>
                  <a:lnTo>
                    <a:pt x="365953" y="20362"/>
                  </a:lnTo>
                  <a:lnTo>
                    <a:pt x="322995" y="21313"/>
                  </a:lnTo>
                  <a:lnTo>
                    <a:pt x="279274" y="21681"/>
                  </a:lnTo>
                  <a:lnTo>
                    <a:pt x="233383" y="21353"/>
                  </a:lnTo>
                  <a:lnTo>
                    <a:pt x="183916" y="20215"/>
                  </a:lnTo>
                  <a:lnTo>
                    <a:pt x="129467" y="18154"/>
                  </a:lnTo>
                  <a:lnTo>
                    <a:pt x="68630" y="15058"/>
                  </a:lnTo>
                  <a:lnTo>
                    <a:pt x="0" y="10812"/>
                  </a:lnTo>
                  <a:lnTo>
                    <a:pt x="368" y="17708"/>
                  </a:lnTo>
                  <a:lnTo>
                    <a:pt x="838" y="20388"/>
                  </a:lnTo>
                  <a:lnTo>
                    <a:pt x="0" y="29100"/>
                  </a:lnTo>
                  <a:lnTo>
                    <a:pt x="45461" y="28824"/>
                  </a:lnTo>
                  <a:lnTo>
                    <a:pt x="90446" y="28917"/>
                  </a:lnTo>
                  <a:lnTo>
                    <a:pt x="135406" y="29291"/>
                  </a:lnTo>
                  <a:lnTo>
                    <a:pt x="375748" y="32289"/>
                  </a:lnTo>
                  <a:lnTo>
                    <a:pt x="430101" y="32498"/>
                  </a:lnTo>
                  <a:lnTo>
                    <a:pt x="487610" y="32372"/>
                  </a:lnTo>
                  <a:lnTo>
                    <a:pt x="548727" y="31822"/>
                  </a:lnTo>
                  <a:lnTo>
                    <a:pt x="613906" y="30761"/>
                  </a:lnTo>
                  <a:lnTo>
                    <a:pt x="752495" y="27592"/>
                  </a:lnTo>
                  <a:lnTo>
                    <a:pt x="815468" y="26936"/>
                  </a:lnTo>
                  <a:lnTo>
                    <a:pt x="873281" y="26971"/>
                  </a:lnTo>
                  <a:lnTo>
                    <a:pt x="926693" y="27530"/>
                  </a:lnTo>
                  <a:lnTo>
                    <a:pt x="976464" y="28450"/>
                  </a:lnTo>
                  <a:lnTo>
                    <a:pt x="1111519" y="31734"/>
                  </a:lnTo>
                  <a:lnTo>
                    <a:pt x="1154317" y="32456"/>
                  </a:lnTo>
                  <a:lnTo>
                    <a:pt x="1197270" y="32717"/>
                  </a:lnTo>
                  <a:lnTo>
                    <a:pt x="1241138" y="32355"/>
                  </a:lnTo>
                  <a:lnTo>
                    <a:pt x="1286680" y="31204"/>
                  </a:lnTo>
                  <a:lnTo>
                    <a:pt x="1389160" y="26497"/>
                  </a:lnTo>
                  <a:lnTo>
                    <a:pt x="1437075" y="24825"/>
                  </a:lnTo>
                  <a:lnTo>
                    <a:pt x="1480317" y="23947"/>
                  </a:lnTo>
                  <a:lnTo>
                    <a:pt x="1520803" y="23726"/>
                  </a:lnTo>
                  <a:lnTo>
                    <a:pt x="1560450" y="24026"/>
                  </a:lnTo>
                  <a:lnTo>
                    <a:pt x="1748985" y="27696"/>
                  </a:lnTo>
                  <a:lnTo>
                    <a:pt x="1813190" y="28548"/>
                  </a:lnTo>
                  <a:lnTo>
                    <a:pt x="1888058" y="29100"/>
                  </a:lnTo>
                  <a:lnTo>
                    <a:pt x="1951050" y="28998"/>
                  </a:lnTo>
                  <a:lnTo>
                    <a:pt x="2012889" y="28244"/>
                  </a:lnTo>
                  <a:lnTo>
                    <a:pt x="2073409" y="27003"/>
                  </a:lnTo>
                  <a:lnTo>
                    <a:pt x="2132441" y="25444"/>
                  </a:lnTo>
                  <a:lnTo>
                    <a:pt x="2298946" y="20528"/>
                  </a:lnTo>
                  <a:lnTo>
                    <a:pt x="2350359" y="19366"/>
                  </a:lnTo>
                  <a:lnTo>
                    <a:pt x="2399449" y="18721"/>
                  </a:lnTo>
                  <a:lnTo>
                    <a:pt x="2446050" y="18760"/>
                  </a:lnTo>
                  <a:lnTo>
                    <a:pt x="2489993" y="19650"/>
                  </a:lnTo>
                  <a:lnTo>
                    <a:pt x="2531113" y="21559"/>
                  </a:lnTo>
                  <a:lnTo>
                    <a:pt x="2569241" y="24653"/>
                  </a:lnTo>
                  <a:lnTo>
                    <a:pt x="2604211" y="29100"/>
                  </a:lnTo>
                  <a:lnTo>
                    <a:pt x="2643562" y="33826"/>
                  </a:lnTo>
                  <a:lnTo>
                    <a:pt x="2689031" y="36990"/>
                  </a:lnTo>
                  <a:lnTo>
                    <a:pt x="2739438" y="38804"/>
                  </a:lnTo>
                  <a:lnTo>
                    <a:pt x="2793600" y="39478"/>
                  </a:lnTo>
                  <a:lnTo>
                    <a:pt x="2850338" y="39224"/>
                  </a:lnTo>
                  <a:lnTo>
                    <a:pt x="2908470" y="38252"/>
                  </a:lnTo>
                  <a:lnTo>
                    <a:pt x="2966817" y="36774"/>
                  </a:lnTo>
                  <a:lnTo>
                    <a:pt x="3178726" y="30023"/>
                  </a:lnTo>
                  <a:lnTo>
                    <a:pt x="3220430" y="29181"/>
                  </a:lnTo>
                  <a:lnTo>
                    <a:pt x="3255264" y="29100"/>
                  </a:lnTo>
                  <a:lnTo>
                    <a:pt x="3255645" y="20286"/>
                  </a:lnTo>
                  <a:lnTo>
                    <a:pt x="3254997" y="15308"/>
                  </a:lnTo>
                  <a:lnTo>
                    <a:pt x="3255264" y="10812"/>
                  </a:lnTo>
                  <a:lnTo>
                    <a:pt x="3201574" y="15847"/>
                  </a:lnTo>
                  <a:lnTo>
                    <a:pt x="3146708" y="18969"/>
                  </a:lnTo>
                  <a:lnTo>
                    <a:pt x="3091062" y="20453"/>
                  </a:lnTo>
                  <a:lnTo>
                    <a:pt x="3035031" y="20576"/>
                  </a:lnTo>
                  <a:lnTo>
                    <a:pt x="2979011" y="19612"/>
                  </a:lnTo>
                  <a:lnTo>
                    <a:pt x="2923399" y="17836"/>
                  </a:lnTo>
                  <a:lnTo>
                    <a:pt x="2868590" y="15526"/>
                  </a:lnTo>
                  <a:lnTo>
                    <a:pt x="2712942" y="8134"/>
                  </a:lnTo>
                  <a:lnTo>
                    <a:pt x="2665305" y="6435"/>
                  </a:lnTo>
                  <a:lnTo>
                    <a:pt x="2620451" y="5578"/>
                  </a:lnTo>
                  <a:lnTo>
                    <a:pt x="2578777" y="5838"/>
                  </a:lnTo>
                  <a:lnTo>
                    <a:pt x="2540677" y="7491"/>
                  </a:lnTo>
                  <a:lnTo>
                    <a:pt x="2463500" y="15086"/>
                  </a:lnTo>
                  <a:lnTo>
                    <a:pt x="2415134" y="17505"/>
                  </a:lnTo>
                  <a:lnTo>
                    <a:pt x="2362581" y="18393"/>
                  </a:lnTo>
                  <a:lnTo>
                    <a:pt x="2306975" y="18074"/>
                  </a:lnTo>
                  <a:lnTo>
                    <a:pt x="2249448" y="16869"/>
                  </a:lnTo>
                  <a:lnTo>
                    <a:pt x="2191131" y="15103"/>
                  </a:lnTo>
                  <a:lnTo>
                    <a:pt x="2076657" y="11179"/>
                  </a:lnTo>
                  <a:lnTo>
                    <a:pt x="2022766" y="9667"/>
                  </a:lnTo>
                  <a:lnTo>
                    <a:pt x="1972614" y="8887"/>
                  </a:lnTo>
                  <a:lnTo>
                    <a:pt x="1927334" y="9161"/>
                  </a:lnTo>
                  <a:lnTo>
                    <a:pt x="1888058" y="10812"/>
                  </a:lnTo>
                  <a:lnTo>
                    <a:pt x="1854886" y="12898"/>
                  </a:lnTo>
                  <a:lnTo>
                    <a:pt x="1817204" y="14919"/>
                  </a:lnTo>
                  <a:lnTo>
                    <a:pt x="1775447" y="16809"/>
                  </a:lnTo>
                  <a:lnTo>
                    <a:pt x="1730052" y="18506"/>
                  </a:lnTo>
                  <a:lnTo>
                    <a:pt x="1681454" y="19946"/>
                  </a:lnTo>
                  <a:lnTo>
                    <a:pt x="1630090" y="21065"/>
                  </a:lnTo>
                  <a:lnTo>
                    <a:pt x="1576395" y="21799"/>
                  </a:lnTo>
                  <a:lnTo>
                    <a:pt x="1520805" y="22085"/>
                  </a:lnTo>
                  <a:lnTo>
                    <a:pt x="1463757" y="21858"/>
                  </a:lnTo>
                  <a:lnTo>
                    <a:pt x="1405686" y="21056"/>
                  </a:lnTo>
                  <a:lnTo>
                    <a:pt x="1347028" y="19614"/>
                  </a:lnTo>
                  <a:lnTo>
                    <a:pt x="1288219" y="17468"/>
                  </a:lnTo>
                  <a:lnTo>
                    <a:pt x="1229695" y="14556"/>
                  </a:lnTo>
                  <a:lnTo>
                    <a:pt x="1104491" y="6222"/>
                  </a:lnTo>
                  <a:lnTo>
                    <a:pt x="1046747" y="2994"/>
                  </a:lnTo>
                  <a:lnTo>
                    <a:pt x="996581" y="979"/>
                  </a:lnTo>
                  <a:lnTo>
                    <a:pt x="951914" y="30"/>
                  </a:lnTo>
                  <a:close/>
                </a:path>
              </a:pathLst>
            </a:custGeom>
            <a:solidFill>
              <a:srgbClr val="8AC145"/>
            </a:solidFill>
          </p:spPr>
          <p:txBody>
            <a:bodyPr wrap="square" lIns="0" tIns="0" rIns="0" bIns="0" rtlCol="0"/>
            <a:lstStyle/>
            <a:p>
              <a:endParaRPr/>
            </a:p>
          </p:txBody>
        </p:sp>
        <p:sp>
          <p:nvSpPr>
            <p:cNvPr id="9" name="object 9"/>
            <p:cNvSpPr/>
            <p:nvPr/>
          </p:nvSpPr>
          <p:spPr>
            <a:xfrm>
              <a:off x="642924" y="4393277"/>
              <a:ext cx="3255645" cy="46990"/>
            </a:xfrm>
            <a:custGeom>
              <a:avLst/>
              <a:gdLst/>
              <a:ahLst/>
              <a:cxnLst/>
              <a:rect l="l" t="t" r="r" b="b"/>
              <a:pathLst>
                <a:path w="3255645" h="46989">
                  <a:moveTo>
                    <a:pt x="203" y="15654"/>
                  </a:moveTo>
                  <a:lnTo>
                    <a:pt x="59845" y="10632"/>
                  </a:lnTo>
                  <a:lnTo>
                    <a:pt x="118559" y="6609"/>
                  </a:lnTo>
                  <a:lnTo>
                    <a:pt x="176180" y="3561"/>
                  </a:lnTo>
                  <a:lnTo>
                    <a:pt x="232547" y="1461"/>
                  </a:lnTo>
                  <a:lnTo>
                    <a:pt x="287496" y="282"/>
                  </a:lnTo>
                  <a:lnTo>
                    <a:pt x="340863" y="0"/>
                  </a:lnTo>
                  <a:lnTo>
                    <a:pt x="392485" y="586"/>
                  </a:lnTo>
                  <a:lnTo>
                    <a:pt x="442198" y="2017"/>
                  </a:lnTo>
                  <a:lnTo>
                    <a:pt x="489841" y="4265"/>
                  </a:lnTo>
                  <a:lnTo>
                    <a:pt x="535248" y="7304"/>
                  </a:lnTo>
                  <a:lnTo>
                    <a:pt x="578257" y="11109"/>
                  </a:lnTo>
                  <a:lnTo>
                    <a:pt x="618705" y="15654"/>
                  </a:lnTo>
                  <a:lnTo>
                    <a:pt x="655603" y="19545"/>
                  </a:lnTo>
                  <a:lnTo>
                    <a:pt x="694182" y="22260"/>
                  </a:lnTo>
                  <a:lnTo>
                    <a:pt x="734582" y="23941"/>
                  </a:lnTo>
                  <a:lnTo>
                    <a:pt x="776946" y="24734"/>
                  </a:lnTo>
                  <a:lnTo>
                    <a:pt x="821412" y="24783"/>
                  </a:lnTo>
                  <a:lnTo>
                    <a:pt x="868123" y="24230"/>
                  </a:lnTo>
                  <a:lnTo>
                    <a:pt x="917218" y="23221"/>
                  </a:lnTo>
                  <a:lnTo>
                    <a:pt x="968839" y="21900"/>
                  </a:lnTo>
                  <a:lnTo>
                    <a:pt x="1023127" y="20411"/>
                  </a:lnTo>
                  <a:lnTo>
                    <a:pt x="1080222" y="18898"/>
                  </a:lnTo>
                  <a:lnTo>
                    <a:pt x="1140265" y="17504"/>
                  </a:lnTo>
                  <a:lnTo>
                    <a:pt x="1203397" y="16375"/>
                  </a:lnTo>
                  <a:lnTo>
                    <a:pt x="1269758" y="15654"/>
                  </a:lnTo>
                  <a:lnTo>
                    <a:pt x="1335635" y="15429"/>
                  </a:lnTo>
                  <a:lnTo>
                    <a:pt x="1397538" y="15622"/>
                  </a:lnTo>
                  <a:lnTo>
                    <a:pt x="1455947" y="16129"/>
                  </a:lnTo>
                  <a:lnTo>
                    <a:pt x="1511342" y="16848"/>
                  </a:lnTo>
                  <a:lnTo>
                    <a:pt x="1564202" y="17672"/>
                  </a:lnTo>
                  <a:lnTo>
                    <a:pt x="1615006" y="18500"/>
                  </a:lnTo>
                  <a:lnTo>
                    <a:pt x="1664234" y="19227"/>
                  </a:lnTo>
                  <a:lnTo>
                    <a:pt x="1712366" y="19749"/>
                  </a:lnTo>
                  <a:lnTo>
                    <a:pt x="1759881" y="19963"/>
                  </a:lnTo>
                  <a:lnTo>
                    <a:pt x="1807258" y="19764"/>
                  </a:lnTo>
                  <a:lnTo>
                    <a:pt x="1854978" y="19049"/>
                  </a:lnTo>
                  <a:lnTo>
                    <a:pt x="1903519" y="17713"/>
                  </a:lnTo>
                  <a:lnTo>
                    <a:pt x="1953361" y="15654"/>
                  </a:lnTo>
                  <a:lnTo>
                    <a:pt x="2005040" y="13791"/>
                  </a:lnTo>
                  <a:lnTo>
                    <a:pt x="2058479" y="12979"/>
                  </a:lnTo>
                  <a:lnTo>
                    <a:pt x="2113239" y="13017"/>
                  </a:lnTo>
                  <a:lnTo>
                    <a:pt x="2168882" y="13702"/>
                  </a:lnTo>
                  <a:lnTo>
                    <a:pt x="2224968" y="14833"/>
                  </a:lnTo>
                  <a:lnTo>
                    <a:pt x="2281059" y="16206"/>
                  </a:lnTo>
                  <a:lnTo>
                    <a:pt x="2336716" y="17620"/>
                  </a:lnTo>
                  <a:lnTo>
                    <a:pt x="2391500" y="18874"/>
                  </a:lnTo>
                  <a:lnTo>
                    <a:pt x="2444972" y="19764"/>
                  </a:lnTo>
                  <a:lnTo>
                    <a:pt x="2496693" y="20090"/>
                  </a:lnTo>
                  <a:lnTo>
                    <a:pt x="2546225" y="19648"/>
                  </a:lnTo>
                  <a:lnTo>
                    <a:pt x="2593128" y="18236"/>
                  </a:lnTo>
                  <a:lnTo>
                    <a:pt x="2636964" y="15654"/>
                  </a:lnTo>
                  <a:lnTo>
                    <a:pt x="2684955" y="12812"/>
                  </a:lnTo>
                  <a:lnTo>
                    <a:pt x="2736922" y="11160"/>
                  </a:lnTo>
                  <a:lnTo>
                    <a:pt x="2791866" y="10498"/>
                  </a:lnTo>
                  <a:lnTo>
                    <a:pt x="2848788" y="10622"/>
                  </a:lnTo>
                  <a:lnTo>
                    <a:pt x="2906689" y="11330"/>
                  </a:lnTo>
                  <a:lnTo>
                    <a:pt x="2964570" y="12420"/>
                  </a:lnTo>
                  <a:lnTo>
                    <a:pt x="3021431" y="13690"/>
                  </a:lnTo>
                  <a:lnTo>
                    <a:pt x="3076273" y="14937"/>
                  </a:lnTo>
                  <a:lnTo>
                    <a:pt x="3128097" y="15959"/>
                  </a:lnTo>
                  <a:lnTo>
                    <a:pt x="3175903" y="16554"/>
                  </a:lnTo>
                  <a:lnTo>
                    <a:pt x="3218693" y="16520"/>
                  </a:lnTo>
                  <a:lnTo>
                    <a:pt x="3255467" y="15654"/>
                  </a:lnTo>
                  <a:lnTo>
                    <a:pt x="3254756" y="23807"/>
                  </a:lnTo>
                  <a:lnTo>
                    <a:pt x="3255048" y="27782"/>
                  </a:lnTo>
                  <a:lnTo>
                    <a:pt x="3255467" y="33942"/>
                  </a:lnTo>
                  <a:lnTo>
                    <a:pt x="3216363" y="34695"/>
                  </a:lnTo>
                  <a:lnTo>
                    <a:pt x="3171145" y="34919"/>
                  </a:lnTo>
                  <a:lnTo>
                    <a:pt x="3120877" y="34716"/>
                  </a:lnTo>
                  <a:lnTo>
                    <a:pt x="3066626" y="34190"/>
                  </a:lnTo>
                  <a:lnTo>
                    <a:pt x="3009455" y="33444"/>
                  </a:lnTo>
                  <a:lnTo>
                    <a:pt x="2950431" y="32582"/>
                  </a:lnTo>
                  <a:lnTo>
                    <a:pt x="2890618" y="31708"/>
                  </a:lnTo>
                  <a:lnTo>
                    <a:pt x="2831081" y="30925"/>
                  </a:lnTo>
                  <a:lnTo>
                    <a:pt x="2772886" y="30337"/>
                  </a:lnTo>
                  <a:lnTo>
                    <a:pt x="2717098" y="30047"/>
                  </a:lnTo>
                  <a:lnTo>
                    <a:pt x="2664781" y="30159"/>
                  </a:lnTo>
                  <a:lnTo>
                    <a:pt x="2617002" y="30777"/>
                  </a:lnTo>
                  <a:lnTo>
                    <a:pt x="2574824" y="32003"/>
                  </a:lnTo>
                  <a:lnTo>
                    <a:pt x="2539314" y="33942"/>
                  </a:lnTo>
                  <a:lnTo>
                    <a:pt x="2505904" y="35563"/>
                  </a:lnTo>
                  <a:lnTo>
                    <a:pt x="2429856" y="35308"/>
                  </a:lnTo>
                  <a:lnTo>
                    <a:pt x="2387407" y="33931"/>
                  </a:lnTo>
                  <a:lnTo>
                    <a:pt x="2342134" y="32054"/>
                  </a:lnTo>
                  <a:lnTo>
                    <a:pt x="2294130" y="29928"/>
                  </a:lnTo>
                  <a:lnTo>
                    <a:pt x="2243491" y="27803"/>
                  </a:lnTo>
                  <a:lnTo>
                    <a:pt x="2190311" y="25928"/>
                  </a:lnTo>
                  <a:lnTo>
                    <a:pt x="2134683" y="24554"/>
                  </a:lnTo>
                  <a:lnTo>
                    <a:pt x="2076704" y="23930"/>
                  </a:lnTo>
                  <a:lnTo>
                    <a:pt x="2016466" y="24307"/>
                  </a:lnTo>
                  <a:lnTo>
                    <a:pt x="1954064" y="25935"/>
                  </a:lnTo>
                  <a:lnTo>
                    <a:pt x="1889594" y="29063"/>
                  </a:lnTo>
                  <a:lnTo>
                    <a:pt x="1823148" y="33942"/>
                  </a:lnTo>
                  <a:lnTo>
                    <a:pt x="1755162" y="39333"/>
                  </a:lnTo>
                  <a:lnTo>
                    <a:pt x="1695422" y="43070"/>
                  </a:lnTo>
                  <a:lnTo>
                    <a:pt x="1642491" y="45359"/>
                  </a:lnTo>
                  <a:lnTo>
                    <a:pt x="1594936" y="46406"/>
                  </a:lnTo>
                  <a:lnTo>
                    <a:pt x="1551321" y="46418"/>
                  </a:lnTo>
                  <a:lnTo>
                    <a:pt x="1510212" y="45599"/>
                  </a:lnTo>
                  <a:lnTo>
                    <a:pt x="1470175" y="44157"/>
                  </a:lnTo>
                  <a:lnTo>
                    <a:pt x="1429773" y="42297"/>
                  </a:lnTo>
                  <a:lnTo>
                    <a:pt x="1387574" y="40225"/>
                  </a:lnTo>
                  <a:lnTo>
                    <a:pt x="1342141" y="38148"/>
                  </a:lnTo>
                  <a:lnTo>
                    <a:pt x="1292040" y="36271"/>
                  </a:lnTo>
                  <a:lnTo>
                    <a:pt x="1235836" y="34800"/>
                  </a:lnTo>
                  <a:lnTo>
                    <a:pt x="1172095" y="33942"/>
                  </a:lnTo>
                  <a:lnTo>
                    <a:pt x="1133527" y="33797"/>
                  </a:lnTo>
                  <a:lnTo>
                    <a:pt x="1094604" y="33887"/>
                  </a:lnTo>
                  <a:lnTo>
                    <a:pt x="1055216" y="34181"/>
                  </a:lnTo>
                  <a:lnTo>
                    <a:pt x="1015254" y="34647"/>
                  </a:lnTo>
                  <a:lnTo>
                    <a:pt x="974606" y="35252"/>
                  </a:lnTo>
                  <a:lnTo>
                    <a:pt x="933163" y="35967"/>
                  </a:lnTo>
                  <a:lnTo>
                    <a:pt x="890815" y="36757"/>
                  </a:lnTo>
                  <a:lnTo>
                    <a:pt x="847451" y="37593"/>
                  </a:lnTo>
                  <a:lnTo>
                    <a:pt x="802962" y="38442"/>
                  </a:lnTo>
                  <a:lnTo>
                    <a:pt x="757237" y="39273"/>
                  </a:lnTo>
                  <a:lnTo>
                    <a:pt x="710165" y="40053"/>
                  </a:lnTo>
                  <a:lnTo>
                    <a:pt x="661637" y="40751"/>
                  </a:lnTo>
                  <a:lnTo>
                    <a:pt x="611543" y="41335"/>
                  </a:lnTo>
                  <a:lnTo>
                    <a:pt x="559772" y="41774"/>
                  </a:lnTo>
                  <a:lnTo>
                    <a:pt x="506214" y="42036"/>
                  </a:lnTo>
                  <a:lnTo>
                    <a:pt x="450759" y="42089"/>
                  </a:lnTo>
                  <a:lnTo>
                    <a:pt x="393297" y="41901"/>
                  </a:lnTo>
                  <a:lnTo>
                    <a:pt x="333718" y="41440"/>
                  </a:lnTo>
                  <a:lnTo>
                    <a:pt x="271910" y="40676"/>
                  </a:lnTo>
                  <a:lnTo>
                    <a:pt x="207766" y="39576"/>
                  </a:lnTo>
                  <a:lnTo>
                    <a:pt x="141173" y="38108"/>
                  </a:lnTo>
                  <a:lnTo>
                    <a:pt x="72022" y="36240"/>
                  </a:lnTo>
                  <a:lnTo>
                    <a:pt x="203" y="33942"/>
                  </a:lnTo>
                  <a:lnTo>
                    <a:pt x="152" y="28138"/>
                  </a:lnTo>
                  <a:lnTo>
                    <a:pt x="0" y="22144"/>
                  </a:lnTo>
                  <a:lnTo>
                    <a:pt x="203" y="15654"/>
                  </a:lnTo>
                  <a:close/>
                </a:path>
              </a:pathLst>
            </a:custGeom>
            <a:ln w="38100">
              <a:solidFill>
                <a:srgbClr val="8AC145"/>
              </a:solidFill>
            </a:ln>
          </p:spPr>
          <p:txBody>
            <a:bodyPr wrap="square" lIns="0" tIns="0" rIns="0" bIns="0" rtlCol="0"/>
            <a:lstStyle/>
            <a:p>
              <a:endParaRPr/>
            </a:p>
          </p:txBody>
        </p:sp>
      </p:grpSp>
      <p:graphicFrame>
        <p:nvGraphicFramePr>
          <p:cNvPr id="10" name="object 10"/>
          <p:cNvGraphicFramePr>
            <a:graphicFrameLocks noGrp="1"/>
          </p:cNvGraphicFramePr>
          <p:nvPr/>
        </p:nvGraphicFramePr>
        <p:xfrm>
          <a:off x="4640008" y="933272"/>
          <a:ext cx="7215504" cy="4933950"/>
        </p:xfrm>
        <a:graphic>
          <a:graphicData uri="http://schemas.openxmlformats.org/drawingml/2006/table">
            <a:tbl>
              <a:tblPr firstRow="1" bandRow="1">
                <a:tableStyleId>{2D5ABB26-0587-4C30-8999-92F81FD0307C}</a:tableStyleId>
              </a:tblPr>
              <a:tblGrid>
                <a:gridCol w="3746500">
                  <a:extLst>
                    <a:ext uri="{9D8B030D-6E8A-4147-A177-3AD203B41FA5}">
                      <a16:colId xmlns:a16="http://schemas.microsoft.com/office/drawing/2014/main" val="20000"/>
                    </a:ext>
                  </a:extLst>
                </a:gridCol>
                <a:gridCol w="1494154">
                  <a:extLst>
                    <a:ext uri="{9D8B030D-6E8A-4147-A177-3AD203B41FA5}">
                      <a16:colId xmlns:a16="http://schemas.microsoft.com/office/drawing/2014/main" val="20001"/>
                    </a:ext>
                  </a:extLst>
                </a:gridCol>
                <a:gridCol w="1974850">
                  <a:extLst>
                    <a:ext uri="{9D8B030D-6E8A-4147-A177-3AD203B41FA5}">
                      <a16:colId xmlns:a16="http://schemas.microsoft.com/office/drawing/2014/main" val="20002"/>
                    </a:ext>
                  </a:extLst>
                </a:gridCol>
              </a:tblGrid>
              <a:tr h="1377950">
                <a:tc>
                  <a:txBody>
                    <a:bodyPr/>
                    <a:lstStyle/>
                    <a:p>
                      <a:pPr marL="204470" marR="198120" algn="ctr">
                        <a:lnSpc>
                          <a:spcPct val="100000"/>
                        </a:lnSpc>
                        <a:spcBef>
                          <a:spcPts val="305"/>
                        </a:spcBef>
                      </a:pPr>
                      <a:r>
                        <a:rPr sz="2500" dirty="0">
                          <a:latin typeface="Arial"/>
                          <a:cs typeface="Arial"/>
                        </a:rPr>
                        <a:t>Grupo</a:t>
                      </a:r>
                      <a:r>
                        <a:rPr sz="2500" spc="-25" dirty="0">
                          <a:latin typeface="Arial"/>
                          <a:cs typeface="Arial"/>
                        </a:rPr>
                        <a:t> </a:t>
                      </a:r>
                      <a:r>
                        <a:rPr sz="2500" dirty="0">
                          <a:latin typeface="Arial"/>
                          <a:cs typeface="Arial"/>
                        </a:rPr>
                        <a:t>salarial</a:t>
                      </a:r>
                      <a:r>
                        <a:rPr sz="2500" spc="-50" dirty="0">
                          <a:latin typeface="Arial"/>
                          <a:cs typeface="Arial"/>
                        </a:rPr>
                        <a:t> </a:t>
                      </a:r>
                      <a:r>
                        <a:rPr sz="2500" dirty="0">
                          <a:latin typeface="Arial"/>
                          <a:cs typeface="Arial"/>
                        </a:rPr>
                        <a:t>en</a:t>
                      </a:r>
                      <a:r>
                        <a:rPr sz="2500" spc="-20" dirty="0">
                          <a:latin typeface="Arial"/>
                          <a:cs typeface="Arial"/>
                        </a:rPr>
                        <a:t> </a:t>
                      </a:r>
                      <a:r>
                        <a:rPr sz="2500" spc="-10" dirty="0">
                          <a:latin typeface="Arial"/>
                          <a:cs typeface="Arial"/>
                        </a:rPr>
                        <a:t>veces SMGDF</a:t>
                      </a:r>
                      <a:endParaRPr sz="2500">
                        <a:latin typeface="Arial"/>
                        <a:cs typeface="Arial"/>
                      </a:endParaRPr>
                    </a:p>
                    <a:p>
                      <a:pPr algn="ctr">
                        <a:lnSpc>
                          <a:spcPct val="100000"/>
                        </a:lnSpc>
                        <a:spcBef>
                          <a:spcPts val="600"/>
                        </a:spcBef>
                      </a:pPr>
                      <a:r>
                        <a:rPr sz="2500" spc="-25" dirty="0">
                          <a:latin typeface="Arial"/>
                          <a:cs typeface="Arial"/>
                        </a:rPr>
                        <a:t>UMA</a:t>
                      </a:r>
                      <a:endParaRPr sz="2500">
                        <a:latin typeface="Arial"/>
                        <a:cs typeface="Arial"/>
                      </a:endParaRPr>
                    </a:p>
                  </a:txBody>
                  <a:tcPr marL="0" marR="0" marT="38735"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189230" marR="183515" algn="ctr">
                        <a:lnSpc>
                          <a:spcPct val="100000"/>
                        </a:lnSpc>
                        <a:spcBef>
                          <a:spcPts val="305"/>
                        </a:spcBef>
                      </a:pPr>
                      <a:r>
                        <a:rPr sz="2500" spc="-10" dirty="0">
                          <a:latin typeface="Arial"/>
                          <a:cs typeface="Arial"/>
                        </a:rPr>
                        <a:t>Cuantía básica</a:t>
                      </a:r>
                      <a:endParaRPr sz="2500">
                        <a:latin typeface="Arial"/>
                        <a:cs typeface="Arial"/>
                      </a:endParaRPr>
                    </a:p>
                    <a:p>
                      <a:pPr algn="ctr">
                        <a:lnSpc>
                          <a:spcPct val="100000"/>
                        </a:lnSpc>
                        <a:spcBef>
                          <a:spcPts val="600"/>
                        </a:spcBef>
                      </a:pPr>
                      <a:r>
                        <a:rPr sz="2500" spc="-50" dirty="0">
                          <a:latin typeface="Arial"/>
                          <a:cs typeface="Arial"/>
                        </a:rPr>
                        <a:t>%</a:t>
                      </a:r>
                      <a:endParaRPr sz="2500">
                        <a:latin typeface="Arial"/>
                        <a:cs typeface="Arial"/>
                      </a:endParaRPr>
                    </a:p>
                  </a:txBody>
                  <a:tcPr marL="0" marR="0" marT="38735"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598805" marR="185420" indent="-407670">
                        <a:lnSpc>
                          <a:spcPct val="100000"/>
                        </a:lnSpc>
                        <a:spcBef>
                          <a:spcPts val="305"/>
                        </a:spcBef>
                      </a:pPr>
                      <a:r>
                        <a:rPr sz="2500" spc="-10" dirty="0">
                          <a:latin typeface="Arial"/>
                          <a:cs typeface="Arial"/>
                        </a:rPr>
                        <a:t>Incremento anual</a:t>
                      </a:r>
                      <a:endParaRPr sz="2500">
                        <a:latin typeface="Arial"/>
                        <a:cs typeface="Arial"/>
                      </a:endParaRPr>
                    </a:p>
                  </a:txBody>
                  <a:tcPr marL="0" marR="0" marT="38735"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28320">
                <a:tc>
                  <a:txBody>
                    <a:bodyPr/>
                    <a:lstStyle/>
                    <a:p>
                      <a:pPr algn="ctr">
                        <a:lnSpc>
                          <a:spcPct val="100000"/>
                        </a:lnSpc>
                        <a:spcBef>
                          <a:spcPts val="710"/>
                        </a:spcBef>
                      </a:pPr>
                      <a:r>
                        <a:rPr sz="2500" dirty="0">
                          <a:latin typeface="Arial"/>
                          <a:cs typeface="Arial"/>
                        </a:rPr>
                        <a:t>Hasta</a:t>
                      </a:r>
                      <a:r>
                        <a:rPr sz="2500" spc="-45" dirty="0">
                          <a:latin typeface="Arial"/>
                          <a:cs typeface="Arial"/>
                        </a:rPr>
                        <a:t> </a:t>
                      </a:r>
                      <a:r>
                        <a:rPr sz="2500" spc="-50" dirty="0">
                          <a:latin typeface="Arial"/>
                          <a:cs typeface="Arial"/>
                        </a:rPr>
                        <a:t>1</a:t>
                      </a:r>
                      <a:endParaRPr sz="2500">
                        <a:latin typeface="Arial"/>
                        <a:cs typeface="Arial"/>
                      </a:endParaRPr>
                    </a:p>
                  </a:txBody>
                  <a:tcPr marL="0" marR="0" marT="9017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710"/>
                        </a:spcBef>
                      </a:pPr>
                      <a:r>
                        <a:rPr sz="2500" spc="-10" dirty="0">
                          <a:latin typeface="Arial"/>
                          <a:cs typeface="Arial"/>
                        </a:rPr>
                        <a:t>80.00</a:t>
                      </a:r>
                      <a:endParaRPr sz="2500">
                        <a:latin typeface="Arial"/>
                        <a:cs typeface="Arial"/>
                      </a:endParaRPr>
                    </a:p>
                  </a:txBody>
                  <a:tcPr marL="0" marR="0" marT="901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89535" algn="r">
                        <a:lnSpc>
                          <a:spcPct val="100000"/>
                        </a:lnSpc>
                        <a:spcBef>
                          <a:spcPts val="710"/>
                        </a:spcBef>
                      </a:pPr>
                      <a:r>
                        <a:rPr sz="2500" spc="-20" dirty="0">
                          <a:latin typeface="Arial"/>
                          <a:cs typeface="Arial"/>
                        </a:rPr>
                        <a:t>.563</a:t>
                      </a:r>
                      <a:endParaRPr sz="2500">
                        <a:latin typeface="Arial"/>
                        <a:cs typeface="Arial"/>
                      </a:endParaRPr>
                    </a:p>
                  </a:txBody>
                  <a:tcPr marL="0" marR="0" marT="9017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528320">
                <a:tc>
                  <a:txBody>
                    <a:bodyPr/>
                    <a:lstStyle/>
                    <a:p>
                      <a:pPr algn="ctr">
                        <a:lnSpc>
                          <a:spcPct val="100000"/>
                        </a:lnSpc>
                        <a:spcBef>
                          <a:spcPts val="710"/>
                        </a:spcBef>
                      </a:pPr>
                      <a:r>
                        <a:rPr sz="2500" dirty="0">
                          <a:latin typeface="Arial"/>
                          <a:cs typeface="Arial"/>
                        </a:rPr>
                        <a:t>De</a:t>
                      </a:r>
                      <a:r>
                        <a:rPr sz="2500" spc="-15" dirty="0">
                          <a:latin typeface="Arial"/>
                          <a:cs typeface="Arial"/>
                        </a:rPr>
                        <a:t> </a:t>
                      </a:r>
                      <a:r>
                        <a:rPr sz="2500" dirty="0">
                          <a:latin typeface="Arial"/>
                          <a:cs typeface="Arial"/>
                        </a:rPr>
                        <a:t>1.01</a:t>
                      </a:r>
                      <a:r>
                        <a:rPr sz="2500" spc="-10" dirty="0">
                          <a:latin typeface="Arial"/>
                          <a:cs typeface="Arial"/>
                        </a:rPr>
                        <a:t> </a:t>
                      </a:r>
                      <a:r>
                        <a:rPr sz="2500" dirty="0">
                          <a:latin typeface="Arial"/>
                          <a:cs typeface="Arial"/>
                        </a:rPr>
                        <a:t>a</a:t>
                      </a:r>
                      <a:r>
                        <a:rPr sz="2500" spc="-5" dirty="0">
                          <a:latin typeface="Arial"/>
                          <a:cs typeface="Arial"/>
                        </a:rPr>
                        <a:t> </a:t>
                      </a:r>
                      <a:r>
                        <a:rPr sz="2500" spc="-20" dirty="0">
                          <a:latin typeface="Arial"/>
                          <a:cs typeface="Arial"/>
                        </a:rPr>
                        <a:t>1.25</a:t>
                      </a:r>
                      <a:endParaRPr sz="2500">
                        <a:latin typeface="Arial"/>
                        <a:cs typeface="Arial"/>
                      </a:endParaRPr>
                    </a:p>
                  </a:txBody>
                  <a:tcPr marL="0" marR="0" marT="9017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710"/>
                        </a:spcBef>
                      </a:pPr>
                      <a:r>
                        <a:rPr sz="2500" spc="-10" dirty="0">
                          <a:latin typeface="Arial"/>
                          <a:cs typeface="Arial"/>
                        </a:rPr>
                        <a:t>77.11</a:t>
                      </a:r>
                      <a:endParaRPr sz="2500">
                        <a:latin typeface="Arial"/>
                        <a:cs typeface="Arial"/>
                      </a:endParaRPr>
                    </a:p>
                  </a:txBody>
                  <a:tcPr marL="0" marR="0" marT="901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89535" algn="r">
                        <a:lnSpc>
                          <a:spcPct val="100000"/>
                        </a:lnSpc>
                        <a:spcBef>
                          <a:spcPts val="710"/>
                        </a:spcBef>
                      </a:pPr>
                      <a:r>
                        <a:rPr sz="2500" spc="-20" dirty="0">
                          <a:latin typeface="Arial"/>
                          <a:cs typeface="Arial"/>
                        </a:rPr>
                        <a:t>.814</a:t>
                      </a:r>
                      <a:endParaRPr sz="2500">
                        <a:latin typeface="Arial"/>
                        <a:cs typeface="Arial"/>
                      </a:endParaRPr>
                    </a:p>
                  </a:txBody>
                  <a:tcPr marL="0" marR="0" marT="9017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528320">
                <a:tc>
                  <a:txBody>
                    <a:bodyPr/>
                    <a:lstStyle/>
                    <a:p>
                      <a:pPr algn="ctr">
                        <a:lnSpc>
                          <a:spcPct val="100000"/>
                        </a:lnSpc>
                        <a:spcBef>
                          <a:spcPts val="710"/>
                        </a:spcBef>
                      </a:pPr>
                      <a:r>
                        <a:rPr sz="2500" dirty="0">
                          <a:latin typeface="Arial"/>
                          <a:cs typeface="Arial"/>
                        </a:rPr>
                        <a:t>De</a:t>
                      </a:r>
                      <a:r>
                        <a:rPr sz="2500" spc="-15" dirty="0">
                          <a:latin typeface="Arial"/>
                          <a:cs typeface="Arial"/>
                        </a:rPr>
                        <a:t> </a:t>
                      </a:r>
                      <a:r>
                        <a:rPr sz="2500" dirty="0">
                          <a:latin typeface="Arial"/>
                          <a:cs typeface="Arial"/>
                        </a:rPr>
                        <a:t>1.26</a:t>
                      </a:r>
                      <a:r>
                        <a:rPr sz="2500" spc="-10" dirty="0">
                          <a:latin typeface="Arial"/>
                          <a:cs typeface="Arial"/>
                        </a:rPr>
                        <a:t> </a:t>
                      </a:r>
                      <a:r>
                        <a:rPr sz="2500" dirty="0">
                          <a:latin typeface="Arial"/>
                          <a:cs typeface="Arial"/>
                        </a:rPr>
                        <a:t>a</a:t>
                      </a:r>
                      <a:r>
                        <a:rPr sz="2500" spc="-5" dirty="0">
                          <a:latin typeface="Arial"/>
                          <a:cs typeface="Arial"/>
                        </a:rPr>
                        <a:t> </a:t>
                      </a:r>
                      <a:r>
                        <a:rPr sz="2500" spc="-20" dirty="0">
                          <a:latin typeface="Arial"/>
                          <a:cs typeface="Arial"/>
                        </a:rPr>
                        <a:t>1.50</a:t>
                      </a:r>
                      <a:endParaRPr sz="2500">
                        <a:latin typeface="Arial"/>
                        <a:cs typeface="Arial"/>
                      </a:endParaRPr>
                    </a:p>
                  </a:txBody>
                  <a:tcPr marL="0" marR="0" marT="9017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710"/>
                        </a:spcBef>
                      </a:pPr>
                      <a:r>
                        <a:rPr sz="2500" spc="-10" dirty="0">
                          <a:latin typeface="Arial"/>
                          <a:cs typeface="Arial"/>
                        </a:rPr>
                        <a:t>58.18</a:t>
                      </a:r>
                      <a:endParaRPr sz="2500">
                        <a:latin typeface="Arial"/>
                        <a:cs typeface="Arial"/>
                      </a:endParaRPr>
                    </a:p>
                  </a:txBody>
                  <a:tcPr marL="0" marR="0" marT="901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90170" algn="r">
                        <a:lnSpc>
                          <a:spcPct val="100000"/>
                        </a:lnSpc>
                        <a:spcBef>
                          <a:spcPts val="710"/>
                        </a:spcBef>
                      </a:pPr>
                      <a:r>
                        <a:rPr sz="2500" spc="-10" dirty="0">
                          <a:latin typeface="Arial"/>
                          <a:cs typeface="Arial"/>
                        </a:rPr>
                        <a:t>1.178</a:t>
                      </a:r>
                      <a:endParaRPr sz="2500">
                        <a:latin typeface="Arial"/>
                        <a:cs typeface="Arial"/>
                      </a:endParaRPr>
                    </a:p>
                  </a:txBody>
                  <a:tcPr marL="0" marR="0" marT="9017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528320">
                <a:tc>
                  <a:txBody>
                    <a:bodyPr/>
                    <a:lstStyle/>
                    <a:p>
                      <a:pPr algn="ctr">
                        <a:lnSpc>
                          <a:spcPct val="100000"/>
                        </a:lnSpc>
                        <a:spcBef>
                          <a:spcPts val="710"/>
                        </a:spcBef>
                      </a:pPr>
                      <a:r>
                        <a:rPr sz="2500" spc="-50" dirty="0">
                          <a:latin typeface="Arial"/>
                          <a:cs typeface="Arial"/>
                        </a:rPr>
                        <a:t>…</a:t>
                      </a:r>
                      <a:endParaRPr sz="2500">
                        <a:latin typeface="Arial"/>
                        <a:cs typeface="Arial"/>
                      </a:endParaRPr>
                    </a:p>
                  </a:txBody>
                  <a:tcPr marL="0" marR="0" marT="9017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710"/>
                        </a:spcBef>
                      </a:pPr>
                      <a:r>
                        <a:rPr sz="2500" spc="-50" dirty="0">
                          <a:latin typeface="Arial"/>
                          <a:cs typeface="Arial"/>
                        </a:rPr>
                        <a:t>…</a:t>
                      </a:r>
                      <a:endParaRPr sz="2500">
                        <a:latin typeface="Arial"/>
                        <a:cs typeface="Arial"/>
                      </a:endParaRPr>
                    </a:p>
                  </a:txBody>
                  <a:tcPr marL="0" marR="0" marT="901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89535" algn="r">
                        <a:lnSpc>
                          <a:spcPct val="100000"/>
                        </a:lnSpc>
                        <a:spcBef>
                          <a:spcPts val="710"/>
                        </a:spcBef>
                      </a:pPr>
                      <a:r>
                        <a:rPr sz="2500" spc="-50" dirty="0">
                          <a:latin typeface="Arial"/>
                          <a:cs typeface="Arial"/>
                        </a:rPr>
                        <a:t>…</a:t>
                      </a:r>
                      <a:endParaRPr sz="2500">
                        <a:latin typeface="Arial"/>
                        <a:cs typeface="Arial"/>
                      </a:endParaRPr>
                    </a:p>
                  </a:txBody>
                  <a:tcPr marL="0" marR="0" marT="9017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528320">
                <a:tc>
                  <a:txBody>
                    <a:bodyPr/>
                    <a:lstStyle/>
                    <a:p>
                      <a:pPr algn="ctr">
                        <a:lnSpc>
                          <a:spcPct val="100000"/>
                        </a:lnSpc>
                        <a:spcBef>
                          <a:spcPts val="710"/>
                        </a:spcBef>
                      </a:pPr>
                      <a:r>
                        <a:rPr sz="2500" dirty="0">
                          <a:latin typeface="Arial"/>
                          <a:cs typeface="Arial"/>
                        </a:rPr>
                        <a:t>De</a:t>
                      </a:r>
                      <a:r>
                        <a:rPr sz="2500" spc="-15" dirty="0">
                          <a:latin typeface="Arial"/>
                          <a:cs typeface="Arial"/>
                        </a:rPr>
                        <a:t> </a:t>
                      </a:r>
                      <a:r>
                        <a:rPr sz="2500" dirty="0">
                          <a:latin typeface="Arial"/>
                          <a:cs typeface="Arial"/>
                        </a:rPr>
                        <a:t>5.76</a:t>
                      </a:r>
                      <a:r>
                        <a:rPr sz="2500" spc="-10" dirty="0">
                          <a:latin typeface="Arial"/>
                          <a:cs typeface="Arial"/>
                        </a:rPr>
                        <a:t> </a:t>
                      </a:r>
                      <a:r>
                        <a:rPr sz="2500" dirty="0">
                          <a:latin typeface="Arial"/>
                          <a:cs typeface="Arial"/>
                        </a:rPr>
                        <a:t>a</a:t>
                      </a:r>
                      <a:r>
                        <a:rPr sz="2500" spc="-5" dirty="0">
                          <a:latin typeface="Arial"/>
                          <a:cs typeface="Arial"/>
                        </a:rPr>
                        <a:t> </a:t>
                      </a:r>
                      <a:r>
                        <a:rPr sz="2500" spc="-20" dirty="0">
                          <a:latin typeface="Arial"/>
                          <a:cs typeface="Arial"/>
                        </a:rPr>
                        <a:t>6.00</a:t>
                      </a:r>
                      <a:endParaRPr sz="2500">
                        <a:latin typeface="Arial"/>
                        <a:cs typeface="Arial"/>
                      </a:endParaRPr>
                    </a:p>
                  </a:txBody>
                  <a:tcPr marL="0" marR="0" marT="9017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710"/>
                        </a:spcBef>
                      </a:pPr>
                      <a:r>
                        <a:rPr sz="2500" spc="-10" dirty="0">
                          <a:latin typeface="Arial"/>
                          <a:cs typeface="Arial"/>
                        </a:rPr>
                        <a:t>13.62</a:t>
                      </a:r>
                      <a:endParaRPr sz="2500">
                        <a:latin typeface="Arial"/>
                        <a:cs typeface="Arial"/>
                      </a:endParaRPr>
                    </a:p>
                  </a:txBody>
                  <a:tcPr marL="0" marR="0" marT="901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90170" algn="r">
                        <a:lnSpc>
                          <a:spcPct val="100000"/>
                        </a:lnSpc>
                        <a:spcBef>
                          <a:spcPts val="710"/>
                        </a:spcBef>
                      </a:pPr>
                      <a:r>
                        <a:rPr sz="2500" spc="-10" dirty="0">
                          <a:latin typeface="Arial"/>
                          <a:cs typeface="Arial"/>
                        </a:rPr>
                        <a:t>2.433</a:t>
                      </a:r>
                      <a:endParaRPr sz="2500">
                        <a:latin typeface="Arial"/>
                        <a:cs typeface="Arial"/>
                      </a:endParaRPr>
                    </a:p>
                  </a:txBody>
                  <a:tcPr marL="0" marR="0" marT="9017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914400">
                <a:tc>
                  <a:txBody>
                    <a:bodyPr/>
                    <a:lstStyle/>
                    <a:p>
                      <a:pPr marL="1069975" marR="101600" indent="-963294">
                        <a:lnSpc>
                          <a:spcPct val="100000"/>
                        </a:lnSpc>
                        <a:spcBef>
                          <a:spcPts val="750"/>
                        </a:spcBef>
                      </a:pPr>
                      <a:r>
                        <a:rPr sz="2500" dirty="0">
                          <a:latin typeface="Arial"/>
                          <a:cs typeface="Arial"/>
                        </a:rPr>
                        <a:t>De</a:t>
                      </a:r>
                      <a:r>
                        <a:rPr sz="2500" spc="-25" dirty="0">
                          <a:latin typeface="Arial"/>
                          <a:cs typeface="Arial"/>
                        </a:rPr>
                        <a:t> </a:t>
                      </a:r>
                      <a:r>
                        <a:rPr sz="2500" dirty="0">
                          <a:latin typeface="Arial"/>
                          <a:cs typeface="Arial"/>
                        </a:rPr>
                        <a:t>6.01</a:t>
                      </a:r>
                      <a:r>
                        <a:rPr sz="2500" spc="-25" dirty="0">
                          <a:latin typeface="Arial"/>
                          <a:cs typeface="Arial"/>
                        </a:rPr>
                        <a:t> </a:t>
                      </a:r>
                      <a:r>
                        <a:rPr sz="2500" dirty="0">
                          <a:latin typeface="Arial"/>
                          <a:cs typeface="Arial"/>
                        </a:rPr>
                        <a:t>al</a:t>
                      </a:r>
                      <a:r>
                        <a:rPr sz="2500" spc="-20" dirty="0">
                          <a:latin typeface="Arial"/>
                          <a:cs typeface="Arial"/>
                        </a:rPr>
                        <a:t> </a:t>
                      </a:r>
                      <a:r>
                        <a:rPr sz="2500" dirty="0">
                          <a:latin typeface="Arial"/>
                          <a:cs typeface="Arial"/>
                        </a:rPr>
                        <a:t>límite</a:t>
                      </a:r>
                      <a:r>
                        <a:rPr sz="2500" spc="-25" dirty="0">
                          <a:latin typeface="Arial"/>
                          <a:cs typeface="Arial"/>
                        </a:rPr>
                        <a:t> </a:t>
                      </a:r>
                      <a:r>
                        <a:rPr sz="2500" spc="-10" dirty="0">
                          <a:latin typeface="Arial"/>
                          <a:cs typeface="Arial"/>
                        </a:rPr>
                        <a:t>superior establecido</a:t>
                      </a:r>
                      <a:endParaRPr sz="2500">
                        <a:latin typeface="Arial"/>
                        <a:cs typeface="Arial"/>
                      </a:endParaRPr>
                    </a:p>
                  </a:txBody>
                  <a:tcPr marL="0" marR="0" marT="9525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nSpc>
                          <a:spcPct val="100000"/>
                        </a:lnSpc>
                        <a:spcBef>
                          <a:spcPts val="875"/>
                        </a:spcBef>
                      </a:pPr>
                      <a:endParaRPr sz="2500">
                        <a:latin typeface="Times New Roman"/>
                        <a:cs typeface="Times New Roman"/>
                      </a:endParaRPr>
                    </a:p>
                    <a:p>
                      <a:pPr algn="ctr">
                        <a:lnSpc>
                          <a:spcPct val="100000"/>
                        </a:lnSpc>
                      </a:pPr>
                      <a:r>
                        <a:rPr sz="2500" u="sng" spc="-10" dirty="0">
                          <a:solidFill>
                            <a:srgbClr val="0562C1"/>
                          </a:solidFill>
                          <a:uFill>
                            <a:solidFill>
                              <a:srgbClr val="0562C1"/>
                            </a:solidFill>
                          </a:uFill>
                          <a:latin typeface="Arial"/>
                          <a:cs typeface="Arial"/>
                        </a:rPr>
                        <a:t>13.00</a:t>
                      </a:r>
                      <a:endParaRPr sz="2500">
                        <a:latin typeface="Arial"/>
                        <a:cs typeface="Arial"/>
                      </a:endParaRPr>
                    </a:p>
                  </a:txBody>
                  <a:tcPr marL="0" marR="0" marT="111125"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nSpc>
                          <a:spcPct val="100000"/>
                        </a:lnSpc>
                        <a:spcBef>
                          <a:spcPts val="875"/>
                        </a:spcBef>
                      </a:pPr>
                      <a:endParaRPr sz="2500">
                        <a:latin typeface="Times New Roman"/>
                        <a:cs typeface="Times New Roman"/>
                      </a:endParaRPr>
                    </a:p>
                    <a:p>
                      <a:pPr marR="89535" algn="r">
                        <a:lnSpc>
                          <a:spcPct val="100000"/>
                        </a:lnSpc>
                        <a:spcBef>
                          <a:spcPts val="5"/>
                        </a:spcBef>
                      </a:pPr>
                      <a:r>
                        <a:rPr sz="2500" spc="-10" dirty="0">
                          <a:latin typeface="Arial"/>
                          <a:cs typeface="Arial"/>
                        </a:rPr>
                        <a:t>2.450</a:t>
                      </a:r>
                      <a:endParaRPr sz="2500">
                        <a:latin typeface="Arial"/>
                        <a:cs typeface="Arial"/>
                      </a:endParaRPr>
                    </a:p>
                  </a:txBody>
                  <a:tcPr marL="0" marR="0" marT="111125"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object 9"/>
          <p:cNvGrpSpPr/>
          <p:nvPr/>
        </p:nvGrpSpPr>
        <p:grpSpPr>
          <a:xfrm>
            <a:off x="632459" y="323850"/>
            <a:ext cx="11236960" cy="6212840"/>
            <a:chOff x="632459" y="323850"/>
            <a:chExt cx="11236960" cy="6212840"/>
          </a:xfrm>
        </p:grpSpPr>
        <p:sp>
          <p:nvSpPr>
            <p:cNvPr id="10" name="object 10"/>
            <p:cNvSpPr/>
            <p:nvPr/>
          </p:nvSpPr>
          <p:spPr>
            <a:xfrm>
              <a:off x="4651248" y="323850"/>
              <a:ext cx="7218045" cy="6212840"/>
            </a:xfrm>
            <a:custGeom>
              <a:avLst/>
              <a:gdLst/>
              <a:ahLst/>
              <a:cxnLst/>
              <a:rect l="l" t="t" r="r" b="b"/>
              <a:pathLst>
                <a:path w="7218045" h="6212840">
                  <a:moveTo>
                    <a:pt x="7217664" y="0"/>
                  </a:moveTo>
                  <a:lnTo>
                    <a:pt x="0" y="0"/>
                  </a:lnTo>
                  <a:lnTo>
                    <a:pt x="0" y="6212586"/>
                  </a:lnTo>
                  <a:lnTo>
                    <a:pt x="1837105" y="6212586"/>
                  </a:lnTo>
                  <a:lnTo>
                    <a:pt x="1837105" y="6210795"/>
                  </a:lnTo>
                  <a:lnTo>
                    <a:pt x="2893555" y="6210795"/>
                  </a:lnTo>
                  <a:lnTo>
                    <a:pt x="2893555" y="6212586"/>
                  </a:lnTo>
                  <a:lnTo>
                    <a:pt x="3774046" y="6212586"/>
                  </a:lnTo>
                  <a:lnTo>
                    <a:pt x="7217664" y="2864878"/>
                  </a:lnTo>
                  <a:lnTo>
                    <a:pt x="7217664" y="0"/>
                  </a:lnTo>
                  <a:close/>
                </a:path>
              </a:pathLst>
            </a:custGeom>
            <a:solidFill>
              <a:srgbClr val="7E7E7E">
                <a:alpha val="25097"/>
              </a:srgbClr>
            </a:solidFill>
          </p:spPr>
          <p:txBody>
            <a:bodyPr wrap="square" lIns="0" tIns="0" rIns="0" bIns="0" rtlCol="0"/>
            <a:lstStyle/>
            <a:p>
              <a:endParaRPr/>
            </a:p>
          </p:txBody>
        </p:sp>
        <p:sp>
          <p:nvSpPr>
            <p:cNvPr id="11" name="object 11"/>
            <p:cNvSpPr/>
            <p:nvPr/>
          </p:nvSpPr>
          <p:spPr>
            <a:xfrm>
              <a:off x="8577071" y="3336035"/>
              <a:ext cx="3291840" cy="3200400"/>
            </a:xfrm>
            <a:custGeom>
              <a:avLst/>
              <a:gdLst/>
              <a:ahLst/>
              <a:cxnLst/>
              <a:rect l="l" t="t" r="r" b="b"/>
              <a:pathLst>
                <a:path w="3291840" h="3200400">
                  <a:moveTo>
                    <a:pt x="3291840" y="0"/>
                  </a:moveTo>
                  <a:lnTo>
                    <a:pt x="0" y="3200400"/>
                  </a:lnTo>
                  <a:lnTo>
                    <a:pt x="3291840" y="3200400"/>
                  </a:lnTo>
                  <a:lnTo>
                    <a:pt x="3291840" y="0"/>
                  </a:lnTo>
                  <a:close/>
                </a:path>
              </a:pathLst>
            </a:custGeom>
            <a:solidFill>
              <a:srgbClr val="1D6EA9"/>
            </a:solidFill>
          </p:spPr>
          <p:txBody>
            <a:bodyPr wrap="square" lIns="0" tIns="0" rIns="0" bIns="0" rtlCol="0"/>
            <a:lstStyle/>
            <a:p>
              <a:endParaRPr/>
            </a:p>
          </p:txBody>
        </p:sp>
        <p:sp>
          <p:nvSpPr>
            <p:cNvPr id="12" name="object 12"/>
            <p:cNvSpPr/>
            <p:nvPr/>
          </p:nvSpPr>
          <p:spPr>
            <a:xfrm>
              <a:off x="641984" y="623697"/>
              <a:ext cx="10905490" cy="5607685"/>
            </a:xfrm>
            <a:custGeom>
              <a:avLst/>
              <a:gdLst/>
              <a:ahLst/>
              <a:cxnLst/>
              <a:rect l="l" t="t" r="r" b="b"/>
              <a:pathLst>
                <a:path w="10905490" h="5607685">
                  <a:moveTo>
                    <a:pt x="0" y="0"/>
                  </a:moveTo>
                  <a:lnTo>
                    <a:pt x="10904982" y="0"/>
                  </a:lnTo>
                  <a:lnTo>
                    <a:pt x="10904982" y="5607558"/>
                  </a:lnTo>
                  <a:lnTo>
                    <a:pt x="0" y="5607558"/>
                  </a:lnTo>
                  <a:lnTo>
                    <a:pt x="0" y="0"/>
                  </a:lnTo>
                  <a:close/>
                </a:path>
              </a:pathLst>
            </a:custGeom>
            <a:ln w="19050">
              <a:solidFill>
                <a:srgbClr val="404040"/>
              </a:solidFill>
            </a:ln>
          </p:spPr>
          <p:txBody>
            <a:bodyPr wrap="square" lIns="0" tIns="0" rIns="0" bIns="0" rtlCol="0"/>
            <a:lstStyle/>
            <a:p>
              <a:endParaRPr/>
            </a:p>
          </p:txBody>
        </p:sp>
        <p:sp>
          <p:nvSpPr>
            <p:cNvPr id="13" name="object 13"/>
            <p:cNvSpPr/>
            <p:nvPr/>
          </p:nvSpPr>
          <p:spPr>
            <a:xfrm>
              <a:off x="5101208" y="1081658"/>
              <a:ext cx="5077460" cy="504190"/>
            </a:xfrm>
            <a:custGeom>
              <a:avLst/>
              <a:gdLst/>
              <a:ahLst/>
              <a:cxnLst/>
              <a:rect l="l" t="t" r="r" b="b"/>
              <a:pathLst>
                <a:path w="5077459" h="504190">
                  <a:moveTo>
                    <a:pt x="4993259" y="0"/>
                  </a:moveTo>
                  <a:lnTo>
                    <a:pt x="83947" y="0"/>
                  </a:lnTo>
                  <a:lnTo>
                    <a:pt x="51268" y="6596"/>
                  </a:lnTo>
                  <a:lnTo>
                    <a:pt x="24585" y="24585"/>
                  </a:lnTo>
                  <a:lnTo>
                    <a:pt x="6596" y="51268"/>
                  </a:lnTo>
                  <a:lnTo>
                    <a:pt x="0" y="83947"/>
                  </a:lnTo>
                  <a:lnTo>
                    <a:pt x="0" y="419735"/>
                  </a:lnTo>
                  <a:lnTo>
                    <a:pt x="6596" y="452407"/>
                  </a:lnTo>
                  <a:lnTo>
                    <a:pt x="24585" y="479091"/>
                  </a:lnTo>
                  <a:lnTo>
                    <a:pt x="51268" y="497083"/>
                  </a:lnTo>
                  <a:lnTo>
                    <a:pt x="83947" y="503682"/>
                  </a:lnTo>
                  <a:lnTo>
                    <a:pt x="4993259" y="503682"/>
                  </a:lnTo>
                  <a:lnTo>
                    <a:pt x="5025937" y="497083"/>
                  </a:lnTo>
                  <a:lnTo>
                    <a:pt x="5052620" y="479091"/>
                  </a:lnTo>
                  <a:lnTo>
                    <a:pt x="5070609" y="452407"/>
                  </a:lnTo>
                  <a:lnTo>
                    <a:pt x="5077206" y="419735"/>
                  </a:lnTo>
                  <a:lnTo>
                    <a:pt x="5077206" y="83947"/>
                  </a:lnTo>
                  <a:lnTo>
                    <a:pt x="5070609" y="51268"/>
                  </a:lnTo>
                  <a:lnTo>
                    <a:pt x="5052620" y="24585"/>
                  </a:lnTo>
                  <a:lnTo>
                    <a:pt x="5025937" y="6596"/>
                  </a:lnTo>
                  <a:lnTo>
                    <a:pt x="4993259" y="0"/>
                  </a:lnTo>
                  <a:close/>
                </a:path>
              </a:pathLst>
            </a:custGeom>
            <a:solidFill>
              <a:srgbClr val="8AC145"/>
            </a:solidFill>
          </p:spPr>
          <p:txBody>
            <a:bodyPr wrap="square" lIns="0" tIns="0" rIns="0" bIns="0" rtlCol="0"/>
            <a:lstStyle/>
            <a:p>
              <a:endParaRPr/>
            </a:p>
          </p:txBody>
        </p:sp>
        <p:sp>
          <p:nvSpPr>
            <p:cNvPr id="14" name="object 14"/>
            <p:cNvSpPr/>
            <p:nvPr/>
          </p:nvSpPr>
          <p:spPr>
            <a:xfrm>
              <a:off x="5101208" y="1081658"/>
              <a:ext cx="5077460" cy="504190"/>
            </a:xfrm>
            <a:custGeom>
              <a:avLst/>
              <a:gdLst/>
              <a:ahLst/>
              <a:cxnLst/>
              <a:rect l="l" t="t" r="r" b="b"/>
              <a:pathLst>
                <a:path w="5077459" h="504190">
                  <a:moveTo>
                    <a:pt x="0" y="83947"/>
                  </a:moveTo>
                  <a:lnTo>
                    <a:pt x="6596" y="51268"/>
                  </a:lnTo>
                  <a:lnTo>
                    <a:pt x="24585" y="24585"/>
                  </a:lnTo>
                  <a:lnTo>
                    <a:pt x="51268" y="6596"/>
                  </a:lnTo>
                  <a:lnTo>
                    <a:pt x="83947" y="0"/>
                  </a:lnTo>
                  <a:lnTo>
                    <a:pt x="4993259" y="0"/>
                  </a:lnTo>
                  <a:lnTo>
                    <a:pt x="5025937" y="6596"/>
                  </a:lnTo>
                  <a:lnTo>
                    <a:pt x="5052620" y="24585"/>
                  </a:lnTo>
                  <a:lnTo>
                    <a:pt x="5070609" y="51268"/>
                  </a:lnTo>
                  <a:lnTo>
                    <a:pt x="5077206" y="83947"/>
                  </a:lnTo>
                  <a:lnTo>
                    <a:pt x="5077206" y="419735"/>
                  </a:lnTo>
                  <a:lnTo>
                    <a:pt x="5070609" y="452407"/>
                  </a:lnTo>
                  <a:lnTo>
                    <a:pt x="5052620" y="479091"/>
                  </a:lnTo>
                  <a:lnTo>
                    <a:pt x="5025937" y="497083"/>
                  </a:lnTo>
                  <a:lnTo>
                    <a:pt x="4993259" y="503682"/>
                  </a:lnTo>
                  <a:lnTo>
                    <a:pt x="83947" y="503682"/>
                  </a:lnTo>
                  <a:lnTo>
                    <a:pt x="51268" y="497083"/>
                  </a:lnTo>
                  <a:lnTo>
                    <a:pt x="24585" y="479091"/>
                  </a:lnTo>
                  <a:lnTo>
                    <a:pt x="6596" y="452407"/>
                  </a:lnTo>
                  <a:lnTo>
                    <a:pt x="0" y="419735"/>
                  </a:lnTo>
                  <a:lnTo>
                    <a:pt x="0" y="83947"/>
                  </a:lnTo>
                  <a:close/>
                </a:path>
              </a:pathLst>
            </a:custGeom>
            <a:ln w="12700">
              <a:solidFill>
                <a:srgbClr val="FFFFFF"/>
              </a:solidFill>
            </a:ln>
          </p:spPr>
          <p:txBody>
            <a:bodyPr wrap="square" lIns="0" tIns="0" rIns="0" bIns="0" rtlCol="0"/>
            <a:lstStyle/>
            <a:p>
              <a:endParaRPr/>
            </a:p>
          </p:txBody>
        </p:sp>
      </p:grpSp>
      <p:sp>
        <p:nvSpPr>
          <p:cNvPr id="15" name="object 15"/>
          <p:cNvSpPr txBox="1">
            <a:spLocks noGrp="1"/>
          </p:cNvSpPr>
          <p:nvPr>
            <p:ph type="title"/>
          </p:nvPr>
        </p:nvSpPr>
        <p:spPr>
          <a:xfrm>
            <a:off x="5193042" y="1129195"/>
            <a:ext cx="1036955" cy="345440"/>
          </a:xfrm>
          <a:prstGeom prst="rect">
            <a:avLst/>
          </a:prstGeom>
        </p:spPr>
        <p:txBody>
          <a:bodyPr vert="horz" wrap="square" lIns="0" tIns="12700" rIns="0" bIns="0" rtlCol="0">
            <a:spAutoFit/>
          </a:bodyPr>
          <a:lstStyle/>
          <a:p>
            <a:pPr marL="12700">
              <a:lnSpc>
                <a:spcPct val="100000"/>
              </a:lnSpc>
              <a:spcBef>
                <a:spcPts val="100"/>
              </a:spcBef>
            </a:pPr>
            <a:r>
              <a:rPr sz="2100" b="1" dirty="0">
                <a:solidFill>
                  <a:srgbClr val="FFFFFF"/>
                </a:solidFill>
                <a:latin typeface="Carlito"/>
                <a:cs typeface="Carlito"/>
              </a:rPr>
              <a:t>IPP</a:t>
            </a:r>
            <a:r>
              <a:rPr sz="2100" b="1" spc="-5" dirty="0">
                <a:solidFill>
                  <a:srgbClr val="FFFFFF"/>
                </a:solidFill>
                <a:latin typeface="Carlito"/>
                <a:cs typeface="Carlito"/>
              </a:rPr>
              <a:t> </a:t>
            </a:r>
            <a:r>
              <a:rPr sz="2100" b="1" dirty="0">
                <a:solidFill>
                  <a:srgbClr val="FFFFFF"/>
                </a:solidFill>
                <a:latin typeface="Carlito"/>
                <a:cs typeface="Carlito"/>
              </a:rPr>
              <a:t>o</a:t>
            </a:r>
            <a:r>
              <a:rPr sz="2100" b="1" spc="-10" dirty="0">
                <a:solidFill>
                  <a:srgbClr val="FFFFFF"/>
                </a:solidFill>
                <a:latin typeface="Carlito"/>
                <a:cs typeface="Carlito"/>
              </a:rPr>
              <a:t> </a:t>
            </a:r>
            <a:r>
              <a:rPr sz="2100" b="1" spc="-35" dirty="0">
                <a:solidFill>
                  <a:srgbClr val="FFFFFF"/>
                </a:solidFill>
                <a:latin typeface="Carlito"/>
                <a:cs typeface="Carlito"/>
              </a:rPr>
              <a:t>IPT.</a:t>
            </a:r>
            <a:endParaRPr sz="2100">
              <a:latin typeface="Carlito"/>
              <a:cs typeface="Carlito"/>
            </a:endParaRPr>
          </a:p>
        </p:txBody>
      </p:sp>
      <p:sp>
        <p:nvSpPr>
          <p:cNvPr id="16" name="object 16"/>
          <p:cNvSpPr txBox="1"/>
          <p:nvPr/>
        </p:nvSpPr>
        <p:spPr>
          <a:xfrm>
            <a:off x="5249646" y="1564106"/>
            <a:ext cx="2661920" cy="269875"/>
          </a:xfrm>
          <a:prstGeom prst="rect">
            <a:avLst/>
          </a:prstGeom>
        </p:spPr>
        <p:txBody>
          <a:bodyPr vert="horz" wrap="square" lIns="0" tIns="12700" rIns="0" bIns="0" rtlCol="0">
            <a:spAutoFit/>
          </a:bodyPr>
          <a:lstStyle/>
          <a:p>
            <a:pPr marL="183515" indent="-170815">
              <a:lnSpc>
                <a:spcPct val="100000"/>
              </a:lnSpc>
              <a:spcBef>
                <a:spcPts val="100"/>
              </a:spcBef>
              <a:buChar char="•"/>
              <a:tabLst>
                <a:tab pos="183515" algn="l"/>
              </a:tabLst>
            </a:pPr>
            <a:r>
              <a:rPr sz="1600" spc="-10" dirty="0">
                <a:latin typeface="Carlito"/>
                <a:cs typeface="Carlito"/>
              </a:rPr>
              <a:t>Rehabilitación</a:t>
            </a:r>
            <a:r>
              <a:rPr sz="1600" spc="-15" dirty="0">
                <a:latin typeface="Carlito"/>
                <a:cs typeface="Carlito"/>
              </a:rPr>
              <a:t> </a:t>
            </a:r>
            <a:r>
              <a:rPr sz="1600" dirty="0">
                <a:latin typeface="Carlito"/>
                <a:cs typeface="Carlito"/>
              </a:rPr>
              <a:t>para</a:t>
            </a:r>
            <a:r>
              <a:rPr sz="1600" spc="-15" dirty="0">
                <a:latin typeface="Carlito"/>
                <a:cs typeface="Carlito"/>
              </a:rPr>
              <a:t> </a:t>
            </a:r>
            <a:r>
              <a:rPr sz="1600" dirty="0">
                <a:latin typeface="Carlito"/>
                <a:cs typeface="Carlito"/>
              </a:rPr>
              <a:t>el</a:t>
            </a:r>
            <a:r>
              <a:rPr sz="1600" spc="-15" dirty="0">
                <a:latin typeface="Carlito"/>
                <a:cs typeface="Carlito"/>
              </a:rPr>
              <a:t> </a:t>
            </a:r>
            <a:r>
              <a:rPr sz="1600" spc="-10" dirty="0">
                <a:latin typeface="Carlito"/>
                <a:cs typeface="Carlito"/>
              </a:rPr>
              <a:t>trabajo.</a:t>
            </a:r>
            <a:endParaRPr sz="1600">
              <a:latin typeface="Carlito"/>
              <a:cs typeface="Carlito"/>
            </a:endParaRPr>
          </a:p>
        </p:txBody>
      </p:sp>
      <p:grpSp>
        <p:nvGrpSpPr>
          <p:cNvPr id="17" name="object 17"/>
          <p:cNvGrpSpPr/>
          <p:nvPr/>
        </p:nvGrpSpPr>
        <p:grpSpPr>
          <a:xfrm>
            <a:off x="5094859" y="1927225"/>
            <a:ext cx="5090160" cy="516890"/>
            <a:chOff x="5094859" y="1927225"/>
            <a:chExt cx="5090160" cy="516890"/>
          </a:xfrm>
        </p:grpSpPr>
        <p:sp>
          <p:nvSpPr>
            <p:cNvPr id="18" name="object 18"/>
            <p:cNvSpPr/>
            <p:nvPr/>
          </p:nvSpPr>
          <p:spPr>
            <a:xfrm>
              <a:off x="5101209" y="1933575"/>
              <a:ext cx="5077460" cy="504190"/>
            </a:xfrm>
            <a:custGeom>
              <a:avLst/>
              <a:gdLst/>
              <a:ahLst/>
              <a:cxnLst/>
              <a:rect l="l" t="t" r="r" b="b"/>
              <a:pathLst>
                <a:path w="5077459" h="504189">
                  <a:moveTo>
                    <a:pt x="4993259" y="0"/>
                  </a:moveTo>
                  <a:lnTo>
                    <a:pt x="83947" y="0"/>
                  </a:lnTo>
                  <a:lnTo>
                    <a:pt x="51268" y="6596"/>
                  </a:lnTo>
                  <a:lnTo>
                    <a:pt x="24585" y="24585"/>
                  </a:lnTo>
                  <a:lnTo>
                    <a:pt x="6596" y="51268"/>
                  </a:lnTo>
                  <a:lnTo>
                    <a:pt x="0" y="83947"/>
                  </a:lnTo>
                  <a:lnTo>
                    <a:pt x="0" y="419735"/>
                  </a:lnTo>
                  <a:lnTo>
                    <a:pt x="6596" y="452407"/>
                  </a:lnTo>
                  <a:lnTo>
                    <a:pt x="24585" y="479091"/>
                  </a:lnTo>
                  <a:lnTo>
                    <a:pt x="51268" y="497083"/>
                  </a:lnTo>
                  <a:lnTo>
                    <a:pt x="83947" y="503682"/>
                  </a:lnTo>
                  <a:lnTo>
                    <a:pt x="4993259" y="503682"/>
                  </a:lnTo>
                  <a:lnTo>
                    <a:pt x="5025937" y="497083"/>
                  </a:lnTo>
                  <a:lnTo>
                    <a:pt x="5052620" y="479091"/>
                  </a:lnTo>
                  <a:lnTo>
                    <a:pt x="5070609" y="452407"/>
                  </a:lnTo>
                  <a:lnTo>
                    <a:pt x="5077206" y="419735"/>
                  </a:lnTo>
                  <a:lnTo>
                    <a:pt x="5077206" y="83947"/>
                  </a:lnTo>
                  <a:lnTo>
                    <a:pt x="5070609" y="51268"/>
                  </a:lnTo>
                  <a:lnTo>
                    <a:pt x="5052620" y="24585"/>
                  </a:lnTo>
                  <a:lnTo>
                    <a:pt x="5025937" y="6596"/>
                  </a:lnTo>
                  <a:lnTo>
                    <a:pt x="4993259" y="0"/>
                  </a:lnTo>
                  <a:close/>
                </a:path>
              </a:pathLst>
            </a:custGeom>
            <a:solidFill>
              <a:srgbClr val="51C441"/>
            </a:solidFill>
          </p:spPr>
          <p:txBody>
            <a:bodyPr wrap="square" lIns="0" tIns="0" rIns="0" bIns="0" rtlCol="0"/>
            <a:lstStyle/>
            <a:p>
              <a:endParaRPr/>
            </a:p>
          </p:txBody>
        </p:sp>
        <p:sp>
          <p:nvSpPr>
            <p:cNvPr id="19" name="object 19"/>
            <p:cNvSpPr/>
            <p:nvPr/>
          </p:nvSpPr>
          <p:spPr>
            <a:xfrm>
              <a:off x="5101209" y="1933575"/>
              <a:ext cx="5077460" cy="504190"/>
            </a:xfrm>
            <a:custGeom>
              <a:avLst/>
              <a:gdLst/>
              <a:ahLst/>
              <a:cxnLst/>
              <a:rect l="l" t="t" r="r" b="b"/>
              <a:pathLst>
                <a:path w="5077459" h="504189">
                  <a:moveTo>
                    <a:pt x="0" y="83947"/>
                  </a:moveTo>
                  <a:lnTo>
                    <a:pt x="6596" y="51268"/>
                  </a:lnTo>
                  <a:lnTo>
                    <a:pt x="24585" y="24585"/>
                  </a:lnTo>
                  <a:lnTo>
                    <a:pt x="51268" y="6596"/>
                  </a:lnTo>
                  <a:lnTo>
                    <a:pt x="83947" y="0"/>
                  </a:lnTo>
                  <a:lnTo>
                    <a:pt x="4993259" y="0"/>
                  </a:lnTo>
                  <a:lnTo>
                    <a:pt x="5025937" y="6596"/>
                  </a:lnTo>
                  <a:lnTo>
                    <a:pt x="5052620" y="24585"/>
                  </a:lnTo>
                  <a:lnTo>
                    <a:pt x="5070609" y="51268"/>
                  </a:lnTo>
                  <a:lnTo>
                    <a:pt x="5077206" y="83947"/>
                  </a:lnTo>
                  <a:lnTo>
                    <a:pt x="5077206" y="419735"/>
                  </a:lnTo>
                  <a:lnTo>
                    <a:pt x="5070609" y="452407"/>
                  </a:lnTo>
                  <a:lnTo>
                    <a:pt x="5052620" y="479091"/>
                  </a:lnTo>
                  <a:lnTo>
                    <a:pt x="5025937" y="497083"/>
                  </a:lnTo>
                  <a:lnTo>
                    <a:pt x="4993259" y="503682"/>
                  </a:lnTo>
                  <a:lnTo>
                    <a:pt x="83947" y="503682"/>
                  </a:lnTo>
                  <a:lnTo>
                    <a:pt x="51268" y="497083"/>
                  </a:lnTo>
                  <a:lnTo>
                    <a:pt x="24585" y="479091"/>
                  </a:lnTo>
                  <a:lnTo>
                    <a:pt x="6596" y="452407"/>
                  </a:lnTo>
                  <a:lnTo>
                    <a:pt x="0" y="419735"/>
                  </a:lnTo>
                  <a:lnTo>
                    <a:pt x="0" y="83947"/>
                  </a:lnTo>
                  <a:close/>
                </a:path>
              </a:pathLst>
            </a:custGeom>
            <a:ln w="12700">
              <a:solidFill>
                <a:srgbClr val="FFFFFF"/>
              </a:solidFill>
            </a:ln>
          </p:spPr>
          <p:txBody>
            <a:bodyPr wrap="square" lIns="0" tIns="0" rIns="0" bIns="0" rtlCol="0"/>
            <a:lstStyle/>
            <a:p>
              <a:endParaRPr/>
            </a:p>
          </p:txBody>
        </p:sp>
      </p:grpSp>
      <p:sp>
        <p:nvSpPr>
          <p:cNvPr id="20" name="object 20"/>
          <p:cNvSpPr txBox="1"/>
          <p:nvPr/>
        </p:nvSpPr>
        <p:spPr>
          <a:xfrm>
            <a:off x="5193042" y="1980641"/>
            <a:ext cx="3896995" cy="345440"/>
          </a:xfrm>
          <a:prstGeom prst="rect">
            <a:avLst/>
          </a:prstGeom>
        </p:spPr>
        <p:txBody>
          <a:bodyPr vert="horz" wrap="square" lIns="0" tIns="12700" rIns="0" bIns="0" rtlCol="0">
            <a:spAutoFit/>
          </a:bodyPr>
          <a:lstStyle/>
          <a:p>
            <a:pPr marL="12700">
              <a:lnSpc>
                <a:spcPct val="100000"/>
              </a:lnSpc>
              <a:spcBef>
                <a:spcPts val="100"/>
              </a:spcBef>
            </a:pPr>
            <a:r>
              <a:rPr sz="2100" b="1" dirty="0">
                <a:solidFill>
                  <a:srgbClr val="FFFFFF"/>
                </a:solidFill>
                <a:latin typeface="Carlito"/>
                <a:cs typeface="Carlito"/>
              </a:rPr>
              <a:t>Invalidez</a:t>
            </a:r>
            <a:r>
              <a:rPr sz="2100" dirty="0">
                <a:solidFill>
                  <a:srgbClr val="FFFFFF"/>
                </a:solidFill>
                <a:latin typeface="Carlito"/>
                <a:cs typeface="Carlito"/>
              </a:rPr>
              <a:t>,</a:t>
            </a:r>
            <a:r>
              <a:rPr sz="2100" spc="370" dirty="0">
                <a:solidFill>
                  <a:srgbClr val="FFFFFF"/>
                </a:solidFill>
                <a:latin typeface="Carlito"/>
                <a:cs typeface="Carlito"/>
              </a:rPr>
              <a:t> </a:t>
            </a:r>
            <a:r>
              <a:rPr sz="2100" spc="-10" dirty="0">
                <a:solidFill>
                  <a:srgbClr val="FFFFFF"/>
                </a:solidFill>
                <a:latin typeface="Carlito"/>
                <a:cs typeface="Carlito"/>
              </a:rPr>
              <a:t>reingrese</a:t>
            </a:r>
            <a:r>
              <a:rPr sz="2100" spc="-50" dirty="0">
                <a:solidFill>
                  <a:srgbClr val="FFFFFF"/>
                </a:solidFill>
                <a:latin typeface="Carlito"/>
                <a:cs typeface="Carlito"/>
              </a:rPr>
              <a:t> </a:t>
            </a:r>
            <a:r>
              <a:rPr sz="2100" dirty="0">
                <a:solidFill>
                  <a:srgbClr val="FFFFFF"/>
                </a:solidFill>
                <a:latin typeface="Carlito"/>
                <a:cs typeface="Carlito"/>
              </a:rPr>
              <a:t>a</a:t>
            </a:r>
            <a:r>
              <a:rPr sz="2100" spc="-45" dirty="0">
                <a:solidFill>
                  <a:srgbClr val="FFFFFF"/>
                </a:solidFill>
                <a:latin typeface="Carlito"/>
                <a:cs typeface="Carlito"/>
              </a:rPr>
              <a:t> </a:t>
            </a:r>
            <a:r>
              <a:rPr sz="2100" dirty="0">
                <a:solidFill>
                  <a:srgbClr val="FFFFFF"/>
                </a:solidFill>
                <a:latin typeface="Carlito"/>
                <a:cs typeface="Carlito"/>
              </a:rPr>
              <a:t>laborar</a:t>
            </a:r>
            <a:r>
              <a:rPr sz="2100" spc="-60" dirty="0">
                <a:solidFill>
                  <a:srgbClr val="FFFFFF"/>
                </a:solidFill>
                <a:latin typeface="Carlito"/>
                <a:cs typeface="Carlito"/>
              </a:rPr>
              <a:t> </a:t>
            </a:r>
            <a:r>
              <a:rPr sz="2100" dirty="0">
                <a:solidFill>
                  <a:srgbClr val="FFFFFF"/>
                </a:solidFill>
                <a:latin typeface="Carlito"/>
                <a:cs typeface="Carlito"/>
              </a:rPr>
              <a:t>en</a:t>
            </a:r>
            <a:r>
              <a:rPr sz="2100" spc="-50" dirty="0">
                <a:solidFill>
                  <a:srgbClr val="FFFFFF"/>
                </a:solidFill>
                <a:latin typeface="Carlito"/>
                <a:cs typeface="Carlito"/>
              </a:rPr>
              <a:t> </a:t>
            </a:r>
            <a:r>
              <a:rPr sz="2100" spc="-25" dirty="0">
                <a:solidFill>
                  <a:srgbClr val="FFFFFF"/>
                </a:solidFill>
                <a:latin typeface="Carlito"/>
                <a:cs typeface="Carlito"/>
              </a:rPr>
              <a:t>un</a:t>
            </a:r>
            <a:endParaRPr sz="2100">
              <a:latin typeface="Carlito"/>
              <a:cs typeface="Carlito"/>
            </a:endParaRPr>
          </a:p>
        </p:txBody>
      </p:sp>
      <p:sp>
        <p:nvSpPr>
          <p:cNvPr id="21" name="object 21"/>
          <p:cNvSpPr txBox="1"/>
          <p:nvPr/>
        </p:nvSpPr>
        <p:spPr>
          <a:xfrm>
            <a:off x="5249646" y="2415552"/>
            <a:ext cx="3288029" cy="269875"/>
          </a:xfrm>
          <a:prstGeom prst="rect">
            <a:avLst/>
          </a:prstGeom>
        </p:spPr>
        <p:txBody>
          <a:bodyPr vert="horz" wrap="square" lIns="0" tIns="12700" rIns="0" bIns="0" rtlCol="0">
            <a:spAutoFit/>
          </a:bodyPr>
          <a:lstStyle/>
          <a:p>
            <a:pPr marL="183515" indent="-170815">
              <a:lnSpc>
                <a:spcPct val="100000"/>
              </a:lnSpc>
              <a:spcBef>
                <a:spcPts val="100"/>
              </a:spcBef>
              <a:buChar char="•"/>
              <a:tabLst>
                <a:tab pos="183515" algn="l"/>
              </a:tabLst>
            </a:pPr>
            <a:r>
              <a:rPr sz="1600" dirty="0">
                <a:latin typeface="Carlito"/>
                <a:cs typeface="Carlito"/>
              </a:rPr>
              <a:t>Puesto</a:t>
            </a:r>
            <a:r>
              <a:rPr sz="1600" spc="-15" dirty="0">
                <a:latin typeface="Carlito"/>
                <a:cs typeface="Carlito"/>
              </a:rPr>
              <a:t> </a:t>
            </a:r>
            <a:r>
              <a:rPr sz="1600" dirty="0">
                <a:latin typeface="Carlito"/>
                <a:cs typeface="Carlito"/>
              </a:rPr>
              <a:t>igual</a:t>
            </a:r>
            <a:r>
              <a:rPr sz="1600" spc="-30" dirty="0">
                <a:latin typeface="Carlito"/>
                <a:cs typeface="Carlito"/>
              </a:rPr>
              <a:t> </a:t>
            </a:r>
            <a:r>
              <a:rPr sz="1600" dirty="0">
                <a:latin typeface="Carlito"/>
                <a:cs typeface="Carlito"/>
              </a:rPr>
              <a:t>al</a:t>
            </a:r>
            <a:r>
              <a:rPr sz="1600" spc="-20" dirty="0">
                <a:latin typeface="Carlito"/>
                <a:cs typeface="Carlito"/>
              </a:rPr>
              <a:t> </a:t>
            </a:r>
            <a:r>
              <a:rPr sz="1600" spc="-10" dirty="0">
                <a:latin typeface="Carlito"/>
                <a:cs typeface="Carlito"/>
              </a:rPr>
              <a:t>declararse</a:t>
            </a:r>
            <a:r>
              <a:rPr sz="1600" spc="-20" dirty="0">
                <a:latin typeface="Carlito"/>
                <a:cs typeface="Carlito"/>
              </a:rPr>
              <a:t> </a:t>
            </a:r>
            <a:r>
              <a:rPr sz="1600" dirty="0">
                <a:latin typeface="Carlito"/>
                <a:cs typeface="Carlito"/>
              </a:rPr>
              <a:t>la</a:t>
            </a:r>
            <a:r>
              <a:rPr sz="1600" spc="-25" dirty="0">
                <a:latin typeface="Carlito"/>
                <a:cs typeface="Carlito"/>
              </a:rPr>
              <a:t> </a:t>
            </a:r>
            <a:r>
              <a:rPr sz="1600" spc="-10" dirty="0">
                <a:latin typeface="Carlito"/>
                <a:cs typeface="Carlito"/>
              </a:rPr>
              <a:t>invalidez.</a:t>
            </a:r>
            <a:endParaRPr sz="1600">
              <a:latin typeface="Carlito"/>
              <a:cs typeface="Carlito"/>
            </a:endParaRPr>
          </a:p>
        </p:txBody>
      </p:sp>
      <p:grpSp>
        <p:nvGrpSpPr>
          <p:cNvPr id="22" name="object 22"/>
          <p:cNvGrpSpPr/>
          <p:nvPr/>
        </p:nvGrpSpPr>
        <p:grpSpPr>
          <a:xfrm>
            <a:off x="5094859" y="2778379"/>
            <a:ext cx="5090160" cy="516890"/>
            <a:chOff x="5094859" y="2778379"/>
            <a:chExt cx="5090160" cy="516890"/>
          </a:xfrm>
        </p:grpSpPr>
        <p:sp>
          <p:nvSpPr>
            <p:cNvPr id="23" name="object 23"/>
            <p:cNvSpPr/>
            <p:nvPr/>
          </p:nvSpPr>
          <p:spPr>
            <a:xfrm>
              <a:off x="5101209" y="2784729"/>
              <a:ext cx="5077460" cy="504190"/>
            </a:xfrm>
            <a:custGeom>
              <a:avLst/>
              <a:gdLst/>
              <a:ahLst/>
              <a:cxnLst/>
              <a:rect l="l" t="t" r="r" b="b"/>
              <a:pathLst>
                <a:path w="5077459" h="504189">
                  <a:moveTo>
                    <a:pt x="4993259" y="0"/>
                  </a:moveTo>
                  <a:lnTo>
                    <a:pt x="83947" y="0"/>
                  </a:lnTo>
                  <a:lnTo>
                    <a:pt x="51268" y="6596"/>
                  </a:lnTo>
                  <a:lnTo>
                    <a:pt x="24585" y="24585"/>
                  </a:lnTo>
                  <a:lnTo>
                    <a:pt x="6596" y="51268"/>
                  </a:lnTo>
                  <a:lnTo>
                    <a:pt x="0" y="83947"/>
                  </a:lnTo>
                  <a:lnTo>
                    <a:pt x="0" y="419735"/>
                  </a:lnTo>
                  <a:lnTo>
                    <a:pt x="6596" y="452407"/>
                  </a:lnTo>
                  <a:lnTo>
                    <a:pt x="24585" y="479091"/>
                  </a:lnTo>
                  <a:lnTo>
                    <a:pt x="51268" y="497083"/>
                  </a:lnTo>
                  <a:lnTo>
                    <a:pt x="83947" y="503682"/>
                  </a:lnTo>
                  <a:lnTo>
                    <a:pt x="4993259" y="503682"/>
                  </a:lnTo>
                  <a:lnTo>
                    <a:pt x="5025937" y="497083"/>
                  </a:lnTo>
                  <a:lnTo>
                    <a:pt x="5052620" y="479091"/>
                  </a:lnTo>
                  <a:lnTo>
                    <a:pt x="5070609" y="452407"/>
                  </a:lnTo>
                  <a:lnTo>
                    <a:pt x="5077206" y="419735"/>
                  </a:lnTo>
                  <a:lnTo>
                    <a:pt x="5077206" y="83947"/>
                  </a:lnTo>
                  <a:lnTo>
                    <a:pt x="5070609" y="51268"/>
                  </a:lnTo>
                  <a:lnTo>
                    <a:pt x="5052620" y="24585"/>
                  </a:lnTo>
                  <a:lnTo>
                    <a:pt x="5025937" y="6596"/>
                  </a:lnTo>
                  <a:lnTo>
                    <a:pt x="4993259" y="0"/>
                  </a:lnTo>
                  <a:close/>
                </a:path>
              </a:pathLst>
            </a:custGeom>
            <a:solidFill>
              <a:srgbClr val="3DC66A"/>
            </a:solidFill>
          </p:spPr>
          <p:txBody>
            <a:bodyPr wrap="square" lIns="0" tIns="0" rIns="0" bIns="0" rtlCol="0"/>
            <a:lstStyle/>
            <a:p>
              <a:endParaRPr/>
            </a:p>
          </p:txBody>
        </p:sp>
        <p:sp>
          <p:nvSpPr>
            <p:cNvPr id="24" name="object 24"/>
            <p:cNvSpPr/>
            <p:nvPr/>
          </p:nvSpPr>
          <p:spPr>
            <a:xfrm>
              <a:off x="5101209" y="2784729"/>
              <a:ext cx="5077460" cy="504190"/>
            </a:xfrm>
            <a:custGeom>
              <a:avLst/>
              <a:gdLst/>
              <a:ahLst/>
              <a:cxnLst/>
              <a:rect l="l" t="t" r="r" b="b"/>
              <a:pathLst>
                <a:path w="5077459" h="504189">
                  <a:moveTo>
                    <a:pt x="0" y="83947"/>
                  </a:moveTo>
                  <a:lnTo>
                    <a:pt x="6596" y="51268"/>
                  </a:lnTo>
                  <a:lnTo>
                    <a:pt x="24585" y="24585"/>
                  </a:lnTo>
                  <a:lnTo>
                    <a:pt x="51268" y="6596"/>
                  </a:lnTo>
                  <a:lnTo>
                    <a:pt x="83947" y="0"/>
                  </a:lnTo>
                  <a:lnTo>
                    <a:pt x="4993259" y="0"/>
                  </a:lnTo>
                  <a:lnTo>
                    <a:pt x="5025937" y="6596"/>
                  </a:lnTo>
                  <a:lnTo>
                    <a:pt x="5052620" y="24585"/>
                  </a:lnTo>
                  <a:lnTo>
                    <a:pt x="5070609" y="51268"/>
                  </a:lnTo>
                  <a:lnTo>
                    <a:pt x="5077206" y="83947"/>
                  </a:lnTo>
                  <a:lnTo>
                    <a:pt x="5077206" y="419735"/>
                  </a:lnTo>
                  <a:lnTo>
                    <a:pt x="5070609" y="452407"/>
                  </a:lnTo>
                  <a:lnTo>
                    <a:pt x="5052620" y="479091"/>
                  </a:lnTo>
                  <a:lnTo>
                    <a:pt x="5025937" y="497083"/>
                  </a:lnTo>
                  <a:lnTo>
                    <a:pt x="4993259" y="503682"/>
                  </a:lnTo>
                  <a:lnTo>
                    <a:pt x="83947" y="503682"/>
                  </a:lnTo>
                  <a:lnTo>
                    <a:pt x="51268" y="497083"/>
                  </a:lnTo>
                  <a:lnTo>
                    <a:pt x="24585" y="479091"/>
                  </a:lnTo>
                  <a:lnTo>
                    <a:pt x="6596" y="452407"/>
                  </a:lnTo>
                  <a:lnTo>
                    <a:pt x="0" y="419735"/>
                  </a:lnTo>
                  <a:lnTo>
                    <a:pt x="0" y="83947"/>
                  </a:lnTo>
                  <a:close/>
                </a:path>
              </a:pathLst>
            </a:custGeom>
            <a:ln w="12700">
              <a:solidFill>
                <a:srgbClr val="FFFFFF"/>
              </a:solidFill>
            </a:ln>
          </p:spPr>
          <p:txBody>
            <a:bodyPr wrap="square" lIns="0" tIns="0" rIns="0" bIns="0" rtlCol="0"/>
            <a:lstStyle/>
            <a:p>
              <a:endParaRPr/>
            </a:p>
          </p:txBody>
        </p:sp>
      </p:grpSp>
      <p:sp>
        <p:nvSpPr>
          <p:cNvPr id="25" name="object 25"/>
          <p:cNvSpPr txBox="1"/>
          <p:nvPr/>
        </p:nvSpPr>
        <p:spPr>
          <a:xfrm>
            <a:off x="5193042" y="2832087"/>
            <a:ext cx="839469" cy="345440"/>
          </a:xfrm>
          <a:prstGeom prst="rect">
            <a:avLst/>
          </a:prstGeom>
        </p:spPr>
        <p:txBody>
          <a:bodyPr vert="horz" wrap="square" lIns="0" tIns="12700" rIns="0" bIns="0" rtlCol="0">
            <a:spAutoFit/>
          </a:bodyPr>
          <a:lstStyle/>
          <a:p>
            <a:pPr marL="12700">
              <a:lnSpc>
                <a:spcPct val="100000"/>
              </a:lnSpc>
              <a:spcBef>
                <a:spcPts val="100"/>
              </a:spcBef>
            </a:pPr>
            <a:r>
              <a:rPr sz="2100" b="1" spc="-10" dirty="0">
                <a:solidFill>
                  <a:srgbClr val="FFFFFF"/>
                </a:solidFill>
                <a:latin typeface="Carlito"/>
                <a:cs typeface="Carlito"/>
              </a:rPr>
              <a:t>Viudez</a:t>
            </a:r>
            <a:r>
              <a:rPr sz="2100" spc="-10" dirty="0">
                <a:solidFill>
                  <a:srgbClr val="FFFFFF"/>
                </a:solidFill>
                <a:latin typeface="Carlito"/>
                <a:cs typeface="Carlito"/>
              </a:rPr>
              <a:t>.</a:t>
            </a:r>
            <a:endParaRPr sz="2100">
              <a:latin typeface="Carlito"/>
              <a:cs typeface="Carlito"/>
            </a:endParaRPr>
          </a:p>
        </p:txBody>
      </p:sp>
      <p:sp>
        <p:nvSpPr>
          <p:cNvPr id="26" name="object 26"/>
          <p:cNvSpPr txBox="1"/>
          <p:nvPr/>
        </p:nvSpPr>
        <p:spPr>
          <a:xfrm>
            <a:off x="5249646" y="3266999"/>
            <a:ext cx="4257040" cy="269875"/>
          </a:xfrm>
          <a:prstGeom prst="rect">
            <a:avLst/>
          </a:prstGeom>
        </p:spPr>
        <p:txBody>
          <a:bodyPr vert="horz" wrap="square" lIns="0" tIns="12700" rIns="0" bIns="0" rtlCol="0">
            <a:spAutoFit/>
          </a:bodyPr>
          <a:lstStyle/>
          <a:p>
            <a:pPr marL="183515" indent="-170815">
              <a:lnSpc>
                <a:spcPct val="100000"/>
              </a:lnSpc>
              <a:spcBef>
                <a:spcPts val="100"/>
              </a:spcBef>
              <a:buChar char="•"/>
              <a:tabLst>
                <a:tab pos="183515" algn="l"/>
              </a:tabLst>
            </a:pPr>
            <a:r>
              <a:rPr sz="1600" dirty="0">
                <a:latin typeface="Carlito"/>
                <a:cs typeface="Carlito"/>
              </a:rPr>
              <a:t>Nuevas</a:t>
            </a:r>
            <a:r>
              <a:rPr sz="1600" spc="-55" dirty="0">
                <a:latin typeface="Carlito"/>
                <a:cs typeface="Carlito"/>
              </a:rPr>
              <a:t> </a:t>
            </a:r>
            <a:r>
              <a:rPr sz="1600" dirty="0">
                <a:latin typeface="Carlito"/>
                <a:cs typeface="Carlito"/>
              </a:rPr>
              <a:t>nupcias,</a:t>
            </a:r>
            <a:r>
              <a:rPr sz="1600" spc="-40" dirty="0">
                <a:latin typeface="Carlito"/>
                <a:cs typeface="Carlito"/>
              </a:rPr>
              <a:t> </a:t>
            </a:r>
            <a:r>
              <a:rPr sz="1600" dirty="0">
                <a:latin typeface="Carlito"/>
                <a:cs typeface="Carlito"/>
              </a:rPr>
              <a:t>entre</a:t>
            </a:r>
            <a:r>
              <a:rPr sz="1600" spc="-35" dirty="0">
                <a:latin typeface="Carlito"/>
                <a:cs typeface="Carlito"/>
              </a:rPr>
              <a:t> </a:t>
            </a:r>
            <a:r>
              <a:rPr sz="1600" dirty="0">
                <a:latin typeface="Carlito"/>
                <a:cs typeface="Carlito"/>
              </a:rPr>
              <a:t>en</a:t>
            </a:r>
            <a:r>
              <a:rPr sz="1600" spc="-45" dirty="0">
                <a:latin typeface="Carlito"/>
                <a:cs typeface="Carlito"/>
              </a:rPr>
              <a:t> </a:t>
            </a:r>
            <a:r>
              <a:rPr sz="1600" spc="-10" dirty="0">
                <a:latin typeface="Carlito"/>
                <a:cs typeface="Carlito"/>
              </a:rPr>
              <a:t>concubinato,</a:t>
            </a:r>
            <a:r>
              <a:rPr sz="1600" spc="-40" dirty="0">
                <a:latin typeface="Carlito"/>
                <a:cs typeface="Carlito"/>
              </a:rPr>
              <a:t> </a:t>
            </a:r>
            <a:r>
              <a:rPr sz="1600" spc="-10" dirty="0">
                <a:latin typeface="Carlito"/>
                <a:cs typeface="Carlito"/>
              </a:rPr>
              <a:t>defunción</a:t>
            </a:r>
            <a:endParaRPr sz="1600">
              <a:latin typeface="Carlito"/>
              <a:cs typeface="Carlito"/>
            </a:endParaRPr>
          </a:p>
        </p:txBody>
      </p:sp>
      <p:grpSp>
        <p:nvGrpSpPr>
          <p:cNvPr id="27" name="object 27"/>
          <p:cNvGrpSpPr/>
          <p:nvPr/>
        </p:nvGrpSpPr>
        <p:grpSpPr>
          <a:xfrm>
            <a:off x="5094859" y="3629533"/>
            <a:ext cx="5090160" cy="516890"/>
            <a:chOff x="5094859" y="3629533"/>
            <a:chExt cx="5090160" cy="516890"/>
          </a:xfrm>
        </p:grpSpPr>
        <p:sp>
          <p:nvSpPr>
            <p:cNvPr id="28" name="object 28"/>
            <p:cNvSpPr/>
            <p:nvPr/>
          </p:nvSpPr>
          <p:spPr>
            <a:xfrm>
              <a:off x="5101209" y="3635883"/>
              <a:ext cx="5077460" cy="504190"/>
            </a:xfrm>
            <a:custGeom>
              <a:avLst/>
              <a:gdLst/>
              <a:ahLst/>
              <a:cxnLst/>
              <a:rect l="l" t="t" r="r" b="b"/>
              <a:pathLst>
                <a:path w="5077459" h="504189">
                  <a:moveTo>
                    <a:pt x="4993259" y="0"/>
                  </a:moveTo>
                  <a:lnTo>
                    <a:pt x="83947" y="0"/>
                  </a:lnTo>
                  <a:lnTo>
                    <a:pt x="51268" y="6596"/>
                  </a:lnTo>
                  <a:lnTo>
                    <a:pt x="24585" y="24585"/>
                  </a:lnTo>
                  <a:lnTo>
                    <a:pt x="6596" y="51268"/>
                  </a:lnTo>
                  <a:lnTo>
                    <a:pt x="0" y="83947"/>
                  </a:lnTo>
                  <a:lnTo>
                    <a:pt x="0" y="419735"/>
                  </a:lnTo>
                  <a:lnTo>
                    <a:pt x="6596" y="452407"/>
                  </a:lnTo>
                  <a:lnTo>
                    <a:pt x="24585" y="479091"/>
                  </a:lnTo>
                  <a:lnTo>
                    <a:pt x="51268" y="497083"/>
                  </a:lnTo>
                  <a:lnTo>
                    <a:pt x="83947" y="503682"/>
                  </a:lnTo>
                  <a:lnTo>
                    <a:pt x="4993259" y="503682"/>
                  </a:lnTo>
                  <a:lnTo>
                    <a:pt x="5025937" y="497083"/>
                  </a:lnTo>
                  <a:lnTo>
                    <a:pt x="5052620" y="479091"/>
                  </a:lnTo>
                  <a:lnTo>
                    <a:pt x="5070609" y="452407"/>
                  </a:lnTo>
                  <a:lnTo>
                    <a:pt x="5077206" y="419735"/>
                  </a:lnTo>
                  <a:lnTo>
                    <a:pt x="5077206" y="83947"/>
                  </a:lnTo>
                  <a:lnTo>
                    <a:pt x="5070609" y="51268"/>
                  </a:lnTo>
                  <a:lnTo>
                    <a:pt x="5052620" y="24585"/>
                  </a:lnTo>
                  <a:lnTo>
                    <a:pt x="5025937" y="6596"/>
                  </a:lnTo>
                  <a:lnTo>
                    <a:pt x="4993259" y="0"/>
                  </a:lnTo>
                  <a:close/>
                </a:path>
              </a:pathLst>
            </a:custGeom>
            <a:solidFill>
              <a:srgbClr val="39CAA8"/>
            </a:solidFill>
          </p:spPr>
          <p:txBody>
            <a:bodyPr wrap="square" lIns="0" tIns="0" rIns="0" bIns="0" rtlCol="0"/>
            <a:lstStyle/>
            <a:p>
              <a:endParaRPr/>
            </a:p>
          </p:txBody>
        </p:sp>
        <p:sp>
          <p:nvSpPr>
            <p:cNvPr id="29" name="object 29"/>
            <p:cNvSpPr/>
            <p:nvPr/>
          </p:nvSpPr>
          <p:spPr>
            <a:xfrm>
              <a:off x="5101209" y="3635883"/>
              <a:ext cx="5077460" cy="504190"/>
            </a:xfrm>
            <a:custGeom>
              <a:avLst/>
              <a:gdLst/>
              <a:ahLst/>
              <a:cxnLst/>
              <a:rect l="l" t="t" r="r" b="b"/>
              <a:pathLst>
                <a:path w="5077459" h="504189">
                  <a:moveTo>
                    <a:pt x="0" y="83947"/>
                  </a:moveTo>
                  <a:lnTo>
                    <a:pt x="6596" y="51268"/>
                  </a:lnTo>
                  <a:lnTo>
                    <a:pt x="24585" y="24585"/>
                  </a:lnTo>
                  <a:lnTo>
                    <a:pt x="51268" y="6596"/>
                  </a:lnTo>
                  <a:lnTo>
                    <a:pt x="83947" y="0"/>
                  </a:lnTo>
                  <a:lnTo>
                    <a:pt x="4993259" y="0"/>
                  </a:lnTo>
                  <a:lnTo>
                    <a:pt x="5025937" y="6596"/>
                  </a:lnTo>
                  <a:lnTo>
                    <a:pt x="5052620" y="24585"/>
                  </a:lnTo>
                  <a:lnTo>
                    <a:pt x="5070609" y="51268"/>
                  </a:lnTo>
                  <a:lnTo>
                    <a:pt x="5077206" y="83947"/>
                  </a:lnTo>
                  <a:lnTo>
                    <a:pt x="5077206" y="419735"/>
                  </a:lnTo>
                  <a:lnTo>
                    <a:pt x="5070609" y="452407"/>
                  </a:lnTo>
                  <a:lnTo>
                    <a:pt x="5052620" y="479091"/>
                  </a:lnTo>
                  <a:lnTo>
                    <a:pt x="5025937" y="497083"/>
                  </a:lnTo>
                  <a:lnTo>
                    <a:pt x="4993259" y="503682"/>
                  </a:lnTo>
                  <a:lnTo>
                    <a:pt x="83947" y="503682"/>
                  </a:lnTo>
                  <a:lnTo>
                    <a:pt x="51268" y="497083"/>
                  </a:lnTo>
                  <a:lnTo>
                    <a:pt x="24585" y="479091"/>
                  </a:lnTo>
                  <a:lnTo>
                    <a:pt x="6596" y="452407"/>
                  </a:lnTo>
                  <a:lnTo>
                    <a:pt x="0" y="419735"/>
                  </a:lnTo>
                  <a:lnTo>
                    <a:pt x="0" y="83947"/>
                  </a:lnTo>
                  <a:close/>
                </a:path>
              </a:pathLst>
            </a:custGeom>
            <a:ln w="12700">
              <a:solidFill>
                <a:srgbClr val="FFFFFF"/>
              </a:solidFill>
            </a:ln>
          </p:spPr>
          <p:txBody>
            <a:bodyPr wrap="square" lIns="0" tIns="0" rIns="0" bIns="0" rtlCol="0"/>
            <a:lstStyle/>
            <a:p>
              <a:endParaRPr/>
            </a:p>
          </p:txBody>
        </p:sp>
      </p:grpSp>
      <p:sp>
        <p:nvSpPr>
          <p:cNvPr id="30" name="object 30"/>
          <p:cNvSpPr txBox="1"/>
          <p:nvPr/>
        </p:nvSpPr>
        <p:spPr>
          <a:xfrm>
            <a:off x="5193042" y="3683533"/>
            <a:ext cx="1141730" cy="345440"/>
          </a:xfrm>
          <a:prstGeom prst="rect">
            <a:avLst/>
          </a:prstGeom>
        </p:spPr>
        <p:txBody>
          <a:bodyPr vert="horz" wrap="square" lIns="0" tIns="12700" rIns="0" bIns="0" rtlCol="0">
            <a:spAutoFit/>
          </a:bodyPr>
          <a:lstStyle/>
          <a:p>
            <a:pPr marL="12700">
              <a:lnSpc>
                <a:spcPct val="100000"/>
              </a:lnSpc>
              <a:spcBef>
                <a:spcPts val="100"/>
              </a:spcBef>
            </a:pPr>
            <a:r>
              <a:rPr sz="2100" b="1" spc="-10" dirty="0">
                <a:solidFill>
                  <a:srgbClr val="FFFFFF"/>
                </a:solidFill>
                <a:latin typeface="Carlito"/>
                <a:cs typeface="Carlito"/>
              </a:rPr>
              <a:t>Orfandad</a:t>
            </a:r>
            <a:r>
              <a:rPr sz="2100" spc="-10" dirty="0">
                <a:solidFill>
                  <a:srgbClr val="FFFFFF"/>
                </a:solidFill>
                <a:latin typeface="Carlito"/>
                <a:cs typeface="Carlito"/>
              </a:rPr>
              <a:t>.</a:t>
            </a:r>
            <a:endParaRPr sz="2100">
              <a:latin typeface="Carlito"/>
              <a:cs typeface="Carlito"/>
            </a:endParaRPr>
          </a:p>
        </p:txBody>
      </p:sp>
      <p:sp>
        <p:nvSpPr>
          <p:cNvPr id="31" name="object 31"/>
          <p:cNvSpPr txBox="1"/>
          <p:nvPr/>
        </p:nvSpPr>
        <p:spPr>
          <a:xfrm>
            <a:off x="5249646" y="4089758"/>
            <a:ext cx="3425825" cy="571500"/>
          </a:xfrm>
          <a:prstGeom prst="rect">
            <a:avLst/>
          </a:prstGeom>
        </p:spPr>
        <p:txBody>
          <a:bodyPr vert="horz" wrap="square" lIns="0" tIns="41275" rIns="0" bIns="0" rtlCol="0">
            <a:spAutoFit/>
          </a:bodyPr>
          <a:lstStyle/>
          <a:p>
            <a:pPr marL="183515" indent="-170815">
              <a:lnSpc>
                <a:spcPct val="100000"/>
              </a:lnSpc>
              <a:spcBef>
                <a:spcPts val="325"/>
              </a:spcBef>
              <a:buChar char="•"/>
              <a:tabLst>
                <a:tab pos="183515" algn="l"/>
              </a:tabLst>
            </a:pPr>
            <a:r>
              <a:rPr sz="1600" dirty="0">
                <a:latin typeface="Carlito"/>
                <a:cs typeface="Carlito"/>
              </a:rPr>
              <a:t>Mas</a:t>
            </a:r>
            <a:r>
              <a:rPr sz="1600" spc="-30" dirty="0">
                <a:latin typeface="Carlito"/>
                <a:cs typeface="Carlito"/>
              </a:rPr>
              <a:t> </a:t>
            </a:r>
            <a:r>
              <a:rPr sz="1600" dirty="0">
                <a:latin typeface="Carlito"/>
                <a:cs typeface="Carlito"/>
              </a:rPr>
              <a:t>de</a:t>
            </a:r>
            <a:r>
              <a:rPr sz="1600" spc="-25" dirty="0">
                <a:latin typeface="Carlito"/>
                <a:cs typeface="Carlito"/>
              </a:rPr>
              <a:t> </a:t>
            </a:r>
            <a:r>
              <a:rPr sz="1600" dirty="0">
                <a:latin typeface="Carlito"/>
                <a:cs typeface="Carlito"/>
              </a:rPr>
              <a:t>16</a:t>
            </a:r>
            <a:r>
              <a:rPr sz="1600" spc="-20" dirty="0">
                <a:latin typeface="Carlito"/>
                <a:cs typeface="Carlito"/>
              </a:rPr>
              <a:t> </a:t>
            </a:r>
            <a:r>
              <a:rPr sz="1600" dirty="0">
                <a:latin typeface="Carlito"/>
                <a:cs typeface="Carlito"/>
              </a:rPr>
              <a:t>años</a:t>
            </a:r>
            <a:r>
              <a:rPr sz="1600" spc="-30" dirty="0">
                <a:latin typeface="Carlito"/>
                <a:cs typeface="Carlito"/>
              </a:rPr>
              <a:t> </a:t>
            </a:r>
            <a:r>
              <a:rPr sz="1600" dirty="0">
                <a:latin typeface="Carlito"/>
                <a:cs typeface="Carlito"/>
              </a:rPr>
              <a:t>y/o</a:t>
            </a:r>
            <a:r>
              <a:rPr sz="1600" spc="-25" dirty="0">
                <a:latin typeface="Carlito"/>
                <a:cs typeface="Carlito"/>
              </a:rPr>
              <a:t> </a:t>
            </a:r>
            <a:r>
              <a:rPr sz="1600" dirty="0">
                <a:latin typeface="Carlito"/>
                <a:cs typeface="Carlito"/>
              </a:rPr>
              <a:t>hasta</a:t>
            </a:r>
            <a:r>
              <a:rPr sz="1600" spc="-25" dirty="0">
                <a:latin typeface="Carlito"/>
                <a:cs typeface="Carlito"/>
              </a:rPr>
              <a:t> </a:t>
            </a:r>
            <a:r>
              <a:rPr sz="1600" dirty="0">
                <a:latin typeface="Carlito"/>
                <a:cs typeface="Carlito"/>
              </a:rPr>
              <a:t>25</a:t>
            </a:r>
            <a:r>
              <a:rPr sz="1600" spc="-25" dirty="0">
                <a:latin typeface="Carlito"/>
                <a:cs typeface="Carlito"/>
              </a:rPr>
              <a:t> </a:t>
            </a:r>
            <a:r>
              <a:rPr sz="1600" dirty="0">
                <a:latin typeface="Carlito"/>
                <a:cs typeface="Carlito"/>
              </a:rPr>
              <a:t>si</a:t>
            </a:r>
            <a:r>
              <a:rPr sz="1600" spc="-20" dirty="0">
                <a:latin typeface="Carlito"/>
                <a:cs typeface="Carlito"/>
              </a:rPr>
              <a:t> </a:t>
            </a:r>
            <a:r>
              <a:rPr sz="1600" spc="-10" dirty="0">
                <a:latin typeface="Carlito"/>
                <a:cs typeface="Carlito"/>
              </a:rPr>
              <a:t>estudia.</a:t>
            </a:r>
            <a:endParaRPr sz="1600">
              <a:latin typeface="Carlito"/>
              <a:cs typeface="Carlito"/>
            </a:endParaRPr>
          </a:p>
          <a:p>
            <a:pPr marL="183515" indent="-170815">
              <a:lnSpc>
                <a:spcPct val="100000"/>
              </a:lnSpc>
              <a:spcBef>
                <a:spcPts val="229"/>
              </a:spcBef>
              <a:buChar char="•"/>
              <a:tabLst>
                <a:tab pos="183515" algn="l"/>
              </a:tabLst>
            </a:pPr>
            <a:r>
              <a:rPr sz="1600" dirty="0">
                <a:latin typeface="Carlito"/>
                <a:cs typeface="Carlito"/>
              </a:rPr>
              <a:t>Ingresa</a:t>
            </a:r>
            <a:r>
              <a:rPr sz="1600" spc="-40" dirty="0">
                <a:latin typeface="Carlito"/>
                <a:cs typeface="Carlito"/>
              </a:rPr>
              <a:t> </a:t>
            </a:r>
            <a:r>
              <a:rPr sz="1600" dirty="0">
                <a:latin typeface="Carlito"/>
                <a:cs typeface="Carlito"/>
              </a:rPr>
              <a:t>al</a:t>
            </a:r>
            <a:r>
              <a:rPr sz="1600" spc="-40" dirty="0">
                <a:latin typeface="Carlito"/>
                <a:cs typeface="Carlito"/>
              </a:rPr>
              <a:t> </a:t>
            </a:r>
            <a:r>
              <a:rPr sz="1600" dirty="0">
                <a:latin typeface="Carlito"/>
                <a:cs typeface="Carlito"/>
              </a:rPr>
              <a:t>régimen</a:t>
            </a:r>
            <a:r>
              <a:rPr sz="1600" spc="-35" dirty="0">
                <a:latin typeface="Carlito"/>
                <a:cs typeface="Carlito"/>
              </a:rPr>
              <a:t> </a:t>
            </a:r>
            <a:r>
              <a:rPr sz="1600" spc="-10" dirty="0">
                <a:latin typeface="Carlito"/>
                <a:cs typeface="Carlito"/>
              </a:rPr>
              <a:t>obligatorio.</a:t>
            </a:r>
            <a:endParaRPr sz="1600">
              <a:latin typeface="Carlito"/>
              <a:cs typeface="Carlito"/>
            </a:endParaRPr>
          </a:p>
        </p:txBody>
      </p:sp>
      <p:grpSp>
        <p:nvGrpSpPr>
          <p:cNvPr id="32" name="object 32"/>
          <p:cNvGrpSpPr/>
          <p:nvPr/>
        </p:nvGrpSpPr>
        <p:grpSpPr>
          <a:xfrm>
            <a:off x="5094859" y="4687951"/>
            <a:ext cx="5090160" cy="516890"/>
            <a:chOff x="5094859" y="4687951"/>
            <a:chExt cx="5090160" cy="516890"/>
          </a:xfrm>
        </p:grpSpPr>
        <p:sp>
          <p:nvSpPr>
            <p:cNvPr id="33" name="object 33"/>
            <p:cNvSpPr/>
            <p:nvPr/>
          </p:nvSpPr>
          <p:spPr>
            <a:xfrm>
              <a:off x="5101209" y="4694301"/>
              <a:ext cx="5077460" cy="504190"/>
            </a:xfrm>
            <a:custGeom>
              <a:avLst/>
              <a:gdLst/>
              <a:ahLst/>
              <a:cxnLst/>
              <a:rect l="l" t="t" r="r" b="b"/>
              <a:pathLst>
                <a:path w="5077459" h="504189">
                  <a:moveTo>
                    <a:pt x="4993259" y="0"/>
                  </a:moveTo>
                  <a:lnTo>
                    <a:pt x="83947" y="0"/>
                  </a:lnTo>
                  <a:lnTo>
                    <a:pt x="51268" y="6596"/>
                  </a:lnTo>
                  <a:lnTo>
                    <a:pt x="24585" y="24585"/>
                  </a:lnTo>
                  <a:lnTo>
                    <a:pt x="6596" y="51268"/>
                  </a:lnTo>
                  <a:lnTo>
                    <a:pt x="0" y="83947"/>
                  </a:lnTo>
                  <a:lnTo>
                    <a:pt x="0" y="419735"/>
                  </a:lnTo>
                  <a:lnTo>
                    <a:pt x="6596" y="452407"/>
                  </a:lnTo>
                  <a:lnTo>
                    <a:pt x="24585" y="479091"/>
                  </a:lnTo>
                  <a:lnTo>
                    <a:pt x="51268" y="497083"/>
                  </a:lnTo>
                  <a:lnTo>
                    <a:pt x="83947" y="503682"/>
                  </a:lnTo>
                  <a:lnTo>
                    <a:pt x="4993259" y="503682"/>
                  </a:lnTo>
                  <a:lnTo>
                    <a:pt x="5025937" y="497083"/>
                  </a:lnTo>
                  <a:lnTo>
                    <a:pt x="5052620" y="479091"/>
                  </a:lnTo>
                  <a:lnTo>
                    <a:pt x="5070609" y="452407"/>
                  </a:lnTo>
                  <a:lnTo>
                    <a:pt x="5077206" y="419735"/>
                  </a:lnTo>
                  <a:lnTo>
                    <a:pt x="5077206" y="83947"/>
                  </a:lnTo>
                  <a:lnTo>
                    <a:pt x="5070609" y="51268"/>
                  </a:lnTo>
                  <a:lnTo>
                    <a:pt x="5052620" y="24585"/>
                  </a:lnTo>
                  <a:lnTo>
                    <a:pt x="5025937" y="6596"/>
                  </a:lnTo>
                  <a:lnTo>
                    <a:pt x="4993259" y="0"/>
                  </a:lnTo>
                  <a:close/>
                </a:path>
              </a:pathLst>
            </a:custGeom>
            <a:solidFill>
              <a:srgbClr val="36AECE"/>
            </a:solidFill>
          </p:spPr>
          <p:txBody>
            <a:bodyPr wrap="square" lIns="0" tIns="0" rIns="0" bIns="0" rtlCol="0"/>
            <a:lstStyle/>
            <a:p>
              <a:endParaRPr/>
            </a:p>
          </p:txBody>
        </p:sp>
        <p:sp>
          <p:nvSpPr>
            <p:cNvPr id="34" name="object 34"/>
            <p:cNvSpPr/>
            <p:nvPr/>
          </p:nvSpPr>
          <p:spPr>
            <a:xfrm>
              <a:off x="5101209" y="4694301"/>
              <a:ext cx="5077460" cy="504190"/>
            </a:xfrm>
            <a:custGeom>
              <a:avLst/>
              <a:gdLst/>
              <a:ahLst/>
              <a:cxnLst/>
              <a:rect l="l" t="t" r="r" b="b"/>
              <a:pathLst>
                <a:path w="5077459" h="504189">
                  <a:moveTo>
                    <a:pt x="0" y="83947"/>
                  </a:moveTo>
                  <a:lnTo>
                    <a:pt x="6596" y="51268"/>
                  </a:lnTo>
                  <a:lnTo>
                    <a:pt x="24585" y="24585"/>
                  </a:lnTo>
                  <a:lnTo>
                    <a:pt x="51268" y="6596"/>
                  </a:lnTo>
                  <a:lnTo>
                    <a:pt x="83947" y="0"/>
                  </a:lnTo>
                  <a:lnTo>
                    <a:pt x="4993259" y="0"/>
                  </a:lnTo>
                  <a:lnTo>
                    <a:pt x="5025937" y="6596"/>
                  </a:lnTo>
                  <a:lnTo>
                    <a:pt x="5052620" y="24585"/>
                  </a:lnTo>
                  <a:lnTo>
                    <a:pt x="5070609" y="51268"/>
                  </a:lnTo>
                  <a:lnTo>
                    <a:pt x="5077206" y="83947"/>
                  </a:lnTo>
                  <a:lnTo>
                    <a:pt x="5077206" y="419735"/>
                  </a:lnTo>
                  <a:lnTo>
                    <a:pt x="5070609" y="452407"/>
                  </a:lnTo>
                  <a:lnTo>
                    <a:pt x="5052620" y="479091"/>
                  </a:lnTo>
                  <a:lnTo>
                    <a:pt x="5025937" y="497083"/>
                  </a:lnTo>
                  <a:lnTo>
                    <a:pt x="4993259" y="503682"/>
                  </a:lnTo>
                  <a:lnTo>
                    <a:pt x="83947" y="503682"/>
                  </a:lnTo>
                  <a:lnTo>
                    <a:pt x="51268" y="497083"/>
                  </a:lnTo>
                  <a:lnTo>
                    <a:pt x="24585" y="479091"/>
                  </a:lnTo>
                  <a:lnTo>
                    <a:pt x="6596" y="452407"/>
                  </a:lnTo>
                  <a:lnTo>
                    <a:pt x="0" y="419735"/>
                  </a:lnTo>
                  <a:lnTo>
                    <a:pt x="0" y="83947"/>
                  </a:lnTo>
                  <a:close/>
                </a:path>
              </a:pathLst>
            </a:custGeom>
            <a:ln w="12700">
              <a:solidFill>
                <a:srgbClr val="FFFFFF"/>
              </a:solidFill>
            </a:ln>
          </p:spPr>
          <p:txBody>
            <a:bodyPr wrap="square" lIns="0" tIns="0" rIns="0" bIns="0" rtlCol="0"/>
            <a:lstStyle/>
            <a:p>
              <a:endParaRPr/>
            </a:p>
          </p:txBody>
        </p:sp>
      </p:grpSp>
      <p:sp>
        <p:nvSpPr>
          <p:cNvPr id="35" name="object 35"/>
          <p:cNvSpPr txBox="1"/>
          <p:nvPr/>
        </p:nvSpPr>
        <p:spPr>
          <a:xfrm>
            <a:off x="5193042" y="4741456"/>
            <a:ext cx="3842385" cy="345440"/>
          </a:xfrm>
          <a:prstGeom prst="rect">
            <a:avLst/>
          </a:prstGeom>
        </p:spPr>
        <p:txBody>
          <a:bodyPr vert="horz" wrap="square" lIns="0" tIns="12700" rIns="0" bIns="0" rtlCol="0">
            <a:spAutoFit/>
          </a:bodyPr>
          <a:lstStyle/>
          <a:p>
            <a:pPr marL="12700">
              <a:lnSpc>
                <a:spcPct val="100000"/>
              </a:lnSpc>
              <a:spcBef>
                <a:spcPts val="100"/>
              </a:spcBef>
            </a:pPr>
            <a:r>
              <a:rPr sz="2100" b="1" dirty="0">
                <a:solidFill>
                  <a:srgbClr val="FFFFFF"/>
                </a:solidFill>
                <a:latin typeface="Carlito"/>
                <a:cs typeface="Carlito"/>
              </a:rPr>
              <a:t>Cesantía</a:t>
            </a:r>
            <a:r>
              <a:rPr sz="2100" b="1" spc="-40" dirty="0">
                <a:solidFill>
                  <a:srgbClr val="FFFFFF"/>
                </a:solidFill>
                <a:latin typeface="Carlito"/>
                <a:cs typeface="Carlito"/>
              </a:rPr>
              <a:t> </a:t>
            </a:r>
            <a:r>
              <a:rPr sz="2100" b="1" dirty="0">
                <a:solidFill>
                  <a:srgbClr val="FFFFFF"/>
                </a:solidFill>
                <a:latin typeface="Carlito"/>
                <a:cs typeface="Carlito"/>
              </a:rPr>
              <a:t>en</a:t>
            </a:r>
            <a:r>
              <a:rPr sz="2100" b="1" spc="-35" dirty="0">
                <a:solidFill>
                  <a:srgbClr val="FFFFFF"/>
                </a:solidFill>
                <a:latin typeface="Carlito"/>
                <a:cs typeface="Carlito"/>
              </a:rPr>
              <a:t> </a:t>
            </a:r>
            <a:r>
              <a:rPr sz="2100" b="1" dirty="0">
                <a:solidFill>
                  <a:srgbClr val="FFFFFF"/>
                </a:solidFill>
                <a:latin typeface="Carlito"/>
                <a:cs typeface="Carlito"/>
              </a:rPr>
              <a:t>edad</a:t>
            </a:r>
            <a:r>
              <a:rPr sz="2100" b="1" spc="-40" dirty="0">
                <a:solidFill>
                  <a:srgbClr val="FFFFFF"/>
                </a:solidFill>
                <a:latin typeface="Carlito"/>
                <a:cs typeface="Carlito"/>
              </a:rPr>
              <a:t> </a:t>
            </a:r>
            <a:r>
              <a:rPr sz="2100" b="1" spc="-10" dirty="0">
                <a:solidFill>
                  <a:srgbClr val="FFFFFF"/>
                </a:solidFill>
                <a:latin typeface="Carlito"/>
                <a:cs typeface="Carlito"/>
              </a:rPr>
              <a:t>avanzada</a:t>
            </a:r>
            <a:r>
              <a:rPr sz="2100" b="1" spc="-50" dirty="0">
                <a:solidFill>
                  <a:srgbClr val="FFFFFF"/>
                </a:solidFill>
                <a:latin typeface="Carlito"/>
                <a:cs typeface="Carlito"/>
              </a:rPr>
              <a:t> </a:t>
            </a:r>
            <a:r>
              <a:rPr sz="2100" b="1" dirty="0">
                <a:solidFill>
                  <a:srgbClr val="FFFFFF"/>
                </a:solidFill>
                <a:latin typeface="Carlito"/>
                <a:cs typeface="Carlito"/>
              </a:rPr>
              <a:t>o</a:t>
            </a:r>
            <a:r>
              <a:rPr sz="2100" b="1" spc="-40" dirty="0">
                <a:solidFill>
                  <a:srgbClr val="FFFFFF"/>
                </a:solidFill>
                <a:latin typeface="Carlito"/>
                <a:cs typeface="Carlito"/>
              </a:rPr>
              <a:t> </a:t>
            </a:r>
            <a:r>
              <a:rPr sz="2100" b="1" spc="-10" dirty="0">
                <a:solidFill>
                  <a:srgbClr val="FFFFFF"/>
                </a:solidFill>
                <a:latin typeface="Carlito"/>
                <a:cs typeface="Carlito"/>
              </a:rPr>
              <a:t>vejez</a:t>
            </a:r>
            <a:endParaRPr sz="2100">
              <a:latin typeface="Carlito"/>
              <a:cs typeface="Carlito"/>
            </a:endParaRPr>
          </a:p>
        </p:txBody>
      </p:sp>
      <p:sp>
        <p:nvSpPr>
          <p:cNvPr id="36" name="object 36"/>
          <p:cNvSpPr txBox="1"/>
          <p:nvPr/>
        </p:nvSpPr>
        <p:spPr>
          <a:xfrm>
            <a:off x="5249646" y="5176367"/>
            <a:ext cx="4560570" cy="492759"/>
          </a:xfrm>
          <a:prstGeom prst="rect">
            <a:avLst/>
          </a:prstGeom>
        </p:spPr>
        <p:txBody>
          <a:bodyPr vert="horz" wrap="square" lIns="0" tIns="36830" rIns="0" bIns="0" rtlCol="0">
            <a:spAutoFit/>
          </a:bodyPr>
          <a:lstStyle/>
          <a:p>
            <a:pPr marL="182880" marR="5080" indent="-170815">
              <a:lnSpc>
                <a:spcPts val="1760"/>
              </a:lnSpc>
              <a:spcBef>
                <a:spcPts val="290"/>
              </a:spcBef>
              <a:buChar char="•"/>
              <a:tabLst>
                <a:tab pos="184150" algn="l"/>
              </a:tabLst>
            </a:pPr>
            <a:r>
              <a:rPr sz="1600" dirty="0">
                <a:latin typeface="Carlito"/>
                <a:cs typeface="Carlito"/>
              </a:rPr>
              <a:t>Cuando</a:t>
            </a:r>
            <a:r>
              <a:rPr sz="1600" spc="-25" dirty="0">
                <a:latin typeface="Carlito"/>
                <a:cs typeface="Carlito"/>
              </a:rPr>
              <a:t> </a:t>
            </a:r>
            <a:r>
              <a:rPr sz="1600" spc="-10" dirty="0">
                <a:latin typeface="Carlito"/>
                <a:cs typeface="Carlito"/>
              </a:rPr>
              <a:t>disfrute </a:t>
            </a:r>
            <a:r>
              <a:rPr sz="1600" dirty="0">
                <a:latin typeface="Carlito"/>
                <a:cs typeface="Carlito"/>
              </a:rPr>
              <a:t>de</a:t>
            </a:r>
            <a:r>
              <a:rPr sz="1600" spc="-20" dirty="0">
                <a:latin typeface="Carlito"/>
                <a:cs typeface="Carlito"/>
              </a:rPr>
              <a:t> </a:t>
            </a:r>
            <a:r>
              <a:rPr sz="1600" dirty="0">
                <a:latin typeface="Carlito"/>
                <a:cs typeface="Carlito"/>
              </a:rPr>
              <a:t>pensión</a:t>
            </a:r>
            <a:r>
              <a:rPr sz="1600" spc="-25" dirty="0">
                <a:latin typeface="Carlito"/>
                <a:cs typeface="Carlito"/>
              </a:rPr>
              <a:t> </a:t>
            </a:r>
            <a:r>
              <a:rPr sz="1600" spc="-10" dirty="0">
                <a:latin typeface="Carlito"/>
                <a:cs typeface="Carlito"/>
              </a:rPr>
              <a:t>garantizada</a:t>
            </a:r>
            <a:r>
              <a:rPr sz="1600" spc="-15" dirty="0">
                <a:latin typeface="Carlito"/>
                <a:cs typeface="Carlito"/>
              </a:rPr>
              <a:t> </a:t>
            </a:r>
            <a:r>
              <a:rPr sz="1600" dirty="0">
                <a:latin typeface="Carlito"/>
                <a:cs typeface="Carlito"/>
              </a:rPr>
              <a:t>y</a:t>
            </a:r>
            <a:r>
              <a:rPr sz="1600" spc="-20" dirty="0">
                <a:latin typeface="Carlito"/>
                <a:cs typeface="Carlito"/>
              </a:rPr>
              <a:t> </a:t>
            </a:r>
            <a:r>
              <a:rPr sz="1600" spc="-10" dirty="0">
                <a:latin typeface="Carlito"/>
                <a:cs typeface="Carlito"/>
              </a:rPr>
              <a:t>reingrese</a:t>
            </a:r>
            <a:r>
              <a:rPr sz="1600" spc="-25" dirty="0">
                <a:latin typeface="Carlito"/>
                <a:cs typeface="Carlito"/>
              </a:rPr>
              <a:t> </a:t>
            </a:r>
            <a:r>
              <a:rPr sz="1600" spc="-50" dirty="0">
                <a:latin typeface="Carlito"/>
                <a:cs typeface="Carlito"/>
              </a:rPr>
              <a:t>a 	</a:t>
            </a:r>
            <a:r>
              <a:rPr sz="1600" dirty="0">
                <a:latin typeface="Carlito"/>
                <a:cs typeface="Carlito"/>
              </a:rPr>
              <a:t>ser</a:t>
            </a:r>
            <a:r>
              <a:rPr sz="1600" spc="-35" dirty="0">
                <a:latin typeface="Carlito"/>
                <a:cs typeface="Carlito"/>
              </a:rPr>
              <a:t> </a:t>
            </a:r>
            <a:r>
              <a:rPr sz="1600" dirty="0">
                <a:latin typeface="Carlito"/>
                <a:cs typeface="Carlito"/>
              </a:rPr>
              <a:t>sujeto</a:t>
            </a:r>
            <a:r>
              <a:rPr sz="1600" spc="-30" dirty="0">
                <a:latin typeface="Carlito"/>
                <a:cs typeface="Carlito"/>
              </a:rPr>
              <a:t> </a:t>
            </a:r>
            <a:r>
              <a:rPr sz="1600" dirty="0">
                <a:latin typeface="Carlito"/>
                <a:cs typeface="Carlito"/>
              </a:rPr>
              <a:t>del</a:t>
            </a:r>
            <a:r>
              <a:rPr sz="1600" spc="-30" dirty="0">
                <a:latin typeface="Carlito"/>
                <a:cs typeface="Carlito"/>
              </a:rPr>
              <a:t> </a:t>
            </a:r>
            <a:r>
              <a:rPr sz="1600" dirty="0">
                <a:latin typeface="Carlito"/>
                <a:cs typeface="Carlito"/>
              </a:rPr>
              <a:t>régimen</a:t>
            </a:r>
            <a:r>
              <a:rPr sz="1600" spc="-35" dirty="0">
                <a:latin typeface="Carlito"/>
                <a:cs typeface="Carlito"/>
              </a:rPr>
              <a:t> </a:t>
            </a:r>
            <a:r>
              <a:rPr sz="1600" spc="-10" dirty="0">
                <a:latin typeface="Carlito"/>
                <a:cs typeface="Carlito"/>
              </a:rPr>
              <a:t>obligatorio.</a:t>
            </a:r>
            <a:r>
              <a:rPr sz="1600" spc="-30" dirty="0">
                <a:latin typeface="Carlito"/>
                <a:cs typeface="Carlito"/>
              </a:rPr>
              <a:t> </a:t>
            </a:r>
            <a:r>
              <a:rPr sz="1600" dirty="0">
                <a:latin typeface="Carlito"/>
                <a:cs typeface="Carlito"/>
              </a:rPr>
              <a:t>(Ley</a:t>
            </a:r>
            <a:r>
              <a:rPr sz="1600" spc="-35" dirty="0">
                <a:latin typeface="Carlito"/>
                <a:cs typeface="Carlito"/>
              </a:rPr>
              <a:t> </a:t>
            </a:r>
            <a:r>
              <a:rPr sz="1600" dirty="0">
                <a:latin typeface="Carlito"/>
                <a:cs typeface="Carlito"/>
              </a:rPr>
              <a:t>del</a:t>
            </a:r>
            <a:r>
              <a:rPr sz="1600" spc="-30" dirty="0">
                <a:latin typeface="Carlito"/>
                <a:cs typeface="Carlito"/>
              </a:rPr>
              <a:t> </a:t>
            </a:r>
            <a:r>
              <a:rPr sz="1600" dirty="0">
                <a:latin typeface="Carlito"/>
                <a:cs typeface="Carlito"/>
              </a:rPr>
              <a:t>SS</a:t>
            </a:r>
            <a:r>
              <a:rPr sz="1600" spc="-35" dirty="0">
                <a:latin typeface="Carlito"/>
                <a:cs typeface="Carlito"/>
              </a:rPr>
              <a:t> </a:t>
            </a:r>
            <a:r>
              <a:rPr sz="1600" spc="-10" dirty="0">
                <a:latin typeface="Carlito"/>
                <a:cs typeface="Carlito"/>
              </a:rPr>
              <a:t>1997).</a:t>
            </a:r>
            <a:endParaRPr sz="1600">
              <a:latin typeface="Carlito"/>
              <a:cs typeface="Carlito"/>
            </a:endParaRPr>
          </a:p>
        </p:txBody>
      </p:sp>
      <p:sp>
        <p:nvSpPr>
          <p:cNvPr id="8" name="CuadroTexto 7">
            <a:extLst>
              <a:ext uri="{FF2B5EF4-FFF2-40B4-BE49-F238E27FC236}">
                <a16:creationId xmlns:a16="http://schemas.microsoft.com/office/drawing/2014/main" id="{97F994B2-A73D-684C-6E2B-8E099F8DEF9C}"/>
              </a:ext>
            </a:extLst>
          </p:cNvPr>
          <p:cNvSpPr txBox="1"/>
          <p:nvPr/>
        </p:nvSpPr>
        <p:spPr>
          <a:xfrm>
            <a:off x="990600" y="1219200"/>
            <a:ext cx="3113810" cy="646331"/>
          </a:xfrm>
          <a:prstGeom prst="rect">
            <a:avLst/>
          </a:prstGeom>
          <a:noFill/>
        </p:spPr>
        <p:txBody>
          <a:bodyPr wrap="square" rtlCol="0">
            <a:spAutoFit/>
          </a:bodyPr>
          <a:lstStyle/>
          <a:p>
            <a:r>
              <a:rPr lang="es-MX" dirty="0"/>
              <a:t>En que casos puede terminar una pensión?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C7C9C9"/>
          </a:solidFill>
        </p:spPr>
        <p:txBody>
          <a:bodyPr wrap="square" lIns="0" tIns="0" rIns="0" bIns="0" rtlCol="0"/>
          <a:lstStyle/>
          <a:p>
            <a:endParaRPr/>
          </a:p>
        </p:txBody>
      </p:sp>
      <p:grpSp>
        <p:nvGrpSpPr>
          <p:cNvPr id="3" name="object 3"/>
          <p:cNvGrpSpPr/>
          <p:nvPr/>
        </p:nvGrpSpPr>
        <p:grpSpPr>
          <a:xfrm>
            <a:off x="584454" y="596645"/>
            <a:ext cx="11046460" cy="5703570"/>
            <a:chOff x="584454" y="596645"/>
            <a:chExt cx="11046460" cy="5703570"/>
          </a:xfrm>
        </p:grpSpPr>
        <p:pic>
          <p:nvPicPr>
            <p:cNvPr id="4" name="object 4"/>
            <p:cNvPicPr/>
            <p:nvPr/>
          </p:nvPicPr>
          <p:blipFill>
            <a:blip r:embed="rId2" cstate="print"/>
            <a:stretch>
              <a:fillRect/>
            </a:stretch>
          </p:blipFill>
          <p:spPr>
            <a:xfrm>
              <a:off x="584454" y="596645"/>
              <a:ext cx="11045952" cy="5703570"/>
            </a:xfrm>
            <a:prstGeom prst="rect">
              <a:avLst/>
            </a:prstGeom>
          </p:spPr>
        </p:pic>
        <p:sp>
          <p:nvSpPr>
            <p:cNvPr id="5" name="object 5"/>
            <p:cNvSpPr/>
            <p:nvPr/>
          </p:nvSpPr>
          <p:spPr>
            <a:xfrm>
              <a:off x="647319" y="640460"/>
              <a:ext cx="10920730" cy="5577840"/>
            </a:xfrm>
            <a:custGeom>
              <a:avLst/>
              <a:gdLst/>
              <a:ahLst/>
              <a:cxnLst/>
              <a:rect l="l" t="t" r="r" b="b"/>
              <a:pathLst>
                <a:path w="10920730" h="5577840">
                  <a:moveTo>
                    <a:pt x="10920222" y="0"/>
                  </a:moveTo>
                  <a:lnTo>
                    <a:pt x="0" y="0"/>
                  </a:lnTo>
                  <a:lnTo>
                    <a:pt x="0" y="5577840"/>
                  </a:lnTo>
                  <a:lnTo>
                    <a:pt x="10920222" y="5577840"/>
                  </a:lnTo>
                  <a:lnTo>
                    <a:pt x="10920222" y="0"/>
                  </a:lnTo>
                  <a:close/>
                </a:path>
              </a:pathLst>
            </a:custGeom>
            <a:solidFill>
              <a:srgbClr val="FFFFFF"/>
            </a:solidFill>
          </p:spPr>
          <p:txBody>
            <a:bodyPr wrap="square" lIns="0" tIns="0" rIns="0" bIns="0" rtlCol="0"/>
            <a:lstStyle/>
            <a:p>
              <a:endParaRPr/>
            </a:p>
          </p:txBody>
        </p:sp>
        <p:sp>
          <p:nvSpPr>
            <p:cNvPr id="6" name="object 6"/>
            <p:cNvSpPr/>
            <p:nvPr/>
          </p:nvSpPr>
          <p:spPr>
            <a:xfrm>
              <a:off x="647319" y="640460"/>
              <a:ext cx="10920730" cy="5577840"/>
            </a:xfrm>
            <a:custGeom>
              <a:avLst/>
              <a:gdLst/>
              <a:ahLst/>
              <a:cxnLst/>
              <a:rect l="l" t="t" r="r" b="b"/>
              <a:pathLst>
                <a:path w="10920730" h="5577840">
                  <a:moveTo>
                    <a:pt x="0" y="0"/>
                  </a:moveTo>
                  <a:lnTo>
                    <a:pt x="10920222" y="0"/>
                  </a:lnTo>
                  <a:lnTo>
                    <a:pt x="10920222" y="5577840"/>
                  </a:lnTo>
                  <a:lnTo>
                    <a:pt x="0" y="5577840"/>
                  </a:lnTo>
                  <a:lnTo>
                    <a:pt x="0" y="0"/>
                  </a:lnTo>
                  <a:close/>
                </a:path>
              </a:pathLst>
            </a:custGeom>
            <a:ln w="9525">
              <a:solidFill>
                <a:srgbClr val="C7C9C9"/>
              </a:solidFill>
            </a:ln>
          </p:spPr>
          <p:txBody>
            <a:bodyPr wrap="square" lIns="0" tIns="0" rIns="0" bIns="0" rtlCol="0"/>
            <a:lstStyle/>
            <a:p>
              <a:endParaRPr/>
            </a:p>
          </p:txBody>
        </p:sp>
        <p:sp>
          <p:nvSpPr>
            <p:cNvPr id="7" name="object 7"/>
            <p:cNvSpPr/>
            <p:nvPr/>
          </p:nvSpPr>
          <p:spPr>
            <a:xfrm>
              <a:off x="967740" y="960120"/>
              <a:ext cx="10278110" cy="4937760"/>
            </a:xfrm>
            <a:custGeom>
              <a:avLst/>
              <a:gdLst/>
              <a:ahLst/>
              <a:cxnLst/>
              <a:rect l="l" t="t" r="r" b="b"/>
              <a:pathLst>
                <a:path w="10278110" h="4937760">
                  <a:moveTo>
                    <a:pt x="10277856" y="0"/>
                  </a:moveTo>
                  <a:lnTo>
                    <a:pt x="0" y="0"/>
                  </a:lnTo>
                  <a:lnTo>
                    <a:pt x="0" y="4937760"/>
                  </a:lnTo>
                  <a:lnTo>
                    <a:pt x="10277856" y="4937760"/>
                  </a:lnTo>
                  <a:lnTo>
                    <a:pt x="10277856" y="0"/>
                  </a:lnTo>
                  <a:close/>
                </a:path>
              </a:pathLst>
            </a:custGeom>
            <a:solidFill>
              <a:srgbClr val="E7E6E6"/>
            </a:solidFill>
          </p:spPr>
          <p:txBody>
            <a:bodyPr wrap="square" lIns="0" tIns="0" rIns="0" bIns="0" rtlCol="0"/>
            <a:lstStyle/>
            <a:p>
              <a:endParaRPr/>
            </a:p>
          </p:txBody>
        </p:sp>
        <p:pic>
          <p:nvPicPr>
            <p:cNvPr id="8" name="object 8"/>
            <p:cNvPicPr/>
            <p:nvPr/>
          </p:nvPicPr>
          <p:blipFill>
            <a:blip r:embed="rId3" cstate="print"/>
            <a:stretch>
              <a:fillRect/>
            </a:stretch>
          </p:blipFill>
          <p:spPr>
            <a:xfrm>
              <a:off x="1231391" y="1469898"/>
              <a:ext cx="2968752" cy="1117091"/>
            </a:xfrm>
            <a:prstGeom prst="rect">
              <a:avLst/>
            </a:prstGeom>
          </p:spPr>
        </p:pic>
      </p:grpSp>
      <p:sp>
        <p:nvSpPr>
          <p:cNvPr id="10" name="object 10"/>
          <p:cNvSpPr txBox="1"/>
          <p:nvPr/>
        </p:nvSpPr>
        <p:spPr>
          <a:xfrm>
            <a:off x="1531391" y="2664345"/>
            <a:ext cx="9075420" cy="2128520"/>
          </a:xfrm>
          <a:prstGeom prst="rect">
            <a:avLst/>
          </a:prstGeom>
        </p:spPr>
        <p:txBody>
          <a:bodyPr vert="horz" wrap="square" lIns="0" tIns="64135" rIns="0" bIns="0" rtlCol="0">
            <a:spAutoFit/>
          </a:bodyPr>
          <a:lstStyle/>
          <a:p>
            <a:pPr marL="12700" marR="5080" indent="228600">
              <a:lnSpc>
                <a:spcPts val="3240"/>
              </a:lnSpc>
              <a:spcBef>
                <a:spcPts val="505"/>
              </a:spcBef>
              <a:buFont typeface="Arial"/>
              <a:buChar char="•"/>
              <a:tabLst>
                <a:tab pos="241300" algn="l"/>
              </a:tabLst>
            </a:pPr>
            <a:r>
              <a:rPr sz="3000" dirty="0">
                <a:latin typeface="Carlito"/>
                <a:cs typeface="Carlito"/>
              </a:rPr>
              <a:t>No</a:t>
            </a:r>
            <a:r>
              <a:rPr sz="3000" spc="-50" dirty="0">
                <a:latin typeface="Carlito"/>
                <a:cs typeface="Carlito"/>
              </a:rPr>
              <a:t> </a:t>
            </a:r>
            <a:r>
              <a:rPr sz="3000" dirty="0">
                <a:latin typeface="Carlito"/>
                <a:cs typeface="Carlito"/>
              </a:rPr>
              <a:t>se</a:t>
            </a:r>
            <a:r>
              <a:rPr sz="3000" spc="-60" dirty="0">
                <a:latin typeface="Carlito"/>
                <a:cs typeface="Carlito"/>
              </a:rPr>
              <a:t> </a:t>
            </a:r>
            <a:r>
              <a:rPr sz="3000" dirty="0">
                <a:latin typeface="Carlito"/>
                <a:cs typeface="Carlito"/>
              </a:rPr>
              <a:t>suspenderá</a:t>
            </a:r>
            <a:r>
              <a:rPr sz="3000" spc="-75" dirty="0">
                <a:latin typeface="Carlito"/>
                <a:cs typeface="Carlito"/>
              </a:rPr>
              <a:t> </a:t>
            </a:r>
            <a:r>
              <a:rPr sz="3000" dirty="0">
                <a:latin typeface="Carlito"/>
                <a:cs typeface="Carlito"/>
              </a:rPr>
              <a:t>la</a:t>
            </a:r>
            <a:r>
              <a:rPr sz="3000" spc="-60" dirty="0">
                <a:latin typeface="Carlito"/>
                <a:cs typeface="Carlito"/>
              </a:rPr>
              <a:t> </a:t>
            </a:r>
            <a:r>
              <a:rPr sz="3000" dirty="0">
                <a:latin typeface="Carlito"/>
                <a:cs typeface="Carlito"/>
              </a:rPr>
              <a:t>pensión</a:t>
            </a:r>
            <a:r>
              <a:rPr sz="3000" spc="-60" dirty="0">
                <a:latin typeface="Carlito"/>
                <a:cs typeface="Carlito"/>
              </a:rPr>
              <a:t> </a:t>
            </a:r>
            <a:r>
              <a:rPr sz="3000" dirty="0">
                <a:latin typeface="Carlito"/>
                <a:cs typeface="Carlito"/>
              </a:rPr>
              <a:t>por</a:t>
            </a:r>
            <a:r>
              <a:rPr sz="3000" spc="-55" dirty="0">
                <a:latin typeface="Carlito"/>
                <a:cs typeface="Carlito"/>
              </a:rPr>
              <a:t> </a:t>
            </a:r>
            <a:r>
              <a:rPr sz="3000" dirty="0">
                <a:latin typeface="Carlito"/>
                <a:cs typeface="Carlito"/>
              </a:rPr>
              <a:t>vejez</a:t>
            </a:r>
            <a:r>
              <a:rPr sz="3000" spc="-65" dirty="0">
                <a:latin typeface="Carlito"/>
                <a:cs typeface="Carlito"/>
              </a:rPr>
              <a:t> </a:t>
            </a:r>
            <a:r>
              <a:rPr sz="3000" dirty="0">
                <a:latin typeface="Carlito"/>
                <a:cs typeface="Carlito"/>
              </a:rPr>
              <a:t>o</a:t>
            </a:r>
            <a:r>
              <a:rPr sz="3000" spc="-45" dirty="0">
                <a:latin typeface="Carlito"/>
                <a:cs typeface="Carlito"/>
              </a:rPr>
              <a:t> </a:t>
            </a:r>
            <a:r>
              <a:rPr sz="3000" dirty="0">
                <a:latin typeface="Carlito"/>
                <a:cs typeface="Carlito"/>
              </a:rPr>
              <a:t>cesantía</a:t>
            </a:r>
            <a:r>
              <a:rPr sz="3000" spc="-70" dirty="0">
                <a:latin typeface="Carlito"/>
                <a:cs typeface="Carlito"/>
              </a:rPr>
              <a:t> </a:t>
            </a:r>
            <a:r>
              <a:rPr sz="3000" spc="-10" dirty="0">
                <a:latin typeface="Carlito"/>
                <a:cs typeface="Carlito"/>
              </a:rPr>
              <a:t>cuando </a:t>
            </a:r>
            <a:r>
              <a:rPr sz="3000" dirty="0">
                <a:latin typeface="Carlito"/>
                <a:cs typeface="Carlito"/>
              </a:rPr>
              <a:t>el</a:t>
            </a:r>
            <a:r>
              <a:rPr sz="3000" spc="-65" dirty="0">
                <a:latin typeface="Carlito"/>
                <a:cs typeface="Carlito"/>
              </a:rPr>
              <a:t> </a:t>
            </a:r>
            <a:r>
              <a:rPr sz="3000" dirty="0">
                <a:latin typeface="Carlito"/>
                <a:cs typeface="Carlito"/>
              </a:rPr>
              <a:t>pensionado</a:t>
            </a:r>
            <a:r>
              <a:rPr sz="3000" spc="-70" dirty="0">
                <a:latin typeface="Carlito"/>
                <a:cs typeface="Carlito"/>
              </a:rPr>
              <a:t> </a:t>
            </a:r>
            <a:r>
              <a:rPr sz="3000" dirty="0">
                <a:latin typeface="Carlito"/>
                <a:cs typeface="Carlito"/>
              </a:rPr>
              <a:t>reingrese</a:t>
            </a:r>
            <a:r>
              <a:rPr sz="3000" spc="-70" dirty="0">
                <a:latin typeface="Carlito"/>
                <a:cs typeface="Carlito"/>
              </a:rPr>
              <a:t> </a:t>
            </a:r>
            <a:r>
              <a:rPr sz="3000" dirty="0">
                <a:latin typeface="Carlito"/>
                <a:cs typeface="Carlito"/>
              </a:rPr>
              <a:t>a</a:t>
            </a:r>
            <a:r>
              <a:rPr sz="3000" spc="-60" dirty="0">
                <a:latin typeface="Carlito"/>
                <a:cs typeface="Carlito"/>
              </a:rPr>
              <a:t> </a:t>
            </a:r>
            <a:r>
              <a:rPr sz="3000" dirty="0">
                <a:latin typeface="Carlito"/>
                <a:cs typeface="Carlito"/>
              </a:rPr>
              <a:t>un</a:t>
            </a:r>
            <a:r>
              <a:rPr sz="3000" spc="-55" dirty="0">
                <a:latin typeface="Carlito"/>
                <a:cs typeface="Carlito"/>
              </a:rPr>
              <a:t> </a:t>
            </a:r>
            <a:r>
              <a:rPr sz="3000" dirty="0">
                <a:latin typeface="Carlito"/>
                <a:cs typeface="Carlito"/>
              </a:rPr>
              <a:t>trabajo</a:t>
            </a:r>
            <a:r>
              <a:rPr sz="3000" spc="-60" dirty="0">
                <a:latin typeface="Carlito"/>
                <a:cs typeface="Carlito"/>
              </a:rPr>
              <a:t> </a:t>
            </a:r>
            <a:r>
              <a:rPr sz="3000" dirty="0">
                <a:latin typeface="Carlito"/>
                <a:cs typeface="Carlito"/>
              </a:rPr>
              <a:t>sujeto</a:t>
            </a:r>
            <a:r>
              <a:rPr sz="3000" spc="-75" dirty="0">
                <a:latin typeface="Carlito"/>
                <a:cs typeface="Carlito"/>
              </a:rPr>
              <a:t> </a:t>
            </a:r>
            <a:r>
              <a:rPr sz="3000" dirty="0">
                <a:latin typeface="Carlito"/>
                <a:cs typeface="Carlito"/>
              </a:rPr>
              <a:t>al</a:t>
            </a:r>
            <a:r>
              <a:rPr sz="3000" spc="-65" dirty="0">
                <a:latin typeface="Carlito"/>
                <a:cs typeface="Carlito"/>
              </a:rPr>
              <a:t> </a:t>
            </a:r>
            <a:r>
              <a:rPr sz="3000" dirty="0">
                <a:latin typeface="Carlito"/>
                <a:cs typeface="Carlito"/>
              </a:rPr>
              <a:t>régimen</a:t>
            </a:r>
            <a:r>
              <a:rPr sz="3000" spc="-50" dirty="0">
                <a:latin typeface="Carlito"/>
                <a:cs typeface="Carlito"/>
              </a:rPr>
              <a:t> </a:t>
            </a:r>
            <a:r>
              <a:rPr sz="3000" spc="-25" dirty="0">
                <a:latin typeface="Carlito"/>
                <a:cs typeface="Carlito"/>
              </a:rPr>
              <a:t>con </a:t>
            </a:r>
            <a:r>
              <a:rPr sz="3000" dirty="0">
                <a:latin typeface="Carlito"/>
                <a:cs typeface="Carlito"/>
              </a:rPr>
              <a:t>patrón</a:t>
            </a:r>
            <a:r>
              <a:rPr sz="3000" spc="-45" dirty="0">
                <a:latin typeface="Carlito"/>
                <a:cs typeface="Carlito"/>
              </a:rPr>
              <a:t> </a:t>
            </a:r>
            <a:r>
              <a:rPr sz="3000" dirty="0">
                <a:latin typeface="Carlito"/>
                <a:cs typeface="Carlito"/>
              </a:rPr>
              <a:t>distinto</a:t>
            </a:r>
            <a:r>
              <a:rPr sz="3000" spc="-60" dirty="0">
                <a:latin typeface="Carlito"/>
                <a:cs typeface="Carlito"/>
              </a:rPr>
              <a:t> </a:t>
            </a:r>
            <a:r>
              <a:rPr sz="3000" dirty="0">
                <a:latin typeface="Carlito"/>
                <a:cs typeface="Carlito"/>
              </a:rPr>
              <a:t>al</a:t>
            </a:r>
            <a:r>
              <a:rPr sz="3000" spc="-45" dirty="0">
                <a:latin typeface="Carlito"/>
                <a:cs typeface="Carlito"/>
              </a:rPr>
              <a:t> </a:t>
            </a:r>
            <a:r>
              <a:rPr sz="3000" dirty="0">
                <a:latin typeface="Carlito"/>
                <a:cs typeface="Carlito"/>
              </a:rPr>
              <a:t>que</a:t>
            </a:r>
            <a:r>
              <a:rPr sz="3000" spc="-65" dirty="0">
                <a:latin typeface="Carlito"/>
                <a:cs typeface="Carlito"/>
              </a:rPr>
              <a:t> </a:t>
            </a:r>
            <a:r>
              <a:rPr sz="3000" dirty="0">
                <a:latin typeface="Carlito"/>
                <a:cs typeface="Carlito"/>
              </a:rPr>
              <a:t>tenía</a:t>
            </a:r>
            <a:r>
              <a:rPr sz="3000" spc="-70" dirty="0">
                <a:latin typeface="Carlito"/>
                <a:cs typeface="Carlito"/>
              </a:rPr>
              <a:t> </a:t>
            </a:r>
            <a:r>
              <a:rPr sz="3000" dirty="0">
                <a:latin typeface="Carlito"/>
                <a:cs typeface="Carlito"/>
              </a:rPr>
              <a:t>al</a:t>
            </a:r>
            <a:r>
              <a:rPr sz="3000" spc="-45" dirty="0">
                <a:latin typeface="Carlito"/>
                <a:cs typeface="Carlito"/>
              </a:rPr>
              <a:t> </a:t>
            </a:r>
            <a:r>
              <a:rPr sz="3000" spc="-10" dirty="0">
                <a:latin typeface="Carlito"/>
                <a:cs typeface="Carlito"/>
              </a:rPr>
              <a:t>pensionarse</a:t>
            </a:r>
            <a:r>
              <a:rPr sz="3000" spc="-75" dirty="0">
                <a:latin typeface="Carlito"/>
                <a:cs typeface="Carlito"/>
              </a:rPr>
              <a:t> </a:t>
            </a:r>
            <a:r>
              <a:rPr sz="3000" dirty="0">
                <a:latin typeface="Carlito"/>
                <a:cs typeface="Carlito"/>
              </a:rPr>
              <a:t>y</a:t>
            </a:r>
            <a:r>
              <a:rPr sz="3000" spc="-50" dirty="0">
                <a:latin typeface="Carlito"/>
                <a:cs typeface="Carlito"/>
              </a:rPr>
              <a:t> </a:t>
            </a:r>
            <a:r>
              <a:rPr sz="3000" spc="-10" dirty="0">
                <a:latin typeface="Carlito"/>
                <a:cs typeface="Carlito"/>
              </a:rPr>
              <a:t>cuando </a:t>
            </a:r>
            <a:r>
              <a:rPr sz="3000" dirty="0">
                <a:latin typeface="Carlito"/>
                <a:cs typeface="Carlito"/>
              </a:rPr>
              <a:t>hubiesen</a:t>
            </a:r>
            <a:r>
              <a:rPr sz="3000" spc="-60" dirty="0">
                <a:latin typeface="Carlito"/>
                <a:cs typeface="Carlito"/>
              </a:rPr>
              <a:t> </a:t>
            </a:r>
            <a:r>
              <a:rPr sz="3000" spc="-10" dirty="0">
                <a:latin typeface="Carlito"/>
                <a:cs typeface="Carlito"/>
              </a:rPr>
              <a:t>transcurrido</a:t>
            </a:r>
            <a:r>
              <a:rPr sz="3000" spc="-35" dirty="0">
                <a:latin typeface="Carlito"/>
                <a:cs typeface="Carlito"/>
              </a:rPr>
              <a:t> </a:t>
            </a:r>
            <a:r>
              <a:rPr sz="3000" dirty="0">
                <a:latin typeface="Carlito"/>
                <a:cs typeface="Carlito"/>
              </a:rPr>
              <a:t>seis</a:t>
            </a:r>
            <a:r>
              <a:rPr sz="3000" spc="-30" dirty="0">
                <a:latin typeface="Carlito"/>
                <a:cs typeface="Carlito"/>
              </a:rPr>
              <a:t> </a:t>
            </a:r>
            <a:r>
              <a:rPr sz="3000" dirty="0">
                <a:latin typeface="Carlito"/>
                <a:cs typeface="Carlito"/>
              </a:rPr>
              <a:t>meses</a:t>
            </a:r>
            <a:r>
              <a:rPr sz="3000" spc="-35" dirty="0">
                <a:latin typeface="Carlito"/>
                <a:cs typeface="Carlito"/>
              </a:rPr>
              <a:t> </a:t>
            </a:r>
            <a:r>
              <a:rPr sz="3000" dirty="0">
                <a:latin typeface="Carlito"/>
                <a:cs typeface="Carlito"/>
              </a:rPr>
              <a:t>de</a:t>
            </a:r>
            <a:r>
              <a:rPr sz="3000" spc="-40" dirty="0">
                <a:latin typeface="Carlito"/>
                <a:cs typeface="Carlito"/>
              </a:rPr>
              <a:t> </a:t>
            </a:r>
            <a:r>
              <a:rPr sz="3000" dirty="0">
                <a:latin typeface="Carlito"/>
                <a:cs typeface="Carlito"/>
              </a:rPr>
              <a:t>la</a:t>
            </a:r>
            <a:r>
              <a:rPr sz="3000" spc="-35" dirty="0">
                <a:latin typeface="Carlito"/>
                <a:cs typeface="Carlito"/>
              </a:rPr>
              <a:t> </a:t>
            </a:r>
            <a:r>
              <a:rPr sz="3000" dirty="0">
                <a:latin typeface="Carlito"/>
                <a:cs typeface="Carlito"/>
              </a:rPr>
              <a:t>fecha</a:t>
            </a:r>
            <a:r>
              <a:rPr sz="3000" spc="-55" dirty="0">
                <a:latin typeface="Carlito"/>
                <a:cs typeface="Carlito"/>
              </a:rPr>
              <a:t> </a:t>
            </a:r>
            <a:r>
              <a:rPr sz="3000" dirty="0">
                <a:latin typeface="Carlito"/>
                <a:cs typeface="Carlito"/>
              </a:rPr>
              <a:t>en</a:t>
            </a:r>
            <a:r>
              <a:rPr sz="3000" spc="-35" dirty="0">
                <a:latin typeface="Carlito"/>
                <a:cs typeface="Carlito"/>
              </a:rPr>
              <a:t> </a:t>
            </a:r>
            <a:r>
              <a:rPr sz="3000" dirty="0">
                <a:latin typeface="Carlito"/>
                <a:cs typeface="Carlito"/>
              </a:rPr>
              <a:t>que</a:t>
            </a:r>
            <a:r>
              <a:rPr sz="3000" spc="-40" dirty="0">
                <a:latin typeface="Carlito"/>
                <a:cs typeface="Carlito"/>
              </a:rPr>
              <a:t> </a:t>
            </a:r>
            <a:r>
              <a:rPr sz="3000" spc="-25" dirty="0">
                <a:latin typeface="Carlito"/>
                <a:cs typeface="Carlito"/>
              </a:rPr>
              <a:t>se </a:t>
            </a:r>
            <a:r>
              <a:rPr sz="3000" dirty="0">
                <a:latin typeface="Carlito"/>
                <a:cs typeface="Carlito"/>
              </a:rPr>
              <a:t>haya</a:t>
            </a:r>
            <a:r>
              <a:rPr sz="3000" spc="-90" dirty="0">
                <a:latin typeface="Carlito"/>
                <a:cs typeface="Carlito"/>
              </a:rPr>
              <a:t> </a:t>
            </a:r>
            <a:r>
              <a:rPr sz="3000" spc="-20" dirty="0">
                <a:latin typeface="Carlito"/>
                <a:cs typeface="Carlito"/>
              </a:rPr>
              <a:t>otorgado</a:t>
            </a:r>
            <a:r>
              <a:rPr sz="3000" spc="-70" dirty="0">
                <a:latin typeface="Carlito"/>
                <a:cs typeface="Carlito"/>
              </a:rPr>
              <a:t> </a:t>
            </a:r>
            <a:r>
              <a:rPr sz="3000" dirty="0">
                <a:latin typeface="Carlito"/>
                <a:cs typeface="Carlito"/>
              </a:rPr>
              <a:t>la</a:t>
            </a:r>
            <a:r>
              <a:rPr sz="3000" spc="-85" dirty="0">
                <a:latin typeface="Carlito"/>
                <a:cs typeface="Carlito"/>
              </a:rPr>
              <a:t> </a:t>
            </a:r>
            <a:r>
              <a:rPr sz="3000" spc="-10" dirty="0">
                <a:latin typeface="Carlito"/>
                <a:cs typeface="Carlito"/>
              </a:rPr>
              <a:t>pensión.</a:t>
            </a:r>
            <a:endParaRPr sz="3000">
              <a:latin typeface="Carlito"/>
              <a:cs typeface="Carlito"/>
            </a:endParaRPr>
          </a:p>
        </p:txBody>
      </p:sp>
      <p:sp>
        <p:nvSpPr>
          <p:cNvPr id="11" name="object 11"/>
          <p:cNvSpPr txBox="1"/>
          <p:nvPr/>
        </p:nvSpPr>
        <p:spPr>
          <a:xfrm>
            <a:off x="7679664" y="1216494"/>
            <a:ext cx="2939415" cy="604520"/>
          </a:xfrm>
          <a:prstGeom prst="rect">
            <a:avLst/>
          </a:prstGeom>
        </p:spPr>
        <p:txBody>
          <a:bodyPr vert="horz" wrap="square" lIns="0" tIns="46990" rIns="0" bIns="0" rtlCol="0">
            <a:spAutoFit/>
          </a:bodyPr>
          <a:lstStyle/>
          <a:p>
            <a:pPr marL="12700" marR="5080" indent="227965">
              <a:lnSpc>
                <a:spcPts val="2160"/>
              </a:lnSpc>
              <a:spcBef>
                <a:spcPts val="370"/>
              </a:spcBef>
              <a:buFont typeface="Arial"/>
              <a:buChar char="•"/>
              <a:tabLst>
                <a:tab pos="240665" algn="l"/>
              </a:tabLst>
            </a:pPr>
            <a:r>
              <a:rPr sz="2000" dirty="0">
                <a:latin typeface="Carlito"/>
                <a:cs typeface="Carlito"/>
              </a:rPr>
              <a:t>Pensiones</a:t>
            </a:r>
            <a:r>
              <a:rPr sz="2000" spc="-20" dirty="0">
                <a:latin typeface="Carlito"/>
                <a:cs typeface="Carlito"/>
              </a:rPr>
              <a:t> </a:t>
            </a:r>
            <a:r>
              <a:rPr sz="2000" dirty="0">
                <a:latin typeface="Carlito"/>
                <a:cs typeface="Carlito"/>
              </a:rPr>
              <a:t>por</a:t>
            </a:r>
            <a:r>
              <a:rPr sz="2000" spc="-45" dirty="0">
                <a:latin typeface="Carlito"/>
                <a:cs typeface="Carlito"/>
              </a:rPr>
              <a:t> </a:t>
            </a:r>
            <a:r>
              <a:rPr sz="2000" dirty="0">
                <a:latin typeface="Carlito"/>
                <a:cs typeface="Carlito"/>
              </a:rPr>
              <a:t>CEA</a:t>
            </a:r>
            <a:r>
              <a:rPr sz="2000" spc="-40" dirty="0">
                <a:latin typeface="Carlito"/>
                <a:cs typeface="Carlito"/>
              </a:rPr>
              <a:t> </a:t>
            </a:r>
            <a:r>
              <a:rPr sz="2000" dirty="0">
                <a:latin typeface="Carlito"/>
                <a:cs typeface="Carlito"/>
              </a:rPr>
              <a:t>y</a:t>
            </a:r>
            <a:r>
              <a:rPr sz="2000" spc="-50" dirty="0">
                <a:latin typeface="Carlito"/>
                <a:cs typeface="Carlito"/>
              </a:rPr>
              <a:t> </a:t>
            </a:r>
            <a:r>
              <a:rPr sz="2000" spc="-20" dirty="0">
                <a:latin typeface="Carlito"/>
                <a:cs typeface="Carlito"/>
              </a:rPr>
              <a:t>Vejez </a:t>
            </a:r>
            <a:r>
              <a:rPr sz="2000" dirty="0">
                <a:latin typeface="Carlito"/>
                <a:cs typeface="Carlito"/>
              </a:rPr>
              <a:t>(Artículo</a:t>
            </a:r>
            <a:r>
              <a:rPr sz="2000" spc="-20" dirty="0">
                <a:latin typeface="Carlito"/>
                <a:cs typeface="Carlito"/>
              </a:rPr>
              <a:t> </a:t>
            </a:r>
            <a:r>
              <a:rPr sz="2000" dirty="0">
                <a:latin typeface="Carlito"/>
                <a:cs typeface="Carlito"/>
              </a:rPr>
              <a:t>123</a:t>
            </a:r>
            <a:r>
              <a:rPr sz="2000" spc="-50" dirty="0">
                <a:latin typeface="Carlito"/>
                <a:cs typeface="Carlito"/>
              </a:rPr>
              <a:t> </a:t>
            </a:r>
            <a:r>
              <a:rPr sz="2000" spc="-10" dirty="0">
                <a:latin typeface="Carlito"/>
                <a:cs typeface="Carlito"/>
              </a:rPr>
              <a:t>LSS73)</a:t>
            </a:r>
            <a:endParaRPr sz="2000">
              <a:latin typeface="Carlito"/>
              <a:cs typeface="Carlito"/>
            </a:endParaRPr>
          </a:p>
        </p:txBody>
      </p:sp>
      <p:sp>
        <p:nvSpPr>
          <p:cNvPr id="13" name="Título 12">
            <a:extLst>
              <a:ext uri="{FF2B5EF4-FFF2-40B4-BE49-F238E27FC236}">
                <a16:creationId xmlns:a16="http://schemas.microsoft.com/office/drawing/2014/main" id="{564AF5C9-EC42-D7C7-3DA2-A7034F6B1D42}"/>
              </a:ext>
            </a:extLst>
          </p:cNvPr>
          <p:cNvSpPr>
            <a:spLocks noGrp="1"/>
          </p:cNvSpPr>
          <p:nvPr>
            <p:ph type="title"/>
          </p:nvPr>
        </p:nvSpPr>
        <p:spPr/>
        <p:txBody>
          <a:bodyPr/>
          <a:lstStyle/>
          <a:p>
            <a:endParaRPr lang="es-MX"/>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2459" y="614172"/>
            <a:ext cx="11236960" cy="5922645"/>
            <a:chOff x="632459" y="614172"/>
            <a:chExt cx="11236960" cy="5922645"/>
          </a:xfrm>
        </p:grpSpPr>
        <p:sp>
          <p:nvSpPr>
            <p:cNvPr id="3" name="object 3"/>
            <p:cNvSpPr/>
            <p:nvPr/>
          </p:nvSpPr>
          <p:spPr>
            <a:xfrm>
              <a:off x="8577071" y="3336036"/>
              <a:ext cx="3291840" cy="3200400"/>
            </a:xfrm>
            <a:custGeom>
              <a:avLst/>
              <a:gdLst/>
              <a:ahLst/>
              <a:cxnLst/>
              <a:rect l="l" t="t" r="r" b="b"/>
              <a:pathLst>
                <a:path w="3291840" h="3200400">
                  <a:moveTo>
                    <a:pt x="3291840" y="0"/>
                  </a:moveTo>
                  <a:lnTo>
                    <a:pt x="0" y="3200400"/>
                  </a:lnTo>
                  <a:lnTo>
                    <a:pt x="3291840" y="3200400"/>
                  </a:lnTo>
                  <a:lnTo>
                    <a:pt x="3291840" y="0"/>
                  </a:lnTo>
                  <a:close/>
                </a:path>
              </a:pathLst>
            </a:custGeom>
            <a:solidFill>
              <a:srgbClr val="1D6EA9"/>
            </a:solidFill>
          </p:spPr>
          <p:txBody>
            <a:bodyPr wrap="square" lIns="0" tIns="0" rIns="0" bIns="0" rtlCol="0"/>
            <a:lstStyle/>
            <a:p>
              <a:endParaRPr/>
            </a:p>
          </p:txBody>
        </p:sp>
        <p:sp>
          <p:nvSpPr>
            <p:cNvPr id="4" name="object 4"/>
            <p:cNvSpPr/>
            <p:nvPr/>
          </p:nvSpPr>
          <p:spPr>
            <a:xfrm>
              <a:off x="641984" y="623697"/>
              <a:ext cx="10905490" cy="5607685"/>
            </a:xfrm>
            <a:custGeom>
              <a:avLst/>
              <a:gdLst/>
              <a:ahLst/>
              <a:cxnLst/>
              <a:rect l="l" t="t" r="r" b="b"/>
              <a:pathLst>
                <a:path w="10905490" h="5607685">
                  <a:moveTo>
                    <a:pt x="0" y="0"/>
                  </a:moveTo>
                  <a:lnTo>
                    <a:pt x="10904982" y="0"/>
                  </a:lnTo>
                  <a:lnTo>
                    <a:pt x="10904982" y="5607558"/>
                  </a:lnTo>
                  <a:lnTo>
                    <a:pt x="0" y="5607558"/>
                  </a:lnTo>
                  <a:lnTo>
                    <a:pt x="0" y="0"/>
                  </a:lnTo>
                  <a:close/>
                </a:path>
              </a:pathLst>
            </a:custGeom>
            <a:ln w="19050">
              <a:solidFill>
                <a:srgbClr val="40404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39545" y="1167384"/>
              <a:ext cx="8385809" cy="1557527"/>
            </a:xfrm>
            <a:prstGeom prst="rect">
              <a:avLst/>
            </a:prstGeom>
          </p:spPr>
        </p:pic>
      </p:grpSp>
      <p:sp>
        <p:nvSpPr>
          <p:cNvPr id="6" name="object 6"/>
          <p:cNvSpPr txBox="1">
            <a:spLocks noGrp="1"/>
          </p:cNvSpPr>
          <p:nvPr>
            <p:ph type="title"/>
          </p:nvPr>
        </p:nvSpPr>
        <p:spPr>
          <a:xfrm>
            <a:off x="1363980" y="1332788"/>
            <a:ext cx="7489190" cy="878840"/>
          </a:xfrm>
          <a:prstGeom prst="rect">
            <a:avLst/>
          </a:prstGeom>
        </p:spPr>
        <p:txBody>
          <a:bodyPr vert="horz" wrap="square" lIns="0" tIns="12065" rIns="0" bIns="0" rtlCol="0">
            <a:spAutoFit/>
          </a:bodyPr>
          <a:lstStyle/>
          <a:p>
            <a:pPr marL="12700">
              <a:lnSpc>
                <a:spcPct val="100000"/>
              </a:lnSpc>
              <a:spcBef>
                <a:spcPts val="95"/>
              </a:spcBef>
            </a:pPr>
            <a:r>
              <a:rPr sz="5600" spc="-10" dirty="0"/>
              <a:t>Extinción</a:t>
            </a:r>
            <a:r>
              <a:rPr sz="5600" spc="-180" dirty="0"/>
              <a:t> </a:t>
            </a:r>
            <a:r>
              <a:rPr sz="5600" dirty="0"/>
              <a:t>de</a:t>
            </a:r>
            <a:r>
              <a:rPr sz="5600" spc="-195" dirty="0"/>
              <a:t> </a:t>
            </a:r>
            <a:r>
              <a:rPr sz="5600" dirty="0"/>
              <a:t>las</a:t>
            </a:r>
            <a:r>
              <a:rPr sz="5600" spc="-180" dirty="0"/>
              <a:t> </a:t>
            </a:r>
            <a:r>
              <a:rPr sz="5600" spc="-10" dirty="0"/>
              <a:t>pensiones</a:t>
            </a:r>
            <a:endParaRPr sz="5600"/>
          </a:p>
        </p:txBody>
      </p:sp>
      <p:sp>
        <p:nvSpPr>
          <p:cNvPr id="7" name="object 7"/>
          <p:cNvSpPr txBox="1"/>
          <p:nvPr/>
        </p:nvSpPr>
        <p:spPr>
          <a:xfrm>
            <a:off x="1363980" y="2946095"/>
            <a:ext cx="7646034" cy="1708150"/>
          </a:xfrm>
          <a:prstGeom prst="rect">
            <a:avLst/>
          </a:prstGeom>
        </p:spPr>
        <p:txBody>
          <a:bodyPr vert="horz" wrap="square" lIns="0" tIns="53975" rIns="0" bIns="0" rtlCol="0">
            <a:spAutoFit/>
          </a:bodyPr>
          <a:lstStyle/>
          <a:p>
            <a:pPr marL="240029" marR="5080" indent="-227329">
              <a:lnSpc>
                <a:spcPts val="2590"/>
              </a:lnSpc>
              <a:spcBef>
                <a:spcPts val="425"/>
              </a:spcBef>
              <a:buFont typeface="Arial"/>
              <a:buChar char="•"/>
              <a:tabLst>
                <a:tab pos="241300" algn="l"/>
                <a:tab pos="4224020" algn="l"/>
              </a:tabLst>
            </a:pPr>
            <a:r>
              <a:rPr sz="2400" dirty="0">
                <a:latin typeface="Carlito"/>
                <a:cs typeface="Carlito"/>
              </a:rPr>
              <a:t>Es</a:t>
            </a:r>
            <a:r>
              <a:rPr sz="2400" spc="-45" dirty="0">
                <a:latin typeface="Carlito"/>
                <a:cs typeface="Carlito"/>
              </a:rPr>
              <a:t> </a:t>
            </a:r>
            <a:r>
              <a:rPr sz="2400" spc="-10" dirty="0">
                <a:latin typeface="Carlito"/>
                <a:cs typeface="Carlito"/>
              </a:rPr>
              <a:t>inextinguible</a:t>
            </a:r>
            <a:r>
              <a:rPr sz="2400" spc="-40" dirty="0">
                <a:latin typeface="Carlito"/>
                <a:cs typeface="Carlito"/>
              </a:rPr>
              <a:t> </a:t>
            </a:r>
            <a:r>
              <a:rPr sz="2400" dirty="0">
                <a:latin typeface="Carlito"/>
                <a:cs typeface="Carlito"/>
              </a:rPr>
              <a:t>el</a:t>
            </a:r>
            <a:r>
              <a:rPr sz="2400" spc="-40" dirty="0">
                <a:latin typeface="Carlito"/>
                <a:cs typeface="Carlito"/>
              </a:rPr>
              <a:t> </a:t>
            </a:r>
            <a:r>
              <a:rPr sz="2400" dirty="0">
                <a:latin typeface="Carlito"/>
                <a:cs typeface="Carlito"/>
              </a:rPr>
              <a:t>derecho</a:t>
            </a:r>
            <a:r>
              <a:rPr sz="2400" spc="-30" dirty="0">
                <a:latin typeface="Carlito"/>
                <a:cs typeface="Carlito"/>
              </a:rPr>
              <a:t> </a:t>
            </a:r>
            <a:r>
              <a:rPr sz="2400" dirty="0">
                <a:latin typeface="Carlito"/>
                <a:cs typeface="Carlito"/>
              </a:rPr>
              <a:t>al</a:t>
            </a:r>
            <a:r>
              <a:rPr sz="2400" spc="-50" dirty="0">
                <a:latin typeface="Carlito"/>
                <a:cs typeface="Carlito"/>
              </a:rPr>
              <a:t> </a:t>
            </a:r>
            <a:r>
              <a:rPr sz="2400" spc="-10" dirty="0">
                <a:latin typeface="Carlito"/>
                <a:cs typeface="Carlito"/>
              </a:rPr>
              <a:t>otorgamiento</a:t>
            </a:r>
            <a:r>
              <a:rPr sz="2400" spc="-60" dirty="0">
                <a:latin typeface="Carlito"/>
                <a:cs typeface="Carlito"/>
              </a:rPr>
              <a:t> </a:t>
            </a:r>
            <a:r>
              <a:rPr sz="2400" dirty="0">
                <a:latin typeface="Carlito"/>
                <a:cs typeface="Carlito"/>
              </a:rPr>
              <a:t>de</a:t>
            </a:r>
            <a:r>
              <a:rPr sz="2400" spc="-35" dirty="0">
                <a:latin typeface="Carlito"/>
                <a:cs typeface="Carlito"/>
              </a:rPr>
              <a:t> </a:t>
            </a:r>
            <a:r>
              <a:rPr sz="2400" dirty="0">
                <a:latin typeface="Carlito"/>
                <a:cs typeface="Carlito"/>
              </a:rPr>
              <a:t>una</a:t>
            </a:r>
            <a:r>
              <a:rPr sz="2400" spc="-45" dirty="0">
                <a:latin typeface="Carlito"/>
                <a:cs typeface="Carlito"/>
              </a:rPr>
              <a:t> </a:t>
            </a:r>
            <a:r>
              <a:rPr sz="2400" spc="-10" dirty="0">
                <a:latin typeface="Carlito"/>
                <a:cs typeface="Carlito"/>
              </a:rPr>
              <a:t>pensión, 	</a:t>
            </a:r>
            <a:r>
              <a:rPr sz="2400" dirty="0">
                <a:latin typeface="Carlito"/>
                <a:cs typeface="Carlito"/>
              </a:rPr>
              <a:t>ayuda</a:t>
            </a:r>
            <a:r>
              <a:rPr sz="2400" spc="-65" dirty="0">
                <a:latin typeface="Carlito"/>
                <a:cs typeface="Carlito"/>
              </a:rPr>
              <a:t> </a:t>
            </a:r>
            <a:r>
              <a:rPr sz="2400" dirty="0">
                <a:latin typeface="Carlito"/>
                <a:cs typeface="Carlito"/>
              </a:rPr>
              <a:t>asistencial</a:t>
            </a:r>
            <a:r>
              <a:rPr sz="2400" spc="-65" dirty="0">
                <a:latin typeface="Carlito"/>
                <a:cs typeface="Carlito"/>
              </a:rPr>
              <a:t> </a:t>
            </a:r>
            <a:r>
              <a:rPr sz="2400" dirty="0">
                <a:latin typeface="Carlito"/>
                <a:cs typeface="Carlito"/>
              </a:rPr>
              <a:t>o</a:t>
            </a:r>
            <a:r>
              <a:rPr sz="2400" spc="-70" dirty="0">
                <a:latin typeface="Carlito"/>
                <a:cs typeface="Carlito"/>
              </a:rPr>
              <a:t> </a:t>
            </a:r>
            <a:r>
              <a:rPr sz="2400" dirty="0">
                <a:latin typeface="Carlito"/>
                <a:cs typeface="Carlito"/>
              </a:rPr>
              <a:t>asignación</a:t>
            </a:r>
            <a:r>
              <a:rPr sz="2400" spc="-75" dirty="0">
                <a:latin typeface="Carlito"/>
                <a:cs typeface="Carlito"/>
              </a:rPr>
              <a:t> </a:t>
            </a:r>
            <a:r>
              <a:rPr sz="2400" spc="-30" dirty="0">
                <a:latin typeface="Carlito"/>
                <a:cs typeface="Carlito"/>
              </a:rPr>
              <a:t>familiar,</a:t>
            </a:r>
            <a:r>
              <a:rPr sz="2400" spc="-70" dirty="0">
                <a:latin typeface="Carlito"/>
                <a:cs typeface="Carlito"/>
              </a:rPr>
              <a:t> </a:t>
            </a:r>
            <a:r>
              <a:rPr sz="2400" dirty="0">
                <a:latin typeface="Carlito"/>
                <a:cs typeface="Carlito"/>
              </a:rPr>
              <a:t>siempre</a:t>
            </a:r>
            <a:r>
              <a:rPr sz="2400" spc="-55" dirty="0">
                <a:latin typeface="Carlito"/>
                <a:cs typeface="Carlito"/>
              </a:rPr>
              <a:t> </a:t>
            </a:r>
            <a:r>
              <a:rPr sz="2400" dirty="0">
                <a:latin typeface="Carlito"/>
                <a:cs typeface="Carlito"/>
              </a:rPr>
              <a:t>y</a:t>
            </a:r>
            <a:r>
              <a:rPr sz="2400" spc="-70" dirty="0">
                <a:latin typeface="Carlito"/>
                <a:cs typeface="Carlito"/>
              </a:rPr>
              <a:t> </a:t>
            </a:r>
            <a:r>
              <a:rPr sz="2400" dirty="0">
                <a:latin typeface="Carlito"/>
                <a:cs typeface="Carlito"/>
              </a:rPr>
              <a:t>cuando</a:t>
            </a:r>
            <a:r>
              <a:rPr sz="2400" spc="-60" dirty="0">
                <a:latin typeface="Carlito"/>
                <a:cs typeface="Carlito"/>
              </a:rPr>
              <a:t> </a:t>
            </a:r>
            <a:r>
              <a:rPr sz="2400" spc="-25" dirty="0">
                <a:latin typeface="Carlito"/>
                <a:cs typeface="Carlito"/>
              </a:rPr>
              <a:t>el 	</a:t>
            </a:r>
            <a:r>
              <a:rPr sz="2400" spc="-10" dirty="0">
                <a:latin typeface="Carlito"/>
                <a:cs typeface="Carlito"/>
              </a:rPr>
              <a:t>asegurado</a:t>
            </a:r>
            <a:r>
              <a:rPr sz="2400" spc="-45" dirty="0">
                <a:latin typeface="Carlito"/>
                <a:cs typeface="Carlito"/>
              </a:rPr>
              <a:t> </a:t>
            </a:r>
            <a:r>
              <a:rPr sz="2400" spc="-10" dirty="0">
                <a:latin typeface="Carlito"/>
                <a:cs typeface="Carlito"/>
              </a:rPr>
              <a:t>satisfaga</a:t>
            </a:r>
            <a:r>
              <a:rPr sz="2400" spc="-45" dirty="0">
                <a:latin typeface="Carlito"/>
                <a:cs typeface="Carlito"/>
              </a:rPr>
              <a:t> </a:t>
            </a:r>
            <a:r>
              <a:rPr sz="2400" dirty="0">
                <a:latin typeface="Carlito"/>
                <a:cs typeface="Carlito"/>
              </a:rPr>
              <a:t>todos</a:t>
            </a:r>
            <a:r>
              <a:rPr sz="2400" spc="-55" dirty="0">
                <a:latin typeface="Carlito"/>
                <a:cs typeface="Carlito"/>
              </a:rPr>
              <a:t> </a:t>
            </a:r>
            <a:r>
              <a:rPr sz="2400" dirty="0">
                <a:latin typeface="Carlito"/>
                <a:cs typeface="Carlito"/>
              </a:rPr>
              <a:t>y</a:t>
            </a:r>
            <a:r>
              <a:rPr sz="2400" spc="-50" dirty="0">
                <a:latin typeface="Carlito"/>
                <a:cs typeface="Carlito"/>
              </a:rPr>
              <a:t> </a:t>
            </a:r>
            <a:r>
              <a:rPr sz="2400" dirty="0">
                <a:latin typeface="Carlito"/>
                <a:cs typeface="Carlito"/>
              </a:rPr>
              <a:t>cada</a:t>
            </a:r>
            <a:r>
              <a:rPr sz="2400" spc="-50" dirty="0">
                <a:latin typeface="Carlito"/>
                <a:cs typeface="Carlito"/>
              </a:rPr>
              <a:t> </a:t>
            </a:r>
            <a:r>
              <a:rPr sz="2400" dirty="0">
                <a:latin typeface="Carlito"/>
                <a:cs typeface="Carlito"/>
              </a:rPr>
              <a:t>uno</a:t>
            </a:r>
            <a:r>
              <a:rPr sz="2400" spc="-40" dirty="0">
                <a:latin typeface="Carlito"/>
                <a:cs typeface="Carlito"/>
              </a:rPr>
              <a:t> </a:t>
            </a:r>
            <a:r>
              <a:rPr sz="2400" dirty="0">
                <a:latin typeface="Carlito"/>
                <a:cs typeface="Carlito"/>
              </a:rPr>
              <a:t>de</a:t>
            </a:r>
            <a:r>
              <a:rPr sz="2400" spc="-40" dirty="0">
                <a:latin typeface="Carlito"/>
                <a:cs typeface="Carlito"/>
              </a:rPr>
              <a:t> </a:t>
            </a:r>
            <a:r>
              <a:rPr sz="2400" dirty="0">
                <a:latin typeface="Carlito"/>
                <a:cs typeface="Carlito"/>
              </a:rPr>
              <a:t>los</a:t>
            </a:r>
            <a:r>
              <a:rPr sz="2400" spc="-50" dirty="0">
                <a:latin typeface="Carlito"/>
                <a:cs typeface="Carlito"/>
              </a:rPr>
              <a:t> </a:t>
            </a:r>
            <a:r>
              <a:rPr sz="2400" spc="-10" dirty="0">
                <a:latin typeface="Carlito"/>
                <a:cs typeface="Carlito"/>
              </a:rPr>
              <a:t>requisitos 	establecidos</a:t>
            </a:r>
            <a:r>
              <a:rPr sz="2400" spc="-45" dirty="0">
                <a:latin typeface="Carlito"/>
                <a:cs typeface="Carlito"/>
              </a:rPr>
              <a:t> </a:t>
            </a:r>
            <a:r>
              <a:rPr sz="2400" dirty="0">
                <a:latin typeface="Carlito"/>
                <a:cs typeface="Carlito"/>
              </a:rPr>
              <a:t>en</a:t>
            </a:r>
            <a:r>
              <a:rPr sz="2400" spc="-40" dirty="0">
                <a:latin typeface="Carlito"/>
                <a:cs typeface="Carlito"/>
              </a:rPr>
              <a:t> </a:t>
            </a:r>
            <a:r>
              <a:rPr sz="2400" dirty="0">
                <a:latin typeface="Carlito"/>
                <a:cs typeface="Carlito"/>
              </a:rPr>
              <a:t>la</a:t>
            </a:r>
            <a:r>
              <a:rPr sz="2400" spc="-50" dirty="0">
                <a:latin typeface="Carlito"/>
                <a:cs typeface="Carlito"/>
              </a:rPr>
              <a:t> </a:t>
            </a:r>
            <a:r>
              <a:rPr sz="2400" spc="-10" dirty="0">
                <a:latin typeface="Carlito"/>
                <a:cs typeface="Carlito"/>
              </a:rPr>
              <a:t>presente</a:t>
            </a:r>
            <a:r>
              <a:rPr sz="2400" spc="-25" dirty="0">
                <a:latin typeface="Carlito"/>
                <a:cs typeface="Carlito"/>
              </a:rPr>
              <a:t> Ley</a:t>
            </a:r>
            <a:r>
              <a:rPr sz="2400" dirty="0">
                <a:latin typeface="Carlito"/>
                <a:cs typeface="Carlito"/>
              </a:rPr>
              <a:t>	para</a:t>
            </a:r>
            <a:r>
              <a:rPr sz="2400" spc="-75" dirty="0">
                <a:latin typeface="Carlito"/>
                <a:cs typeface="Carlito"/>
              </a:rPr>
              <a:t> </a:t>
            </a:r>
            <a:r>
              <a:rPr sz="2400" spc="-10" dirty="0">
                <a:latin typeface="Carlito"/>
                <a:cs typeface="Carlito"/>
              </a:rPr>
              <a:t>gozar</a:t>
            </a:r>
            <a:r>
              <a:rPr sz="2400" spc="-80" dirty="0">
                <a:latin typeface="Carlito"/>
                <a:cs typeface="Carlito"/>
              </a:rPr>
              <a:t> </a:t>
            </a:r>
            <a:r>
              <a:rPr sz="2400" dirty="0">
                <a:latin typeface="Carlito"/>
                <a:cs typeface="Carlito"/>
              </a:rPr>
              <a:t>de</a:t>
            </a:r>
            <a:r>
              <a:rPr sz="2400" spc="-65" dirty="0">
                <a:latin typeface="Carlito"/>
                <a:cs typeface="Carlito"/>
              </a:rPr>
              <a:t> </a:t>
            </a:r>
            <a:r>
              <a:rPr sz="2400" spc="-25" dirty="0">
                <a:latin typeface="Carlito"/>
                <a:cs typeface="Carlito"/>
              </a:rPr>
              <a:t>las 	</a:t>
            </a:r>
            <a:r>
              <a:rPr sz="2400" spc="-10" dirty="0">
                <a:latin typeface="Carlito"/>
                <a:cs typeface="Carlito"/>
              </a:rPr>
              <a:t>prestaciones</a:t>
            </a:r>
            <a:r>
              <a:rPr sz="2400" spc="-75" dirty="0">
                <a:latin typeface="Carlito"/>
                <a:cs typeface="Carlito"/>
              </a:rPr>
              <a:t> </a:t>
            </a:r>
            <a:r>
              <a:rPr sz="2400" spc="-10" dirty="0">
                <a:latin typeface="Carlito"/>
                <a:cs typeface="Carlito"/>
              </a:rPr>
              <a:t>correspondientes.</a:t>
            </a:r>
            <a:endParaRPr sz="2400">
              <a:latin typeface="Carlito"/>
              <a:cs typeface="Carlito"/>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2459" y="614172"/>
            <a:ext cx="11236960" cy="5922645"/>
            <a:chOff x="632459" y="614172"/>
            <a:chExt cx="11236960" cy="5922645"/>
          </a:xfrm>
        </p:grpSpPr>
        <p:sp>
          <p:nvSpPr>
            <p:cNvPr id="3" name="object 3"/>
            <p:cNvSpPr/>
            <p:nvPr/>
          </p:nvSpPr>
          <p:spPr>
            <a:xfrm>
              <a:off x="8577071" y="3336036"/>
              <a:ext cx="3291840" cy="3200400"/>
            </a:xfrm>
            <a:custGeom>
              <a:avLst/>
              <a:gdLst/>
              <a:ahLst/>
              <a:cxnLst/>
              <a:rect l="l" t="t" r="r" b="b"/>
              <a:pathLst>
                <a:path w="3291840" h="3200400">
                  <a:moveTo>
                    <a:pt x="3291840" y="0"/>
                  </a:moveTo>
                  <a:lnTo>
                    <a:pt x="0" y="3200400"/>
                  </a:lnTo>
                  <a:lnTo>
                    <a:pt x="3291840" y="3200400"/>
                  </a:lnTo>
                  <a:lnTo>
                    <a:pt x="3291840" y="0"/>
                  </a:lnTo>
                  <a:close/>
                </a:path>
              </a:pathLst>
            </a:custGeom>
            <a:solidFill>
              <a:srgbClr val="1D6EA9"/>
            </a:solidFill>
          </p:spPr>
          <p:txBody>
            <a:bodyPr wrap="square" lIns="0" tIns="0" rIns="0" bIns="0" rtlCol="0"/>
            <a:lstStyle/>
            <a:p>
              <a:endParaRPr/>
            </a:p>
          </p:txBody>
        </p:sp>
        <p:sp>
          <p:nvSpPr>
            <p:cNvPr id="4" name="object 4"/>
            <p:cNvSpPr/>
            <p:nvPr/>
          </p:nvSpPr>
          <p:spPr>
            <a:xfrm>
              <a:off x="641984" y="623697"/>
              <a:ext cx="10905490" cy="5607685"/>
            </a:xfrm>
            <a:custGeom>
              <a:avLst/>
              <a:gdLst/>
              <a:ahLst/>
              <a:cxnLst/>
              <a:rect l="l" t="t" r="r" b="b"/>
              <a:pathLst>
                <a:path w="10905490" h="5607685">
                  <a:moveTo>
                    <a:pt x="0" y="0"/>
                  </a:moveTo>
                  <a:lnTo>
                    <a:pt x="10904982" y="0"/>
                  </a:lnTo>
                  <a:lnTo>
                    <a:pt x="10904982" y="5607558"/>
                  </a:lnTo>
                  <a:lnTo>
                    <a:pt x="0" y="5607558"/>
                  </a:lnTo>
                  <a:lnTo>
                    <a:pt x="0" y="0"/>
                  </a:lnTo>
                  <a:close/>
                </a:path>
              </a:pathLst>
            </a:custGeom>
            <a:ln w="19050">
              <a:solidFill>
                <a:srgbClr val="40404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816101" y="970026"/>
              <a:ext cx="5657088" cy="1994915"/>
            </a:xfrm>
            <a:prstGeom prst="rect">
              <a:avLst/>
            </a:prstGeom>
          </p:spPr>
        </p:pic>
      </p:grpSp>
      <p:sp>
        <p:nvSpPr>
          <p:cNvPr id="6" name="object 6"/>
          <p:cNvSpPr txBox="1">
            <a:spLocks noGrp="1"/>
          </p:cNvSpPr>
          <p:nvPr>
            <p:ph type="title"/>
          </p:nvPr>
        </p:nvSpPr>
        <p:spPr>
          <a:xfrm>
            <a:off x="1363980" y="1184960"/>
            <a:ext cx="4512310" cy="1122680"/>
          </a:xfrm>
          <a:prstGeom prst="rect">
            <a:avLst/>
          </a:prstGeom>
        </p:spPr>
        <p:txBody>
          <a:bodyPr vert="horz" wrap="square" lIns="0" tIns="12700" rIns="0" bIns="0" rtlCol="0">
            <a:spAutoFit/>
          </a:bodyPr>
          <a:lstStyle/>
          <a:p>
            <a:pPr marL="12700">
              <a:lnSpc>
                <a:spcPct val="100000"/>
              </a:lnSpc>
              <a:spcBef>
                <a:spcPts val="100"/>
              </a:spcBef>
            </a:pPr>
            <a:r>
              <a:rPr sz="7200" spc="-55" dirty="0"/>
              <a:t>Prescripción</a:t>
            </a:r>
            <a:endParaRPr sz="7200"/>
          </a:p>
        </p:txBody>
      </p:sp>
      <p:sp>
        <p:nvSpPr>
          <p:cNvPr id="7" name="object 7"/>
          <p:cNvSpPr txBox="1"/>
          <p:nvPr/>
        </p:nvSpPr>
        <p:spPr>
          <a:xfrm>
            <a:off x="1363980" y="2946095"/>
            <a:ext cx="7665084" cy="2366645"/>
          </a:xfrm>
          <a:prstGeom prst="rect">
            <a:avLst/>
          </a:prstGeom>
        </p:spPr>
        <p:txBody>
          <a:bodyPr vert="horz" wrap="square" lIns="0" tIns="53975" rIns="0" bIns="0" rtlCol="0">
            <a:spAutoFit/>
          </a:bodyPr>
          <a:lstStyle/>
          <a:p>
            <a:pPr marL="240029" marR="5080" indent="-227329">
              <a:lnSpc>
                <a:spcPts val="2590"/>
              </a:lnSpc>
              <a:spcBef>
                <a:spcPts val="425"/>
              </a:spcBef>
              <a:buFont typeface="Arial"/>
              <a:buChar char="•"/>
              <a:tabLst>
                <a:tab pos="241300" algn="l"/>
              </a:tabLst>
            </a:pPr>
            <a:r>
              <a:rPr sz="2400" dirty="0">
                <a:latin typeface="Carlito"/>
                <a:cs typeface="Carlito"/>
              </a:rPr>
              <a:t>El</a:t>
            </a:r>
            <a:r>
              <a:rPr sz="2400" spc="-60" dirty="0">
                <a:latin typeface="Carlito"/>
                <a:cs typeface="Carlito"/>
              </a:rPr>
              <a:t> </a:t>
            </a:r>
            <a:r>
              <a:rPr sz="2400" dirty="0">
                <a:latin typeface="Carlito"/>
                <a:cs typeface="Carlito"/>
              </a:rPr>
              <a:t>derecho</a:t>
            </a:r>
            <a:r>
              <a:rPr sz="2400" spc="-50" dirty="0">
                <a:latin typeface="Carlito"/>
                <a:cs typeface="Carlito"/>
              </a:rPr>
              <a:t> </a:t>
            </a:r>
            <a:r>
              <a:rPr sz="2400" dirty="0">
                <a:latin typeface="Carlito"/>
                <a:cs typeface="Carlito"/>
              </a:rPr>
              <a:t>del</a:t>
            </a:r>
            <a:r>
              <a:rPr sz="2400" spc="-50" dirty="0">
                <a:latin typeface="Carlito"/>
                <a:cs typeface="Carlito"/>
              </a:rPr>
              <a:t> </a:t>
            </a:r>
            <a:r>
              <a:rPr sz="2400" dirty="0">
                <a:latin typeface="Carlito"/>
                <a:cs typeface="Carlito"/>
              </a:rPr>
              <a:t>trabajador</a:t>
            </a:r>
            <a:r>
              <a:rPr sz="2400" spc="-70" dirty="0">
                <a:latin typeface="Carlito"/>
                <a:cs typeface="Carlito"/>
              </a:rPr>
              <a:t> </a:t>
            </a:r>
            <a:r>
              <a:rPr sz="2400" dirty="0">
                <a:latin typeface="Carlito"/>
                <a:cs typeface="Carlito"/>
              </a:rPr>
              <a:t>o</a:t>
            </a:r>
            <a:r>
              <a:rPr sz="2400" spc="-60" dirty="0">
                <a:latin typeface="Carlito"/>
                <a:cs typeface="Carlito"/>
              </a:rPr>
              <a:t> </a:t>
            </a:r>
            <a:r>
              <a:rPr sz="2400" dirty="0">
                <a:latin typeface="Carlito"/>
                <a:cs typeface="Carlito"/>
              </a:rPr>
              <a:t>pensionado</a:t>
            </a:r>
            <a:r>
              <a:rPr sz="2400" spc="-60" dirty="0">
                <a:latin typeface="Carlito"/>
                <a:cs typeface="Carlito"/>
              </a:rPr>
              <a:t> y,</a:t>
            </a:r>
            <a:r>
              <a:rPr sz="2400" spc="-50" dirty="0">
                <a:latin typeface="Carlito"/>
                <a:cs typeface="Carlito"/>
              </a:rPr>
              <a:t> </a:t>
            </a:r>
            <a:r>
              <a:rPr sz="2400" dirty="0">
                <a:latin typeface="Carlito"/>
                <a:cs typeface="Carlito"/>
              </a:rPr>
              <a:t>en</a:t>
            </a:r>
            <a:r>
              <a:rPr sz="2400" spc="-55" dirty="0">
                <a:latin typeface="Carlito"/>
                <a:cs typeface="Carlito"/>
              </a:rPr>
              <a:t> </a:t>
            </a:r>
            <a:r>
              <a:rPr sz="2400" dirty="0">
                <a:latin typeface="Carlito"/>
                <a:cs typeface="Carlito"/>
              </a:rPr>
              <a:t>su</a:t>
            </a:r>
            <a:r>
              <a:rPr sz="2400" spc="-60" dirty="0">
                <a:latin typeface="Carlito"/>
                <a:cs typeface="Carlito"/>
              </a:rPr>
              <a:t> </a:t>
            </a:r>
            <a:r>
              <a:rPr sz="2400" dirty="0">
                <a:latin typeface="Carlito"/>
                <a:cs typeface="Carlito"/>
              </a:rPr>
              <a:t>caso,</a:t>
            </a:r>
            <a:r>
              <a:rPr sz="2400" spc="-65" dirty="0">
                <a:latin typeface="Carlito"/>
                <a:cs typeface="Carlito"/>
              </a:rPr>
              <a:t> </a:t>
            </a:r>
            <a:r>
              <a:rPr sz="2400" spc="-25" dirty="0">
                <a:latin typeface="Carlito"/>
                <a:cs typeface="Carlito"/>
              </a:rPr>
              <a:t>sus 	</a:t>
            </a:r>
            <a:r>
              <a:rPr sz="2400" dirty="0">
                <a:latin typeface="Carlito"/>
                <a:cs typeface="Carlito"/>
              </a:rPr>
              <a:t>beneficiarios</a:t>
            </a:r>
            <a:r>
              <a:rPr sz="2400" spc="-45" dirty="0">
                <a:latin typeface="Carlito"/>
                <a:cs typeface="Carlito"/>
              </a:rPr>
              <a:t> </a:t>
            </a:r>
            <a:r>
              <a:rPr sz="2400" dirty="0">
                <a:latin typeface="Carlito"/>
                <a:cs typeface="Carlito"/>
              </a:rPr>
              <a:t>a</a:t>
            </a:r>
            <a:r>
              <a:rPr sz="2400" spc="-55" dirty="0">
                <a:latin typeface="Carlito"/>
                <a:cs typeface="Carlito"/>
              </a:rPr>
              <a:t> </a:t>
            </a:r>
            <a:r>
              <a:rPr sz="2400" dirty="0">
                <a:latin typeface="Carlito"/>
                <a:cs typeface="Carlito"/>
              </a:rPr>
              <a:t>recibir</a:t>
            </a:r>
            <a:r>
              <a:rPr sz="2400" spc="-55" dirty="0">
                <a:latin typeface="Carlito"/>
                <a:cs typeface="Carlito"/>
              </a:rPr>
              <a:t> </a:t>
            </a:r>
            <a:r>
              <a:rPr sz="2400" dirty="0">
                <a:latin typeface="Carlito"/>
                <a:cs typeface="Carlito"/>
              </a:rPr>
              <a:t>los</a:t>
            </a:r>
            <a:r>
              <a:rPr sz="2400" spc="-65" dirty="0">
                <a:latin typeface="Carlito"/>
                <a:cs typeface="Carlito"/>
              </a:rPr>
              <a:t> </a:t>
            </a:r>
            <a:r>
              <a:rPr sz="2400" spc="-10" dirty="0">
                <a:latin typeface="Carlito"/>
                <a:cs typeface="Carlito"/>
              </a:rPr>
              <a:t>recursos</a:t>
            </a:r>
            <a:r>
              <a:rPr sz="2400" spc="-50" dirty="0">
                <a:latin typeface="Carlito"/>
                <a:cs typeface="Carlito"/>
              </a:rPr>
              <a:t> </a:t>
            </a:r>
            <a:r>
              <a:rPr sz="2400" dirty="0">
                <a:latin typeface="Carlito"/>
                <a:cs typeface="Carlito"/>
              </a:rPr>
              <a:t>de</a:t>
            </a:r>
            <a:r>
              <a:rPr sz="2400" spc="-50" dirty="0">
                <a:latin typeface="Carlito"/>
                <a:cs typeface="Carlito"/>
              </a:rPr>
              <a:t> </a:t>
            </a:r>
            <a:r>
              <a:rPr sz="2400" dirty="0">
                <a:latin typeface="Carlito"/>
                <a:cs typeface="Carlito"/>
              </a:rPr>
              <a:t>la</a:t>
            </a:r>
            <a:r>
              <a:rPr sz="2400" spc="-60" dirty="0">
                <a:latin typeface="Carlito"/>
                <a:cs typeface="Carlito"/>
              </a:rPr>
              <a:t> </a:t>
            </a:r>
            <a:r>
              <a:rPr sz="2400" spc="-10" dirty="0">
                <a:latin typeface="Carlito"/>
                <a:cs typeface="Carlito"/>
              </a:rPr>
              <a:t>subcuenta</a:t>
            </a:r>
            <a:r>
              <a:rPr sz="2400" spc="-40" dirty="0">
                <a:latin typeface="Carlito"/>
                <a:cs typeface="Carlito"/>
              </a:rPr>
              <a:t> </a:t>
            </a:r>
            <a:r>
              <a:rPr sz="2400" dirty="0">
                <a:latin typeface="Carlito"/>
                <a:cs typeface="Carlito"/>
              </a:rPr>
              <a:t>de</a:t>
            </a:r>
            <a:r>
              <a:rPr sz="2400" spc="-50" dirty="0">
                <a:latin typeface="Carlito"/>
                <a:cs typeface="Carlito"/>
              </a:rPr>
              <a:t> </a:t>
            </a:r>
            <a:r>
              <a:rPr sz="2400" spc="-10" dirty="0">
                <a:latin typeface="Carlito"/>
                <a:cs typeface="Carlito"/>
              </a:rPr>
              <a:t>retiro, 	</a:t>
            </a:r>
            <a:r>
              <a:rPr sz="2400" dirty="0">
                <a:latin typeface="Carlito"/>
                <a:cs typeface="Carlito"/>
              </a:rPr>
              <a:t>cesantía</a:t>
            </a:r>
            <a:r>
              <a:rPr sz="2400" spc="-70" dirty="0">
                <a:latin typeface="Carlito"/>
                <a:cs typeface="Carlito"/>
              </a:rPr>
              <a:t> </a:t>
            </a:r>
            <a:r>
              <a:rPr sz="2400" dirty="0">
                <a:latin typeface="Carlito"/>
                <a:cs typeface="Carlito"/>
              </a:rPr>
              <a:t>en</a:t>
            </a:r>
            <a:r>
              <a:rPr sz="2400" spc="-70" dirty="0">
                <a:latin typeface="Carlito"/>
                <a:cs typeface="Carlito"/>
              </a:rPr>
              <a:t> </a:t>
            </a:r>
            <a:r>
              <a:rPr sz="2400" dirty="0">
                <a:latin typeface="Carlito"/>
                <a:cs typeface="Carlito"/>
              </a:rPr>
              <a:t>edad</a:t>
            </a:r>
            <a:r>
              <a:rPr sz="2400" spc="-65" dirty="0">
                <a:latin typeface="Carlito"/>
                <a:cs typeface="Carlito"/>
              </a:rPr>
              <a:t> </a:t>
            </a:r>
            <a:r>
              <a:rPr sz="2400" spc="-20" dirty="0">
                <a:latin typeface="Carlito"/>
                <a:cs typeface="Carlito"/>
              </a:rPr>
              <a:t>avanzada</a:t>
            </a:r>
            <a:r>
              <a:rPr sz="2400" spc="-70" dirty="0">
                <a:latin typeface="Carlito"/>
                <a:cs typeface="Carlito"/>
              </a:rPr>
              <a:t> </a:t>
            </a:r>
            <a:r>
              <a:rPr sz="2400" dirty="0">
                <a:latin typeface="Carlito"/>
                <a:cs typeface="Carlito"/>
              </a:rPr>
              <a:t>y</a:t>
            </a:r>
            <a:r>
              <a:rPr sz="2400" spc="-70" dirty="0">
                <a:latin typeface="Carlito"/>
                <a:cs typeface="Carlito"/>
              </a:rPr>
              <a:t> </a:t>
            </a:r>
            <a:r>
              <a:rPr sz="2400" dirty="0">
                <a:latin typeface="Carlito"/>
                <a:cs typeface="Carlito"/>
              </a:rPr>
              <a:t>vejez</a:t>
            </a:r>
            <a:r>
              <a:rPr sz="2400" spc="-60" dirty="0">
                <a:latin typeface="Carlito"/>
                <a:cs typeface="Carlito"/>
              </a:rPr>
              <a:t> </a:t>
            </a:r>
            <a:r>
              <a:rPr sz="2400" dirty="0">
                <a:latin typeface="Carlito"/>
                <a:cs typeface="Carlito"/>
              </a:rPr>
              <a:t>prescribe</a:t>
            </a:r>
            <a:r>
              <a:rPr sz="2400" spc="-50" dirty="0">
                <a:latin typeface="Carlito"/>
                <a:cs typeface="Carlito"/>
              </a:rPr>
              <a:t> </a:t>
            </a:r>
            <a:r>
              <a:rPr sz="2400" dirty="0">
                <a:latin typeface="Carlito"/>
                <a:cs typeface="Carlito"/>
              </a:rPr>
              <a:t>en</a:t>
            </a:r>
            <a:r>
              <a:rPr sz="2400" spc="-65" dirty="0">
                <a:latin typeface="Carlito"/>
                <a:cs typeface="Carlito"/>
              </a:rPr>
              <a:t> </a:t>
            </a:r>
            <a:r>
              <a:rPr sz="2400" spc="-10" dirty="0">
                <a:latin typeface="Carlito"/>
                <a:cs typeface="Carlito"/>
              </a:rPr>
              <a:t>favor</a:t>
            </a:r>
            <a:r>
              <a:rPr sz="2400" spc="-70" dirty="0">
                <a:latin typeface="Carlito"/>
                <a:cs typeface="Carlito"/>
              </a:rPr>
              <a:t> </a:t>
            </a:r>
            <a:r>
              <a:rPr sz="2400" spc="-25" dirty="0">
                <a:latin typeface="Carlito"/>
                <a:cs typeface="Carlito"/>
              </a:rPr>
              <a:t>del 	</a:t>
            </a:r>
            <a:r>
              <a:rPr sz="2400" dirty="0">
                <a:latin typeface="Carlito"/>
                <a:cs typeface="Carlito"/>
              </a:rPr>
              <a:t>Instituto</a:t>
            </a:r>
            <a:r>
              <a:rPr sz="2400" spc="-70" dirty="0">
                <a:latin typeface="Carlito"/>
                <a:cs typeface="Carlito"/>
              </a:rPr>
              <a:t> </a:t>
            </a:r>
            <a:r>
              <a:rPr sz="2400" dirty="0">
                <a:latin typeface="Carlito"/>
                <a:cs typeface="Carlito"/>
              </a:rPr>
              <a:t>a</a:t>
            </a:r>
            <a:r>
              <a:rPr sz="2400" spc="-50" dirty="0">
                <a:latin typeface="Carlito"/>
                <a:cs typeface="Carlito"/>
              </a:rPr>
              <a:t> </a:t>
            </a:r>
            <a:r>
              <a:rPr sz="2400" dirty="0">
                <a:latin typeface="Carlito"/>
                <a:cs typeface="Carlito"/>
              </a:rPr>
              <a:t>los</a:t>
            </a:r>
            <a:r>
              <a:rPr sz="2400" spc="-60" dirty="0">
                <a:latin typeface="Carlito"/>
                <a:cs typeface="Carlito"/>
              </a:rPr>
              <a:t> </a:t>
            </a:r>
            <a:r>
              <a:rPr sz="2400" dirty="0">
                <a:latin typeface="Carlito"/>
                <a:cs typeface="Carlito"/>
              </a:rPr>
              <a:t>diez</a:t>
            </a:r>
            <a:r>
              <a:rPr sz="2400" spc="-45" dirty="0">
                <a:latin typeface="Carlito"/>
                <a:cs typeface="Carlito"/>
              </a:rPr>
              <a:t> </a:t>
            </a:r>
            <a:r>
              <a:rPr sz="2400" dirty="0">
                <a:latin typeface="Carlito"/>
                <a:cs typeface="Carlito"/>
              </a:rPr>
              <a:t>años</a:t>
            </a:r>
            <a:r>
              <a:rPr sz="2400" spc="-55" dirty="0">
                <a:latin typeface="Carlito"/>
                <a:cs typeface="Carlito"/>
              </a:rPr>
              <a:t> </a:t>
            </a:r>
            <a:r>
              <a:rPr sz="2400" dirty="0">
                <a:latin typeface="Carlito"/>
                <a:cs typeface="Carlito"/>
              </a:rPr>
              <a:t>de</a:t>
            </a:r>
            <a:r>
              <a:rPr sz="2400" spc="-45" dirty="0">
                <a:latin typeface="Carlito"/>
                <a:cs typeface="Carlito"/>
              </a:rPr>
              <a:t> </a:t>
            </a:r>
            <a:r>
              <a:rPr sz="2400" dirty="0">
                <a:latin typeface="Carlito"/>
                <a:cs typeface="Carlito"/>
              </a:rPr>
              <a:t>que</a:t>
            </a:r>
            <a:r>
              <a:rPr sz="2400" spc="-45" dirty="0">
                <a:latin typeface="Carlito"/>
                <a:cs typeface="Carlito"/>
              </a:rPr>
              <a:t> </a:t>
            </a:r>
            <a:r>
              <a:rPr sz="2400" dirty="0">
                <a:latin typeface="Carlito"/>
                <a:cs typeface="Carlito"/>
              </a:rPr>
              <a:t>sean</a:t>
            </a:r>
            <a:r>
              <a:rPr sz="2400" spc="-45" dirty="0">
                <a:latin typeface="Carlito"/>
                <a:cs typeface="Carlito"/>
              </a:rPr>
              <a:t> </a:t>
            </a:r>
            <a:r>
              <a:rPr sz="2400" dirty="0">
                <a:latin typeface="Carlito"/>
                <a:cs typeface="Carlito"/>
              </a:rPr>
              <a:t>exigibles.</a:t>
            </a:r>
            <a:r>
              <a:rPr sz="2400" spc="-50" dirty="0">
                <a:latin typeface="Carlito"/>
                <a:cs typeface="Carlito"/>
              </a:rPr>
              <a:t> </a:t>
            </a:r>
            <a:r>
              <a:rPr sz="2400" spc="-10" dirty="0">
                <a:latin typeface="Carlito"/>
                <a:cs typeface="Carlito"/>
              </a:rPr>
              <a:t>Cualquier 	</a:t>
            </a:r>
            <a:r>
              <a:rPr sz="2400" dirty="0">
                <a:latin typeface="Carlito"/>
                <a:cs typeface="Carlito"/>
              </a:rPr>
              <a:t>mensualidad</a:t>
            </a:r>
            <a:r>
              <a:rPr sz="2400" spc="-60" dirty="0">
                <a:latin typeface="Carlito"/>
                <a:cs typeface="Carlito"/>
              </a:rPr>
              <a:t> </a:t>
            </a:r>
            <a:r>
              <a:rPr sz="2400" dirty="0">
                <a:latin typeface="Carlito"/>
                <a:cs typeface="Carlito"/>
              </a:rPr>
              <a:t>de</a:t>
            </a:r>
            <a:r>
              <a:rPr sz="2400" spc="-55" dirty="0">
                <a:latin typeface="Carlito"/>
                <a:cs typeface="Carlito"/>
              </a:rPr>
              <a:t> </a:t>
            </a:r>
            <a:r>
              <a:rPr sz="2400" dirty="0">
                <a:latin typeface="Carlito"/>
                <a:cs typeface="Carlito"/>
              </a:rPr>
              <a:t>una</a:t>
            </a:r>
            <a:r>
              <a:rPr sz="2400" spc="-60" dirty="0">
                <a:latin typeface="Carlito"/>
                <a:cs typeface="Carlito"/>
              </a:rPr>
              <a:t> </a:t>
            </a:r>
            <a:r>
              <a:rPr sz="2400" dirty="0">
                <a:latin typeface="Carlito"/>
                <a:cs typeface="Carlito"/>
              </a:rPr>
              <a:t>pensión,</a:t>
            </a:r>
            <a:r>
              <a:rPr sz="2400" spc="-55" dirty="0">
                <a:latin typeface="Carlito"/>
                <a:cs typeface="Carlito"/>
              </a:rPr>
              <a:t> </a:t>
            </a:r>
            <a:r>
              <a:rPr sz="2400" dirty="0">
                <a:latin typeface="Carlito"/>
                <a:cs typeface="Carlito"/>
              </a:rPr>
              <a:t>asignación</a:t>
            </a:r>
            <a:r>
              <a:rPr sz="2400" spc="-75" dirty="0">
                <a:latin typeface="Carlito"/>
                <a:cs typeface="Carlito"/>
              </a:rPr>
              <a:t> </a:t>
            </a:r>
            <a:r>
              <a:rPr sz="2400" dirty="0">
                <a:latin typeface="Carlito"/>
                <a:cs typeface="Carlito"/>
              </a:rPr>
              <a:t>familiar</a:t>
            </a:r>
            <a:r>
              <a:rPr sz="2400" spc="-65" dirty="0">
                <a:latin typeface="Carlito"/>
                <a:cs typeface="Carlito"/>
              </a:rPr>
              <a:t> </a:t>
            </a:r>
            <a:r>
              <a:rPr sz="2400" dirty="0">
                <a:latin typeface="Carlito"/>
                <a:cs typeface="Carlito"/>
              </a:rPr>
              <a:t>o</a:t>
            </a:r>
            <a:r>
              <a:rPr sz="2400" spc="-70" dirty="0">
                <a:latin typeface="Carlito"/>
                <a:cs typeface="Carlito"/>
              </a:rPr>
              <a:t> </a:t>
            </a:r>
            <a:r>
              <a:rPr sz="2400" spc="-10" dirty="0">
                <a:latin typeface="Carlito"/>
                <a:cs typeface="Carlito"/>
              </a:rPr>
              <a:t>ayuda 	</a:t>
            </a:r>
            <a:r>
              <a:rPr sz="2400" dirty="0">
                <a:latin typeface="Carlito"/>
                <a:cs typeface="Carlito"/>
              </a:rPr>
              <a:t>asistencial</a:t>
            </a:r>
            <a:r>
              <a:rPr sz="2400" spc="-70" dirty="0">
                <a:latin typeface="Carlito"/>
                <a:cs typeface="Carlito"/>
              </a:rPr>
              <a:t> </a:t>
            </a:r>
            <a:r>
              <a:rPr sz="2400" spc="-10" dirty="0">
                <a:latin typeface="Carlito"/>
                <a:cs typeface="Carlito"/>
              </a:rPr>
              <a:t>prescribirá</a:t>
            </a:r>
            <a:r>
              <a:rPr sz="2400" spc="-55" dirty="0">
                <a:latin typeface="Carlito"/>
                <a:cs typeface="Carlito"/>
              </a:rPr>
              <a:t> </a:t>
            </a:r>
            <a:r>
              <a:rPr sz="2400" dirty="0">
                <a:latin typeface="Carlito"/>
                <a:cs typeface="Carlito"/>
              </a:rPr>
              <a:t>en</a:t>
            </a:r>
            <a:r>
              <a:rPr sz="2400" spc="-60" dirty="0">
                <a:latin typeface="Carlito"/>
                <a:cs typeface="Carlito"/>
              </a:rPr>
              <a:t> </a:t>
            </a:r>
            <a:r>
              <a:rPr sz="2400" spc="-10" dirty="0">
                <a:latin typeface="Carlito"/>
                <a:cs typeface="Carlito"/>
              </a:rPr>
              <a:t>favor</a:t>
            </a:r>
            <a:r>
              <a:rPr sz="2400" spc="-65" dirty="0">
                <a:latin typeface="Carlito"/>
                <a:cs typeface="Carlito"/>
              </a:rPr>
              <a:t> </a:t>
            </a:r>
            <a:r>
              <a:rPr sz="2400" dirty="0">
                <a:latin typeface="Carlito"/>
                <a:cs typeface="Carlito"/>
              </a:rPr>
              <a:t>del</a:t>
            </a:r>
            <a:r>
              <a:rPr sz="2400" spc="-60" dirty="0">
                <a:latin typeface="Carlito"/>
                <a:cs typeface="Carlito"/>
              </a:rPr>
              <a:t> </a:t>
            </a:r>
            <a:r>
              <a:rPr sz="2400" dirty="0">
                <a:latin typeface="Carlito"/>
                <a:cs typeface="Carlito"/>
              </a:rPr>
              <a:t>Instituto</a:t>
            </a:r>
            <a:r>
              <a:rPr sz="2400" spc="-85" dirty="0">
                <a:latin typeface="Carlito"/>
                <a:cs typeface="Carlito"/>
              </a:rPr>
              <a:t> </a:t>
            </a:r>
            <a:r>
              <a:rPr sz="2400" dirty="0">
                <a:latin typeface="Carlito"/>
                <a:cs typeface="Carlito"/>
              </a:rPr>
              <a:t>en</a:t>
            </a:r>
            <a:r>
              <a:rPr sz="2400" spc="-60" dirty="0">
                <a:latin typeface="Carlito"/>
                <a:cs typeface="Carlito"/>
              </a:rPr>
              <a:t> </a:t>
            </a:r>
            <a:r>
              <a:rPr sz="2400" u="sng" dirty="0">
                <a:uFill>
                  <a:solidFill>
                    <a:srgbClr val="000000"/>
                  </a:solidFill>
                </a:uFill>
                <a:latin typeface="Carlito"/>
                <a:cs typeface="Carlito"/>
              </a:rPr>
              <a:t>un</a:t>
            </a:r>
            <a:r>
              <a:rPr sz="2400" u="sng" spc="-65" dirty="0">
                <a:uFill>
                  <a:solidFill>
                    <a:srgbClr val="000000"/>
                  </a:solidFill>
                </a:uFill>
                <a:latin typeface="Carlito"/>
                <a:cs typeface="Carlito"/>
              </a:rPr>
              <a:t> </a:t>
            </a:r>
            <a:r>
              <a:rPr sz="2400" u="sng" spc="-25" dirty="0">
                <a:uFill>
                  <a:solidFill>
                    <a:srgbClr val="000000"/>
                  </a:solidFill>
                </a:uFill>
                <a:latin typeface="Carlito"/>
                <a:cs typeface="Carlito"/>
              </a:rPr>
              <a:t>año</a:t>
            </a:r>
            <a:r>
              <a:rPr sz="2400" u="none" spc="-25" dirty="0">
                <a:latin typeface="Carlito"/>
                <a:cs typeface="Carlito"/>
              </a:rPr>
              <a:t> 	</a:t>
            </a:r>
            <a:r>
              <a:rPr sz="2400" u="sng" spc="-10" dirty="0">
                <a:uFill>
                  <a:solidFill>
                    <a:srgbClr val="000000"/>
                  </a:solidFill>
                </a:uFill>
                <a:latin typeface="Carlito"/>
                <a:cs typeface="Carlito"/>
              </a:rPr>
              <a:t>calendario</a:t>
            </a:r>
            <a:r>
              <a:rPr sz="2400" u="none" spc="-10" dirty="0">
                <a:latin typeface="Carlito"/>
                <a:cs typeface="Carlito"/>
              </a:rPr>
              <a:t>.</a:t>
            </a:r>
            <a:r>
              <a:rPr sz="2400" u="none" spc="-90" dirty="0">
                <a:latin typeface="Carlito"/>
                <a:cs typeface="Carlito"/>
              </a:rPr>
              <a:t> </a:t>
            </a:r>
            <a:r>
              <a:rPr sz="2400" u="none" dirty="0">
                <a:latin typeface="Carlito"/>
                <a:cs typeface="Carlito"/>
              </a:rPr>
              <a:t>(</a:t>
            </a:r>
            <a:r>
              <a:rPr sz="2400" i="1" u="sng" dirty="0">
                <a:uFill>
                  <a:solidFill>
                    <a:srgbClr val="000000"/>
                  </a:solidFill>
                </a:uFill>
                <a:latin typeface="Carlito"/>
                <a:cs typeface="Carlito"/>
              </a:rPr>
              <a:t>checar</a:t>
            </a:r>
            <a:r>
              <a:rPr sz="2400" i="1" u="sng" spc="-75" dirty="0">
                <a:uFill>
                  <a:solidFill>
                    <a:srgbClr val="000000"/>
                  </a:solidFill>
                </a:uFill>
                <a:latin typeface="Carlito"/>
                <a:cs typeface="Carlito"/>
              </a:rPr>
              <a:t> </a:t>
            </a:r>
            <a:r>
              <a:rPr sz="2400" i="1" u="sng" dirty="0">
                <a:uFill>
                  <a:solidFill>
                    <a:srgbClr val="000000"/>
                  </a:solidFill>
                </a:uFill>
                <a:latin typeface="Carlito"/>
                <a:cs typeface="Carlito"/>
              </a:rPr>
              <a:t>reforma</a:t>
            </a:r>
            <a:r>
              <a:rPr sz="2400" i="1" u="sng" spc="-60" dirty="0">
                <a:uFill>
                  <a:solidFill>
                    <a:srgbClr val="000000"/>
                  </a:solidFill>
                </a:uFill>
                <a:latin typeface="Carlito"/>
                <a:cs typeface="Carlito"/>
              </a:rPr>
              <a:t> </a:t>
            </a:r>
            <a:r>
              <a:rPr sz="2400" i="1" u="sng" dirty="0">
                <a:uFill>
                  <a:solidFill>
                    <a:srgbClr val="000000"/>
                  </a:solidFill>
                </a:uFill>
                <a:latin typeface="Carlito"/>
                <a:cs typeface="Carlito"/>
              </a:rPr>
              <a:t>para</a:t>
            </a:r>
            <a:r>
              <a:rPr sz="2400" i="1" u="sng" spc="-75" dirty="0">
                <a:uFill>
                  <a:solidFill>
                    <a:srgbClr val="000000"/>
                  </a:solidFill>
                </a:uFill>
                <a:latin typeface="Carlito"/>
                <a:cs typeface="Carlito"/>
              </a:rPr>
              <a:t> </a:t>
            </a:r>
            <a:r>
              <a:rPr sz="2400" i="1" u="sng" spc="-10" dirty="0">
                <a:uFill>
                  <a:solidFill>
                    <a:srgbClr val="000000"/>
                  </a:solidFill>
                </a:uFill>
                <a:latin typeface="Carlito"/>
                <a:cs typeface="Carlito"/>
              </a:rPr>
              <a:t>2021</a:t>
            </a:r>
            <a:r>
              <a:rPr sz="2400" u="none" spc="-10" dirty="0">
                <a:latin typeface="Carlito"/>
                <a:cs typeface="Carlito"/>
              </a:rPr>
              <a:t>)</a:t>
            </a:r>
            <a:endParaRPr sz="2400">
              <a:latin typeface="Carlito"/>
              <a:cs typeface="Carlito"/>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03704" y="1046225"/>
            <a:ext cx="3278886" cy="897636"/>
          </a:xfrm>
          <a:prstGeom prst="rect">
            <a:avLst/>
          </a:prstGeom>
        </p:spPr>
      </p:pic>
      <p:sp>
        <p:nvSpPr>
          <p:cNvPr id="3" name="object 3"/>
          <p:cNvSpPr txBox="1">
            <a:spLocks noGrp="1"/>
          </p:cNvSpPr>
          <p:nvPr>
            <p:ph type="title"/>
          </p:nvPr>
        </p:nvSpPr>
        <p:spPr>
          <a:xfrm>
            <a:off x="2442349" y="1136853"/>
            <a:ext cx="2772410" cy="513080"/>
          </a:xfrm>
          <a:prstGeom prst="rect">
            <a:avLst/>
          </a:prstGeom>
        </p:spPr>
        <p:txBody>
          <a:bodyPr vert="horz" wrap="square" lIns="0" tIns="12065" rIns="0" bIns="0" rtlCol="0">
            <a:spAutoFit/>
          </a:bodyPr>
          <a:lstStyle/>
          <a:p>
            <a:pPr marL="12700">
              <a:lnSpc>
                <a:spcPct val="100000"/>
              </a:lnSpc>
              <a:spcBef>
                <a:spcPts val="95"/>
              </a:spcBef>
            </a:pPr>
            <a:r>
              <a:rPr sz="3200" dirty="0">
                <a:solidFill>
                  <a:srgbClr val="8AC145"/>
                </a:solidFill>
              </a:rPr>
              <a:t>ISR</a:t>
            </a:r>
            <a:r>
              <a:rPr sz="3200" spc="-80" dirty="0">
                <a:solidFill>
                  <a:srgbClr val="8AC145"/>
                </a:solidFill>
              </a:rPr>
              <a:t> </a:t>
            </a:r>
            <a:r>
              <a:rPr sz="3200" dirty="0">
                <a:solidFill>
                  <a:srgbClr val="8AC145"/>
                </a:solidFill>
              </a:rPr>
              <a:t>en</a:t>
            </a:r>
            <a:r>
              <a:rPr sz="3200" spc="-80" dirty="0">
                <a:solidFill>
                  <a:srgbClr val="8AC145"/>
                </a:solidFill>
              </a:rPr>
              <a:t> </a:t>
            </a:r>
            <a:r>
              <a:rPr sz="3200" spc="-10" dirty="0">
                <a:solidFill>
                  <a:srgbClr val="8AC145"/>
                </a:solidFill>
              </a:rPr>
              <a:t>pensiones</a:t>
            </a:r>
            <a:endParaRPr sz="3200"/>
          </a:p>
        </p:txBody>
      </p:sp>
      <p:sp>
        <p:nvSpPr>
          <p:cNvPr id="4" name="object 4"/>
          <p:cNvSpPr txBox="1"/>
          <p:nvPr/>
        </p:nvSpPr>
        <p:spPr>
          <a:xfrm>
            <a:off x="2286952" y="2258682"/>
            <a:ext cx="7259320" cy="1220470"/>
          </a:xfrm>
          <a:prstGeom prst="rect">
            <a:avLst/>
          </a:prstGeom>
        </p:spPr>
        <p:txBody>
          <a:bodyPr vert="horz" wrap="square" lIns="0" tIns="61594" rIns="0" bIns="0" rtlCol="0">
            <a:spAutoFit/>
          </a:bodyPr>
          <a:lstStyle/>
          <a:p>
            <a:pPr marL="240665" marR="5080" indent="-228600" algn="just">
              <a:lnSpc>
                <a:spcPts val="3020"/>
              </a:lnSpc>
              <a:spcBef>
                <a:spcPts val="484"/>
              </a:spcBef>
              <a:buFont typeface="Arial"/>
              <a:buChar char="•"/>
              <a:tabLst>
                <a:tab pos="240665" algn="l"/>
              </a:tabLst>
            </a:pPr>
            <a:r>
              <a:rPr sz="2800" dirty="0">
                <a:latin typeface="Carlito"/>
                <a:cs typeface="Carlito"/>
              </a:rPr>
              <a:t>Se</a:t>
            </a:r>
            <a:r>
              <a:rPr sz="2800" spc="-15" dirty="0">
                <a:latin typeface="Carlito"/>
                <a:cs typeface="Carlito"/>
              </a:rPr>
              <a:t> </a:t>
            </a:r>
            <a:r>
              <a:rPr sz="2800" dirty="0">
                <a:latin typeface="Carlito"/>
                <a:cs typeface="Carlito"/>
              </a:rPr>
              <a:t>pagará</a:t>
            </a:r>
            <a:r>
              <a:rPr sz="2800" spc="-15" dirty="0">
                <a:latin typeface="Carlito"/>
                <a:cs typeface="Carlito"/>
              </a:rPr>
              <a:t> </a:t>
            </a:r>
            <a:r>
              <a:rPr sz="2800" dirty="0">
                <a:latin typeface="Carlito"/>
                <a:cs typeface="Carlito"/>
              </a:rPr>
              <a:t>impuesto</a:t>
            </a:r>
            <a:r>
              <a:rPr sz="2800" spc="-5" dirty="0">
                <a:latin typeface="Carlito"/>
                <a:cs typeface="Carlito"/>
              </a:rPr>
              <a:t> </a:t>
            </a:r>
            <a:r>
              <a:rPr sz="2800" dirty="0">
                <a:latin typeface="Carlito"/>
                <a:cs typeface="Carlito"/>
              </a:rPr>
              <a:t>por</a:t>
            </a:r>
            <a:r>
              <a:rPr sz="2800" spc="-10" dirty="0">
                <a:latin typeface="Carlito"/>
                <a:cs typeface="Carlito"/>
              </a:rPr>
              <a:t> </a:t>
            </a:r>
            <a:r>
              <a:rPr sz="2800" dirty="0">
                <a:latin typeface="Carlito"/>
                <a:cs typeface="Carlito"/>
              </a:rPr>
              <a:t>el</a:t>
            </a:r>
            <a:r>
              <a:rPr sz="2800" spc="-10" dirty="0">
                <a:latin typeface="Carlito"/>
                <a:cs typeface="Carlito"/>
              </a:rPr>
              <a:t> </a:t>
            </a:r>
            <a:r>
              <a:rPr sz="2800" dirty="0">
                <a:latin typeface="Carlito"/>
                <a:cs typeface="Carlito"/>
              </a:rPr>
              <a:t>importe</a:t>
            </a:r>
            <a:r>
              <a:rPr sz="2800" spc="-10" dirty="0">
                <a:latin typeface="Carlito"/>
                <a:cs typeface="Carlito"/>
              </a:rPr>
              <a:t> </a:t>
            </a:r>
            <a:r>
              <a:rPr sz="2800" dirty="0">
                <a:latin typeface="Carlito"/>
                <a:cs typeface="Carlito"/>
              </a:rPr>
              <a:t>que</a:t>
            </a:r>
            <a:r>
              <a:rPr sz="2800" spc="-15" dirty="0">
                <a:latin typeface="Carlito"/>
                <a:cs typeface="Carlito"/>
              </a:rPr>
              <a:t> </a:t>
            </a:r>
            <a:r>
              <a:rPr sz="2800" dirty="0">
                <a:latin typeface="Carlito"/>
                <a:cs typeface="Carlito"/>
              </a:rPr>
              <a:t>exceda</a:t>
            </a:r>
            <a:r>
              <a:rPr sz="2800" spc="-5" dirty="0">
                <a:latin typeface="Carlito"/>
                <a:cs typeface="Carlito"/>
              </a:rPr>
              <a:t> </a:t>
            </a:r>
            <a:r>
              <a:rPr sz="2800" spc="-50" dirty="0">
                <a:latin typeface="Carlito"/>
                <a:cs typeface="Carlito"/>
              </a:rPr>
              <a:t>a </a:t>
            </a:r>
            <a:r>
              <a:rPr sz="2800" u="sng" dirty="0">
                <a:uFill>
                  <a:solidFill>
                    <a:srgbClr val="000000"/>
                  </a:solidFill>
                </a:uFill>
                <a:latin typeface="Carlito"/>
                <a:cs typeface="Carlito"/>
              </a:rPr>
              <a:t>quince</a:t>
            </a:r>
            <a:r>
              <a:rPr sz="2800" u="sng" spc="650" dirty="0">
                <a:uFill>
                  <a:solidFill>
                    <a:srgbClr val="000000"/>
                  </a:solidFill>
                </a:uFill>
                <a:latin typeface="Carlito"/>
                <a:cs typeface="Carlito"/>
              </a:rPr>
              <a:t> </a:t>
            </a:r>
            <a:r>
              <a:rPr sz="2800" u="sng" dirty="0">
                <a:uFill>
                  <a:solidFill>
                    <a:srgbClr val="000000"/>
                  </a:solidFill>
                </a:uFill>
                <a:latin typeface="Carlito"/>
                <a:cs typeface="Carlito"/>
              </a:rPr>
              <a:t>veces</a:t>
            </a:r>
            <a:r>
              <a:rPr sz="2800" u="none" spc="655" dirty="0">
                <a:latin typeface="Carlito"/>
                <a:cs typeface="Carlito"/>
              </a:rPr>
              <a:t> </a:t>
            </a:r>
            <a:r>
              <a:rPr sz="2800" u="none" dirty="0">
                <a:latin typeface="Carlito"/>
                <a:cs typeface="Carlito"/>
              </a:rPr>
              <a:t>el</a:t>
            </a:r>
            <a:r>
              <a:rPr sz="2800" u="none" spc="655" dirty="0">
                <a:latin typeface="Carlito"/>
                <a:cs typeface="Carlito"/>
              </a:rPr>
              <a:t> </a:t>
            </a:r>
            <a:r>
              <a:rPr sz="2800" u="none" dirty="0">
                <a:latin typeface="Carlito"/>
                <a:cs typeface="Carlito"/>
              </a:rPr>
              <a:t>salario</a:t>
            </a:r>
            <a:r>
              <a:rPr sz="2800" u="none" spc="655" dirty="0">
                <a:latin typeface="Carlito"/>
                <a:cs typeface="Carlito"/>
              </a:rPr>
              <a:t> </a:t>
            </a:r>
            <a:r>
              <a:rPr sz="2800" u="none" dirty="0">
                <a:latin typeface="Carlito"/>
                <a:cs typeface="Carlito"/>
              </a:rPr>
              <a:t>mínimo</a:t>
            </a:r>
            <a:r>
              <a:rPr sz="2800" u="none" spc="650" dirty="0">
                <a:latin typeface="Carlito"/>
                <a:cs typeface="Carlito"/>
              </a:rPr>
              <a:t> </a:t>
            </a:r>
            <a:r>
              <a:rPr sz="2800" u="none" dirty="0">
                <a:latin typeface="Carlito"/>
                <a:cs typeface="Carlito"/>
              </a:rPr>
              <a:t>(UMAS)</a:t>
            </a:r>
            <a:r>
              <a:rPr sz="2800" u="none" spc="655" dirty="0">
                <a:latin typeface="Carlito"/>
                <a:cs typeface="Carlito"/>
              </a:rPr>
              <a:t> </a:t>
            </a:r>
            <a:r>
              <a:rPr sz="2800" u="none" dirty="0">
                <a:latin typeface="Carlito"/>
                <a:cs typeface="Carlito"/>
              </a:rPr>
              <a:t>de</a:t>
            </a:r>
            <a:r>
              <a:rPr sz="2800" u="none" spc="655" dirty="0">
                <a:latin typeface="Carlito"/>
                <a:cs typeface="Carlito"/>
              </a:rPr>
              <a:t> </a:t>
            </a:r>
            <a:r>
              <a:rPr sz="2800" u="none" spc="-25" dirty="0">
                <a:latin typeface="Carlito"/>
                <a:cs typeface="Carlito"/>
              </a:rPr>
              <a:t>la </a:t>
            </a:r>
            <a:r>
              <a:rPr sz="2800" u="none" dirty="0">
                <a:latin typeface="Carlito"/>
                <a:cs typeface="Carlito"/>
              </a:rPr>
              <a:t>zona</a:t>
            </a:r>
            <a:r>
              <a:rPr sz="2800" u="none" spc="-70" dirty="0">
                <a:latin typeface="Carlito"/>
                <a:cs typeface="Carlito"/>
              </a:rPr>
              <a:t> </a:t>
            </a:r>
            <a:r>
              <a:rPr sz="2800" u="none" spc="-10" dirty="0">
                <a:latin typeface="Carlito"/>
                <a:cs typeface="Carlito"/>
              </a:rPr>
              <a:t>geográfica</a:t>
            </a:r>
            <a:r>
              <a:rPr sz="2800" u="none" spc="-80" dirty="0">
                <a:latin typeface="Carlito"/>
                <a:cs typeface="Carlito"/>
              </a:rPr>
              <a:t> </a:t>
            </a:r>
            <a:r>
              <a:rPr sz="2800" u="none" dirty="0">
                <a:latin typeface="Carlito"/>
                <a:cs typeface="Carlito"/>
              </a:rPr>
              <a:t>del</a:t>
            </a:r>
            <a:r>
              <a:rPr sz="2800" u="none" spc="-60" dirty="0">
                <a:latin typeface="Carlito"/>
                <a:cs typeface="Carlito"/>
              </a:rPr>
              <a:t> </a:t>
            </a:r>
            <a:r>
              <a:rPr sz="2800" u="none" spc="-10" dirty="0">
                <a:latin typeface="Carlito"/>
                <a:cs typeface="Carlito"/>
              </a:rPr>
              <a:t>contribuyente.</a:t>
            </a:r>
            <a:endParaRPr sz="2800">
              <a:latin typeface="Carlito"/>
              <a:cs typeface="Carlito"/>
            </a:endParaRPr>
          </a:p>
        </p:txBody>
      </p:sp>
      <p:sp>
        <p:nvSpPr>
          <p:cNvPr id="5" name="object 5"/>
          <p:cNvSpPr txBox="1"/>
          <p:nvPr/>
        </p:nvSpPr>
        <p:spPr>
          <a:xfrm>
            <a:off x="4460227" y="5017655"/>
            <a:ext cx="5126990" cy="330200"/>
          </a:xfrm>
          <a:prstGeom prst="rect">
            <a:avLst/>
          </a:prstGeom>
        </p:spPr>
        <p:txBody>
          <a:bodyPr vert="horz" wrap="square" lIns="0" tIns="12065" rIns="0" bIns="0" rtlCol="0">
            <a:spAutoFit/>
          </a:bodyPr>
          <a:lstStyle/>
          <a:p>
            <a:pPr marL="12700">
              <a:lnSpc>
                <a:spcPct val="100000"/>
              </a:lnSpc>
              <a:spcBef>
                <a:spcPts val="95"/>
              </a:spcBef>
            </a:pPr>
            <a:r>
              <a:rPr sz="2000" u="sng" dirty="0">
                <a:solidFill>
                  <a:srgbClr val="0562C1"/>
                </a:solidFill>
                <a:uFill>
                  <a:solidFill>
                    <a:srgbClr val="0562C1"/>
                  </a:solidFill>
                </a:uFill>
                <a:latin typeface="Carlito"/>
                <a:cs typeface="Carlito"/>
              </a:rPr>
              <a:t>Artículo</a:t>
            </a:r>
            <a:r>
              <a:rPr sz="2000" u="sng" spc="-30" dirty="0">
                <a:solidFill>
                  <a:srgbClr val="0562C1"/>
                </a:solidFill>
                <a:uFill>
                  <a:solidFill>
                    <a:srgbClr val="0562C1"/>
                  </a:solidFill>
                </a:uFill>
                <a:latin typeface="Carlito"/>
                <a:cs typeface="Carlito"/>
              </a:rPr>
              <a:t> </a:t>
            </a:r>
            <a:r>
              <a:rPr sz="2000" u="sng" dirty="0">
                <a:solidFill>
                  <a:srgbClr val="0562C1"/>
                </a:solidFill>
                <a:uFill>
                  <a:solidFill>
                    <a:srgbClr val="0562C1"/>
                  </a:solidFill>
                </a:uFill>
                <a:latin typeface="Carlito"/>
                <a:cs typeface="Carlito"/>
              </a:rPr>
              <a:t>93</a:t>
            </a:r>
            <a:r>
              <a:rPr sz="2000" u="sng" spc="-40" dirty="0">
                <a:solidFill>
                  <a:srgbClr val="0562C1"/>
                </a:solidFill>
                <a:uFill>
                  <a:solidFill>
                    <a:srgbClr val="0562C1"/>
                  </a:solidFill>
                </a:uFill>
                <a:latin typeface="Carlito"/>
                <a:cs typeface="Carlito"/>
              </a:rPr>
              <a:t> </a:t>
            </a:r>
            <a:r>
              <a:rPr sz="2000" u="none" dirty="0">
                <a:latin typeface="Carlito"/>
                <a:cs typeface="Carlito"/>
              </a:rPr>
              <a:t>de</a:t>
            </a:r>
            <a:r>
              <a:rPr sz="2000" u="none" spc="-40" dirty="0">
                <a:latin typeface="Carlito"/>
                <a:cs typeface="Carlito"/>
              </a:rPr>
              <a:t> </a:t>
            </a:r>
            <a:r>
              <a:rPr sz="2000" u="none" dirty="0">
                <a:latin typeface="Carlito"/>
                <a:cs typeface="Carlito"/>
              </a:rPr>
              <a:t>la</a:t>
            </a:r>
            <a:r>
              <a:rPr sz="2000" u="none" spc="-30" dirty="0">
                <a:latin typeface="Carlito"/>
                <a:cs typeface="Carlito"/>
              </a:rPr>
              <a:t> </a:t>
            </a:r>
            <a:r>
              <a:rPr sz="2000" u="none" dirty="0">
                <a:latin typeface="Carlito"/>
                <a:cs typeface="Carlito"/>
              </a:rPr>
              <a:t>Ley</a:t>
            </a:r>
            <a:r>
              <a:rPr sz="2000" u="none" spc="-40" dirty="0">
                <a:latin typeface="Carlito"/>
                <a:cs typeface="Carlito"/>
              </a:rPr>
              <a:t> </a:t>
            </a:r>
            <a:r>
              <a:rPr sz="2000" u="none" dirty="0">
                <a:latin typeface="Carlito"/>
                <a:cs typeface="Carlito"/>
              </a:rPr>
              <a:t>del</a:t>
            </a:r>
            <a:r>
              <a:rPr sz="2000" u="none" spc="-35" dirty="0">
                <a:latin typeface="Carlito"/>
                <a:cs typeface="Carlito"/>
              </a:rPr>
              <a:t> </a:t>
            </a:r>
            <a:r>
              <a:rPr sz="2000" u="none" spc="-10" dirty="0">
                <a:latin typeface="Carlito"/>
                <a:cs typeface="Carlito"/>
              </a:rPr>
              <a:t>Impuesto</a:t>
            </a:r>
            <a:r>
              <a:rPr sz="2000" u="none" spc="-30" dirty="0">
                <a:latin typeface="Carlito"/>
                <a:cs typeface="Carlito"/>
              </a:rPr>
              <a:t> </a:t>
            </a:r>
            <a:r>
              <a:rPr sz="2000" u="none" dirty="0">
                <a:latin typeface="Carlito"/>
                <a:cs typeface="Carlito"/>
              </a:rPr>
              <a:t>Sobre</a:t>
            </a:r>
            <a:r>
              <a:rPr sz="2000" u="none" spc="-35" dirty="0">
                <a:latin typeface="Carlito"/>
                <a:cs typeface="Carlito"/>
              </a:rPr>
              <a:t> </a:t>
            </a:r>
            <a:r>
              <a:rPr sz="2000" u="none" dirty="0">
                <a:latin typeface="Carlito"/>
                <a:cs typeface="Carlito"/>
              </a:rPr>
              <a:t>la</a:t>
            </a:r>
            <a:r>
              <a:rPr sz="2000" u="none" spc="-30" dirty="0">
                <a:latin typeface="Carlito"/>
                <a:cs typeface="Carlito"/>
              </a:rPr>
              <a:t> </a:t>
            </a:r>
            <a:r>
              <a:rPr sz="2000" u="none" spc="-10" dirty="0">
                <a:latin typeface="Carlito"/>
                <a:cs typeface="Carlito"/>
              </a:rPr>
              <a:t>Renta.</a:t>
            </a:r>
            <a:endParaRPr sz="2000">
              <a:latin typeface="Carlito"/>
              <a:cs typeface="Carlito"/>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0" y="1431"/>
            <a:ext cx="12199290" cy="663904"/>
          </a:xfrm>
          <a:solidFill>
            <a:schemeClr val="accent4">
              <a:lumMod val="20000"/>
              <a:lumOff val="80000"/>
            </a:schemeClr>
          </a:solidFill>
          <a:ln>
            <a:solidFill>
              <a:schemeClr val="tx2"/>
            </a:solidFill>
          </a:ln>
        </p:spPr>
        <p:txBody>
          <a:bodyPr rtlCol="0">
            <a:normAutofit/>
          </a:bodyPr>
          <a:lstStyle/>
          <a:p>
            <a:pPr eaLnBrk="1" fontAlgn="auto" hangingPunct="1">
              <a:spcAft>
                <a:spcPts val="0"/>
              </a:spcAft>
              <a:defRPr/>
            </a:pPr>
            <a:r>
              <a:rPr lang="es-ES_tradnl" sz="3000" b="1" dirty="0">
                <a:latin typeface="Arial Rounded MT Bold" pitchFamily="34" charset="0"/>
              </a:rPr>
              <a:t>RETENCIÓN ISR POR PENSIÓN PAGO ÚNICO</a:t>
            </a:r>
          </a:p>
        </p:txBody>
      </p:sp>
      <p:sp>
        <p:nvSpPr>
          <p:cNvPr id="296964" name="Text Box 5"/>
          <p:cNvSpPr txBox="1">
            <a:spLocks noChangeArrowheads="1"/>
          </p:cNvSpPr>
          <p:nvPr/>
        </p:nvSpPr>
        <p:spPr bwMode="auto">
          <a:xfrm>
            <a:off x="2259024" y="5753117"/>
            <a:ext cx="184458"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05" tIns="45658" rIns="91305" bIns="45658">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3065" eaLnBrk="1" fontAlgn="base" hangingPunct="1">
              <a:spcBef>
                <a:spcPct val="0"/>
              </a:spcBef>
              <a:spcAft>
                <a:spcPct val="0"/>
              </a:spcAft>
            </a:pPr>
            <a:endParaRPr lang="es-MX" dirty="0">
              <a:solidFill>
                <a:srgbClr val="000000"/>
              </a:solidFill>
            </a:endParaRPr>
          </a:p>
        </p:txBody>
      </p:sp>
      <p:sp>
        <p:nvSpPr>
          <p:cNvPr id="296965" name="Text Box 6"/>
          <p:cNvSpPr txBox="1">
            <a:spLocks noChangeArrowheads="1"/>
          </p:cNvSpPr>
          <p:nvPr/>
        </p:nvSpPr>
        <p:spPr bwMode="auto">
          <a:xfrm>
            <a:off x="1919288" y="1557362"/>
            <a:ext cx="7345362" cy="399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8" rIns="91305" bIns="45658">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3065" eaLnBrk="1" fontAlgn="base" hangingPunct="1">
              <a:spcBef>
                <a:spcPct val="50000"/>
              </a:spcBef>
              <a:spcAft>
                <a:spcPct val="0"/>
              </a:spcAft>
            </a:pPr>
            <a:endParaRPr lang="es-MX" sz="2000" dirty="0">
              <a:solidFill>
                <a:srgbClr val="000000"/>
              </a:solidFill>
            </a:endParaRPr>
          </a:p>
        </p:txBody>
      </p:sp>
      <p:sp>
        <p:nvSpPr>
          <p:cNvPr id="296966" name="Text Box 7"/>
          <p:cNvSpPr txBox="1">
            <a:spLocks noChangeArrowheads="1"/>
          </p:cNvSpPr>
          <p:nvPr/>
        </p:nvSpPr>
        <p:spPr bwMode="auto">
          <a:xfrm>
            <a:off x="7875602" y="2224112"/>
            <a:ext cx="184458"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05" tIns="45658" rIns="91305" bIns="45658">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3065" eaLnBrk="1" fontAlgn="base" hangingPunct="1">
              <a:spcBef>
                <a:spcPct val="0"/>
              </a:spcBef>
              <a:spcAft>
                <a:spcPct val="0"/>
              </a:spcAft>
            </a:pPr>
            <a:endParaRPr lang="es-MX" dirty="0">
              <a:solidFill>
                <a:srgbClr val="000000"/>
              </a:solidFill>
            </a:endParaRPr>
          </a:p>
        </p:txBody>
      </p:sp>
      <p:sp>
        <p:nvSpPr>
          <p:cNvPr id="3" name="2 CuadroTexto"/>
          <p:cNvSpPr txBox="1"/>
          <p:nvPr/>
        </p:nvSpPr>
        <p:spPr>
          <a:xfrm>
            <a:off x="1559496" y="836737"/>
            <a:ext cx="9108504" cy="430762"/>
          </a:xfrm>
          <a:prstGeom prst="rect">
            <a:avLst/>
          </a:prstGeom>
          <a:noFill/>
        </p:spPr>
        <p:txBody>
          <a:bodyPr wrap="square" lIns="91305" tIns="45658" rIns="91305" bIns="45658" rtlCol="0">
            <a:spAutoFit/>
          </a:bodyPr>
          <a:lstStyle/>
          <a:p>
            <a:pPr defTabSz="913065"/>
            <a:r>
              <a:rPr lang="es-MX" sz="2200" dirty="0">
                <a:solidFill>
                  <a:prstClr val="black"/>
                </a:solidFill>
              </a:rPr>
              <a:t> </a:t>
            </a:r>
            <a:endParaRPr lang="es-MX" sz="2300" dirty="0">
              <a:solidFill>
                <a:prstClr val="black"/>
              </a:solidFill>
            </a:endParaRPr>
          </a:p>
        </p:txBody>
      </p:sp>
      <p:sp>
        <p:nvSpPr>
          <p:cNvPr id="6" name="CuadroTexto 5"/>
          <p:cNvSpPr txBox="1"/>
          <p:nvPr/>
        </p:nvSpPr>
        <p:spPr>
          <a:xfrm>
            <a:off x="148279" y="6453459"/>
            <a:ext cx="4856205" cy="369332"/>
          </a:xfrm>
          <a:prstGeom prst="rect">
            <a:avLst/>
          </a:prstGeom>
          <a:noFill/>
        </p:spPr>
        <p:txBody>
          <a:bodyPr wrap="square" rtlCol="0">
            <a:spAutoFit/>
          </a:bodyPr>
          <a:lstStyle/>
          <a:p>
            <a:r>
              <a:rPr lang="es-MX" dirty="0">
                <a:solidFill>
                  <a:prstClr val="black"/>
                </a:solidFill>
              </a:rPr>
              <a:t>Art. 173  RLISR</a:t>
            </a:r>
          </a:p>
        </p:txBody>
      </p:sp>
      <p:sp>
        <p:nvSpPr>
          <p:cNvPr id="2" name="Rectángulo 1"/>
          <p:cNvSpPr/>
          <p:nvPr/>
        </p:nvSpPr>
        <p:spPr>
          <a:xfrm>
            <a:off x="197706" y="753917"/>
            <a:ext cx="11726564" cy="4893647"/>
          </a:xfrm>
          <a:prstGeom prst="rect">
            <a:avLst/>
          </a:prstGeom>
        </p:spPr>
        <p:txBody>
          <a:bodyPr wrap="square">
            <a:spAutoFit/>
          </a:bodyPr>
          <a:lstStyle/>
          <a:p>
            <a:pPr algn="just"/>
            <a:r>
              <a:rPr lang="es-MX" sz="2400" dirty="0"/>
              <a:t>Quienes mediante pago único cubran jubilaciones, pensiones o haberes de retiro, a que se refiere el artículo 93, fracciones IV y V de la Ley, efectuarán la retención a que se refiere el artículo 96 de la Ley, conforme a lo siguiente:</a:t>
            </a:r>
          </a:p>
          <a:p>
            <a:pPr algn="just"/>
            <a:endParaRPr lang="es-MX" sz="2400" dirty="0"/>
          </a:p>
          <a:p>
            <a:pPr marL="571500" indent="-571500" algn="just">
              <a:buAutoNum type="romanUcPeriod"/>
            </a:pPr>
            <a:r>
              <a:rPr lang="es-MX" sz="2400" dirty="0"/>
              <a:t>Aplicarán el procedimiento establecido en el artículo 96 de la Ley a la cantidad mensual que se hubiera percibido de no haber pago único, disminuida por un monto equivalente a quince veces el salario mínimo general del área geográfica del contribuyente, elevado al mes, y </a:t>
            </a:r>
          </a:p>
          <a:p>
            <a:pPr marL="571500" indent="-571500" algn="just">
              <a:buAutoNum type="romanUcPeriod"/>
            </a:pPr>
            <a:endParaRPr lang="es-MX" sz="2400" dirty="0"/>
          </a:p>
          <a:p>
            <a:pPr marL="571500" indent="-571500" algn="just">
              <a:buAutoNum type="romanUcPeriod"/>
            </a:pPr>
            <a:r>
              <a:rPr lang="es-MX" sz="2400" dirty="0"/>
              <a:t>Dividirán el pago único entre la cantidad mensual que hubiera percibido de no haber dicho pago. El cociente se multiplicará por el Impuesto resultante conforme a la fracción anterior, determinándose así la retención que tendrá el carácter de pago provisional a cuenta del Impuesto anual.</a:t>
            </a:r>
          </a:p>
        </p:txBody>
      </p:sp>
    </p:spTree>
    <p:extLst>
      <p:ext uri="{BB962C8B-B14F-4D97-AF65-F5344CB8AC3E}">
        <p14:creationId xmlns:p14="http://schemas.microsoft.com/office/powerpoint/2010/main" val="26789171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528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6" grpId="0" animBg="1"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0" y="1431"/>
            <a:ext cx="12199290" cy="663904"/>
          </a:xfrm>
          <a:solidFill>
            <a:schemeClr val="accent4">
              <a:lumMod val="20000"/>
              <a:lumOff val="80000"/>
            </a:schemeClr>
          </a:solidFill>
          <a:ln>
            <a:solidFill>
              <a:schemeClr val="tx2"/>
            </a:solidFill>
          </a:ln>
        </p:spPr>
        <p:txBody>
          <a:bodyPr rtlCol="0">
            <a:normAutofit/>
          </a:bodyPr>
          <a:lstStyle/>
          <a:p>
            <a:pPr eaLnBrk="1" fontAlgn="auto" hangingPunct="1">
              <a:spcAft>
                <a:spcPts val="0"/>
              </a:spcAft>
              <a:defRPr/>
            </a:pPr>
            <a:r>
              <a:rPr lang="es-ES_tradnl" sz="3000" b="1" dirty="0">
                <a:latin typeface="Arial Rounded MT Bold" pitchFamily="34" charset="0"/>
              </a:rPr>
              <a:t>RETENCIÓN ISR POR PENSIÓN PAGO ÚNICO, EJEMPLO</a:t>
            </a:r>
          </a:p>
        </p:txBody>
      </p:sp>
      <p:sp>
        <p:nvSpPr>
          <p:cNvPr id="296964" name="Text Box 5"/>
          <p:cNvSpPr txBox="1">
            <a:spLocks noChangeArrowheads="1"/>
          </p:cNvSpPr>
          <p:nvPr/>
        </p:nvSpPr>
        <p:spPr bwMode="auto">
          <a:xfrm>
            <a:off x="2259024" y="5753117"/>
            <a:ext cx="184458"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05" tIns="45658" rIns="91305" bIns="45658">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3065" eaLnBrk="1" fontAlgn="base" hangingPunct="1">
              <a:spcBef>
                <a:spcPct val="0"/>
              </a:spcBef>
              <a:spcAft>
                <a:spcPct val="0"/>
              </a:spcAft>
            </a:pPr>
            <a:endParaRPr lang="es-MX" dirty="0">
              <a:solidFill>
                <a:srgbClr val="000000"/>
              </a:solidFill>
            </a:endParaRPr>
          </a:p>
        </p:txBody>
      </p:sp>
      <p:sp>
        <p:nvSpPr>
          <p:cNvPr id="296965" name="Text Box 6"/>
          <p:cNvSpPr txBox="1">
            <a:spLocks noChangeArrowheads="1"/>
          </p:cNvSpPr>
          <p:nvPr/>
        </p:nvSpPr>
        <p:spPr bwMode="auto">
          <a:xfrm>
            <a:off x="1919288" y="1557362"/>
            <a:ext cx="7345362" cy="399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8" rIns="91305" bIns="45658">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3065" eaLnBrk="1" fontAlgn="base" hangingPunct="1">
              <a:spcBef>
                <a:spcPct val="50000"/>
              </a:spcBef>
              <a:spcAft>
                <a:spcPct val="0"/>
              </a:spcAft>
            </a:pPr>
            <a:endParaRPr lang="es-MX" sz="2000" dirty="0">
              <a:solidFill>
                <a:srgbClr val="000000"/>
              </a:solidFill>
            </a:endParaRPr>
          </a:p>
        </p:txBody>
      </p:sp>
      <p:sp>
        <p:nvSpPr>
          <p:cNvPr id="296966" name="Text Box 7"/>
          <p:cNvSpPr txBox="1">
            <a:spLocks noChangeArrowheads="1"/>
          </p:cNvSpPr>
          <p:nvPr/>
        </p:nvSpPr>
        <p:spPr bwMode="auto">
          <a:xfrm>
            <a:off x="7875602" y="2224112"/>
            <a:ext cx="184458"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05" tIns="45658" rIns="91305" bIns="45658">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3065" eaLnBrk="1" fontAlgn="base" hangingPunct="1">
              <a:spcBef>
                <a:spcPct val="0"/>
              </a:spcBef>
              <a:spcAft>
                <a:spcPct val="0"/>
              </a:spcAft>
            </a:pPr>
            <a:endParaRPr lang="es-MX" dirty="0">
              <a:solidFill>
                <a:srgbClr val="000000"/>
              </a:solidFill>
            </a:endParaRPr>
          </a:p>
        </p:txBody>
      </p:sp>
      <p:sp>
        <p:nvSpPr>
          <p:cNvPr id="3" name="2 CuadroTexto"/>
          <p:cNvSpPr txBox="1"/>
          <p:nvPr/>
        </p:nvSpPr>
        <p:spPr>
          <a:xfrm>
            <a:off x="1559496" y="836737"/>
            <a:ext cx="9108504" cy="430762"/>
          </a:xfrm>
          <a:prstGeom prst="rect">
            <a:avLst/>
          </a:prstGeom>
          <a:noFill/>
        </p:spPr>
        <p:txBody>
          <a:bodyPr wrap="square" lIns="91305" tIns="45658" rIns="91305" bIns="45658" rtlCol="0">
            <a:spAutoFit/>
          </a:bodyPr>
          <a:lstStyle/>
          <a:p>
            <a:pPr defTabSz="913065"/>
            <a:r>
              <a:rPr lang="es-MX" sz="2200" dirty="0">
                <a:solidFill>
                  <a:prstClr val="black"/>
                </a:solidFill>
              </a:rPr>
              <a:t> </a:t>
            </a:r>
            <a:endParaRPr lang="es-MX" sz="2300" dirty="0">
              <a:solidFill>
                <a:prstClr val="black"/>
              </a:solidFill>
            </a:endParaRPr>
          </a:p>
        </p:txBody>
      </p:sp>
      <p:sp>
        <p:nvSpPr>
          <p:cNvPr id="6" name="CuadroTexto 5"/>
          <p:cNvSpPr txBox="1"/>
          <p:nvPr/>
        </p:nvSpPr>
        <p:spPr>
          <a:xfrm>
            <a:off x="148279" y="6453459"/>
            <a:ext cx="4856205" cy="369332"/>
          </a:xfrm>
          <a:prstGeom prst="rect">
            <a:avLst/>
          </a:prstGeom>
          <a:noFill/>
        </p:spPr>
        <p:txBody>
          <a:bodyPr wrap="square" rtlCol="0">
            <a:spAutoFit/>
          </a:bodyPr>
          <a:lstStyle/>
          <a:p>
            <a:r>
              <a:rPr lang="es-MX" dirty="0">
                <a:solidFill>
                  <a:prstClr val="black"/>
                </a:solidFill>
              </a:rPr>
              <a:t>Art. 173  RLISR</a:t>
            </a:r>
          </a:p>
        </p:txBody>
      </p:sp>
      <p:pic>
        <p:nvPicPr>
          <p:cNvPr id="7" name="Imagen 6"/>
          <p:cNvPicPr>
            <a:picLocks noChangeAspect="1"/>
          </p:cNvPicPr>
          <p:nvPr/>
        </p:nvPicPr>
        <p:blipFill>
          <a:blip r:embed="rId3"/>
          <a:stretch>
            <a:fillRect/>
          </a:stretch>
        </p:blipFill>
        <p:spPr>
          <a:xfrm>
            <a:off x="8060060" y="4231653"/>
            <a:ext cx="3616283" cy="2406472"/>
          </a:xfrm>
          <a:prstGeom prst="rect">
            <a:avLst/>
          </a:prstGeom>
        </p:spPr>
      </p:pic>
      <p:graphicFrame>
        <p:nvGraphicFramePr>
          <p:cNvPr id="2" name="Tabla 1"/>
          <p:cNvGraphicFramePr>
            <a:graphicFrameLocks noGrp="1"/>
          </p:cNvGraphicFramePr>
          <p:nvPr/>
        </p:nvGraphicFramePr>
        <p:xfrm>
          <a:off x="385162" y="1010253"/>
          <a:ext cx="6255940" cy="4463741"/>
        </p:xfrm>
        <a:graphic>
          <a:graphicData uri="http://schemas.openxmlformats.org/drawingml/2006/table">
            <a:tbl>
              <a:tblPr/>
              <a:tblGrid>
                <a:gridCol w="1651734">
                  <a:extLst>
                    <a:ext uri="{9D8B030D-6E8A-4147-A177-3AD203B41FA5}">
                      <a16:colId xmlns:a16="http://schemas.microsoft.com/office/drawing/2014/main" val="20000"/>
                    </a:ext>
                  </a:extLst>
                </a:gridCol>
                <a:gridCol w="2704713">
                  <a:extLst>
                    <a:ext uri="{9D8B030D-6E8A-4147-A177-3AD203B41FA5}">
                      <a16:colId xmlns:a16="http://schemas.microsoft.com/office/drawing/2014/main" val="20001"/>
                    </a:ext>
                  </a:extLst>
                </a:gridCol>
                <a:gridCol w="1899493">
                  <a:extLst>
                    <a:ext uri="{9D8B030D-6E8A-4147-A177-3AD203B41FA5}">
                      <a16:colId xmlns:a16="http://schemas.microsoft.com/office/drawing/2014/main" val="20002"/>
                    </a:ext>
                  </a:extLst>
                </a:gridCol>
              </a:tblGrid>
              <a:tr h="262573">
                <a:tc>
                  <a:txBody>
                    <a:bodyPr/>
                    <a:lstStyle/>
                    <a:p>
                      <a:pPr algn="l" fontAlgn="b"/>
                      <a:endParaRPr lang="es-MX" sz="16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Pensión Pago único</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   1,065,700.00 </a:t>
                      </a:r>
                    </a:p>
                  </a:txBody>
                  <a:tcPr marL="0" marR="0" marT="0" marB="0" anchor="b">
                    <a:lnL>
                      <a:noFill/>
                    </a:lnL>
                    <a:lnR>
                      <a:noFill/>
                    </a:lnR>
                    <a:lnT>
                      <a:noFill/>
                    </a:lnT>
                    <a:lnB>
                      <a:noFill/>
                    </a:lnB>
                  </a:tcPr>
                </a:tc>
                <a:extLst>
                  <a:ext uri="{0D108BD9-81ED-4DB2-BD59-A6C34878D82A}">
                    <a16:rowId xmlns:a16="http://schemas.microsoft.com/office/drawing/2014/main" val="10000"/>
                  </a:ext>
                </a:extLst>
              </a:tr>
              <a:tr h="262573">
                <a:tc>
                  <a:txBody>
                    <a:bodyPr/>
                    <a:lstStyle/>
                    <a:p>
                      <a:pPr algn="r" fontAlgn="b"/>
                      <a:r>
                        <a:rPr lang="es-MX" sz="1600" b="0" i="0" u="none" strike="noStrike">
                          <a:solidFill>
                            <a:srgbClr val="000000"/>
                          </a:solidFill>
                          <a:effectLst/>
                          <a:latin typeface="Calibri" panose="020F0502020204030204" pitchFamily="34" charset="0"/>
                        </a:rPr>
                        <a:t>(/)</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Pensión Mensual</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         53,000.00 </a:t>
                      </a:r>
                    </a:p>
                  </a:txBody>
                  <a:tcPr marL="0" marR="0" marT="0" marB="0" anchor="b">
                    <a:lnL>
                      <a:noFill/>
                    </a:lnL>
                    <a:lnR>
                      <a:noFill/>
                    </a:lnR>
                    <a:lnT>
                      <a:noFill/>
                    </a:lnT>
                    <a:lnB>
                      <a:noFill/>
                    </a:lnB>
                  </a:tcPr>
                </a:tc>
                <a:extLst>
                  <a:ext uri="{0D108BD9-81ED-4DB2-BD59-A6C34878D82A}">
                    <a16:rowId xmlns:a16="http://schemas.microsoft.com/office/drawing/2014/main" val="10001"/>
                  </a:ext>
                </a:extLst>
              </a:tr>
              <a:tr h="262573">
                <a:tc>
                  <a:txBody>
                    <a:bodyPr/>
                    <a:lstStyle/>
                    <a:p>
                      <a:pPr algn="r" fontAlgn="b"/>
                      <a:r>
                        <a:rPr lang="es-MX" sz="1600" b="0" i="0" u="none" strike="noStrike">
                          <a:solidFill>
                            <a:srgbClr val="000000"/>
                          </a:solidFill>
                          <a:effectLst/>
                          <a:latin typeface="Calibri" panose="020F0502020204030204" pitchFamily="34" charset="0"/>
                        </a:rPr>
                        <a:t>(=)</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Cociente</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                 20.11 </a:t>
                      </a:r>
                    </a:p>
                  </a:txBody>
                  <a:tcPr marL="0" marR="0" marT="0" marB="0" anchor="b">
                    <a:lnL>
                      <a:noFill/>
                    </a:lnL>
                    <a:lnR>
                      <a:noFill/>
                    </a:lnR>
                    <a:lnT>
                      <a:noFill/>
                    </a:lnT>
                    <a:lnB>
                      <a:noFill/>
                    </a:lnB>
                  </a:tcPr>
                </a:tc>
                <a:extLst>
                  <a:ext uri="{0D108BD9-81ED-4DB2-BD59-A6C34878D82A}">
                    <a16:rowId xmlns:a16="http://schemas.microsoft.com/office/drawing/2014/main" val="10002"/>
                  </a:ext>
                </a:extLst>
              </a:tr>
              <a:tr h="262573">
                <a:tc>
                  <a:txBody>
                    <a:bodyPr/>
                    <a:lstStyle/>
                    <a:p>
                      <a:pPr algn="l" fontAlgn="b"/>
                      <a:endParaRPr lang="es-MX" sz="1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1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1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3"/>
                  </a:ext>
                </a:extLst>
              </a:tr>
              <a:tr h="262573">
                <a:tc>
                  <a:txBody>
                    <a:bodyPr/>
                    <a:lstStyle/>
                    <a:p>
                      <a:pPr algn="l" fontAlgn="b"/>
                      <a:endParaRPr lang="es-MX" sz="16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Pensión Mensual</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         53,000.00 </a:t>
                      </a:r>
                    </a:p>
                  </a:txBody>
                  <a:tcPr marL="0" marR="0" marT="0" marB="0" anchor="b">
                    <a:lnL>
                      <a:noFill/>
                    </a:lnL>
                    <a:lnR>
                      <a:noFill/>
                    </a:lnR>
                    <a:lnT>
                      <a:noFill/>
                    </a:lnT>
                    <a:lnB>
                      <a:noFill/>
                    </a:lnB>
                  </a:tcPr>
                </a:tc>
                <a:extLst>
                  <a:ext uri="{0D108BD9-81ED-4DB2-BD59-A6C34878D82A}">
                    <a16:rowId xmlns:a16="http://schemas.microsoft.com/office/drawing/2014/main" val="10004"/>
                  </a:ext>
                </a:extLst>
              </a:tr>
              <a:tr h="262573">
                <a:tc>
                  <a:txBody>
                    <a:bodyPr/>
                    <a:lstStyle/>
                    <a:p>
                      <a:pPr algn="r" fontAlgn="b"/>
                      <a:r>
                        <a:rPr lang="es-MX" sz="1600" b="0" i="0" u="none" strike="noStrike" dirty="0">
                          <a:solidFill>
                            <a:srgbClr val="000000"/>
                          </a:solidFill>
                          <a:effectLst/>
                          <a:latin typeface="Calibri" panose="020F0502020204030204" pitchFamily="34" charset="0"/>
                        </a:rPr>
                        <a:t>(-)</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Ingreso exento</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         48,856.50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2573">
                <a:tc>
                  <a:txBody>
                    <a:bodyPr/>
                    <a:lstStyle/>
                    <a:p>
                      <a:pPr algn="r" fontAlgn="b"/>
                      <a:r>
                        <a:rPr lang="es-MX" sz="1600" b="0" i="0" u="none" strike="noStrike" dirty="0">
                          <a:solidFill>
                            <a:srgbClr val="000000"/>
                          </a:solidFill>
                          <a:effectLst/>
                          <a:latin typeface="Calibri" panose="020F0502020204030204" pitchFamily="34" charset="0"/>
                        </a:rPr>
                        <a:t>(=)</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Calibri" panose="020F0502020204030204" pitchFamily="34" charset="0"/>
                        </a:rPr>
                        <a:t>Ingreso Gravado</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Calibri" panose="020F0502020204030204" pitchFamily="34" charset="0"/>
                        </a:rPr>
                        <a:t>           4,143.50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6"/>
                  </a:ext>
                </a:extLst>
              </a:tr>
              <a:tr h="262573">
                <a:tc>
                  <a:txBody>
                    <a:bodyPr/>
                    <a:lstStyle/>
                    <a:p>
                      <a:pPr algn="l" fontAlgn="b"/>
                      <a:endParaRPr lang="es-MX" sz="1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1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1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7"/>
                  </a:ext>
                </a:extLst>
              </a:tr>
              <a:tr h="262573">
                <a:tc>
                  <a:txBody>
                    <a:bodyPr/>
                    <a:lstStyle/>
                    <a:p>
                      <a:pPr algn="r" fontAlgn="b"/>
                      <a:r>
                        <a:rPr lang="es-MX" sz="1600" b="0" i="0" u="none" strike="noStrike">
                          <a:solidFill>
                            <a:srgbClr val="000000"/>
                          </a:solidFill>
                          <a:effectLst/>
                          <a:latin typeface="Arial" panose="020B0604020202020204" pitchFamily="34" charset="0"/>
                        </a:rPr>
                        <a:t>=</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Arial" panose="020B0604020202020204" pitchFamily="34" charset="0"/>
                        </a:rPr>
                        <a:t>Base Gravable</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Arial" panose="020B0604020202020204" pitchFamily="34" charset="0"/>
                        </a:rPr>
                        <a:t>        4,143.50 </a:t>
                      </a:r>
                    </a:p>
                  </a:txBody>
                  <a:tcPr marL="0" marR="0" marT="0" marB="0" anchor="b">
                    <a:lnL>
                      <a:noFill/>
                    </a:lnL>
                    <a:lnR>
                      <a:noFill/>
                    </a:lnR>
                    <a:lnT>
                      <a:noFill/>
                    </a:lnT>
                    <a:lnB>
                      <a:noFill/>
                    </a:lnB>
                  </a:tcPr>
                </a:tc>
                <a:extLst>
                  <a:ext uri="{0D108BD9-81ED-4DB2-BD59-A6C34878D82A}">
                    <a16:rowId xmlns:a16="http://schemas.microsoft.com/office/drawing/2014/main" val="10008"/>
                  </a:ext>
                </a:extLst>
              </a:tr>
              <a:tr h="262573">
                <a:tc>
                  <a:txBody>
                    <a:bodyPr/>
                    <a:lstStyle/>
                    <a:p>
                      <a:pPr algn="r" fontAlgn="b"/>
                      <a:r>
                        <a:rPr lang="es-MX" sz="1600" b="0" i="0" u="none" strike="noStrike">
                          <a:solidFill>
                            <a:srgbClr val="000000"/>
                          </a:solidFill>
                          <a:effectLst/>
                          <a:latin typeface="Arial" panose="020B0604020202020204" pitchFamily="34" charset="0"/>
                        </a:rPr>
                        <a:t>-</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Arial" panose="020B0604020202020204" pitchFamily="34" charset="0"/>
                        </a:rPr>
                        <a:t>Límite Inferior</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Arial" panose="020B0604020202020204" pitchFamily="34" charset="0"/>
                        </a:rPr>
                        <a:t>           746.05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62573">
                <a:tc>
                  <a:txBody>
                    <a:bodyPr/>
                    <a:lstStyle/>
                    <a:p>
                      <a:pPr algn="r" fontAlgn="b"/>
                      <a:r>
                        <a:rPr lang="es-MX" sz="1600" b="0" i="0" u="none" strike="noStrike">
                          <a:solidFill>
                            <a:srgbClr val="000000"/>
                          </a:solidFill>
                          <a:effectLst/>
                          <a:latin typeface="Arial" panose="020B0604020202020204" pitchFamily="34" charset="0"/>
                        </a:rPr>
                        <a:t>=</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Arial" panose="020B0604020202020204" pitchFamily="34" charset="0"/>
                        </a:rPr>
                        <a:t>Excedente </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Arial" panose="020B0604020202020204" pitchFamily="34" charset="0"/>
                        </a:rPr>
                        <a:t>        3,397.45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0"/>
                  </a:ext>
                </a:extLst>
              </a:tr>
              <a:tr h="262573">
                <a:tc>
                  <a:txBody>
                    <a:bodyPr/>
                    <a:lstStyle/>
                    <a:p>
                      <a:pPr algn="r" fontAlgn="b"/>
                      <a:r>
                        <a:rPr lang="es-MX" sz="1600" b="0" i="0" u="none" strike="noStrike">
                          <a:solidFill>
                            <a:srgbClr val="000000"/>
                          </a:solidFill>
                          <a:effectLst/>
                          <a:latin typeface="Arial" panose="020B0604020202020204" pitchFamily="34" charset="0"/>
                        </a:rPr>
                        <a:t>x</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Arial" panose="020B0604020202020204" pitchFamily="34" charset="0"/>
                        </a:rPr>
                        <a:t>Tasa de ISR</a:t>
                      </a:r>
                    </a:p>
                  </a:txBody>
                  <a:tcPr marL="0" marR="0" marT="0" marB="0" anchor="b">
                    <a:lnL>
                      <a:noFill/>
                    </a:lnL>
                    <a:lnR>
                      <a:noFill/>
                    </a:lnR>
                    <a:lnT>
                      <a:noFill/>
                    </a:lnT>
                    <a:lnB>
                      <a:noFill/>
                    </a:lnB>
                  </a:tcPr>
                </a:tc>
                <a:tc>
                  <a:txBody>
                    <a:bodyPr/>
                    <a:lstStyle/>
                    <a:p>
                      <a:pPr algn="ctr" fontAlgn="b"/>
                      <a:r>
                        <a:rPr lang="es-MX" sz="1600" b="0" i="0" u="none" strike="noStrike" dirty="0">
                          <a:solidFill>
                            <a:srgbClr val="000000"/>
                          </a:solidFill>
                          <a:effectLst/>
                          <a:latin typeface="Arial" panose="020B0604020202020204" pitchFamily="34" charset="0"/>
                        </a:rPr>
                        <a:t>6.40%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62573">
                <a:tc>
                  <a:txBody>
                    <a:bodyPr/>
                    <a:lstStyle/>
                    <a:p>
                      <a:pPr algn="r" fontAlgn="b"/>
                      <a:r>
                        <a:rPr lang="es-MX" sz="1600" b="0" i="0" u="none" strike="noStrike">
                          <a:solidFill>
                            <a:srgbClr val="000000"/>
                          </a:solidFill>
                          <a:effectLst/>
                          <a:latin typeface="Arial" panose="020B0604020202020204" pitchFamily="34" charset="0"/>
                        </a:rPr>
                        <a:t>=</a:t>
                      </a:r>
                    </a:p>
                  </a:txBody>
                  <a:tcPr marL="0" marR="0" marT="0" marB="0" anchor="b">
                    <a:lnL>
                      <a:noFill/>
                    </a:lnL>
                    <a:lnR>
                      <a:noFill/>
                    </a:lnR>
                    <a:lnT>
                      <a:noFill/>
                    </a:lnT>
                    <a:lnB>
                      <a:noFill/>
                    </a:lnB>
                  </a:tcPr>
                </a:tc>
                <a:tc>
                  <a:txBody>
                    <a:bodyPr/>
                    <a:lstStyle/>
                    <a:p>
                      <a:pPr algn="l" fontAlgn="b"/>
                      <a:r>
                        <a:rPr lang="es-MX" sz="1600" b="0" i="0" u="none" strike="noStrike" dirty="0" err="1">
                          <a:solidFill>
                            <a:srgbClr val="000000"/>
                          </a:solidFill>
                          <a:effectLst/>
                          <a:latin typeface="Arial" panose="020B0604020202020204" pitchFamily="34" charset="0"/>
                        </a:rPr>
                        <a:t>Impto.Marginal</a:t>
                      </a:r>
                      <a:endParaRPr lang="es-MX" sz="16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Arial" panose="020B0604020202020204" pitchFamily="34" charset="0"/>
                        </a:rPr>
                        <a:t>           217.44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2"/>
                  </a:ext>
                </a:extLst>
              </a:tr>
              <a:tr h="262573">
                <a:tc>
                  <a:txBody>
                    <a:bodyPr/>
                    <a:lstStyle/>
                    <a:p>
                      <a:pPr algn="r" fontAlgn="b"/>
                      <a:r>
                        <a:rPr lang="es-MX" sz="1600" b="0" i="0" u="none" strike="noStrike">
                          <a:solidFill>
                            <a:srgbClr val="000000"/>
                          </a:solidFill>
                          <a:effectLst/>
                          <a:latin typeface="Arial" panose="020B0604020202020204" pitchFamily="34" charset="0"/>
                        </a:rPr>
                        <a:t>+</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Arial" panose="020B0604020202020204" pitchFamily="34" charset="0"/>
                        </a:rPr>
                        <a:t>Cuota Fija</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Arial" panose="020B0604020202020204" pitchFamily="34" charset="0"/>
                        </a:rPr>
                        <a:t>            14.32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62573">
                <a:tc>
                  <a:txBody>
                    <a:bodyPr/>
                    <a:lstStyle/>
                    <a:p>
                      <a:pPr algn="r" fontAlgn="b"/>
                      <a:r>
                        <a:rPr lang="es-MX" sz="1600" b="0" i="0" u="none" strike="noStrike">
                          <a:solidFill>
                            <a:srgbClr val="000000"/>
                          </a:solidFill>
                          <a:effectLst/>
                          <a:latin typeface="Arial" panose="020B0604020202020204" pitchFamily="34" charset="0"/>
                        </a:rPr>
                        <a:t>=</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Arial" panose="020B0604020202020204" pitchFamily="34" charset="0"/>
                        </a:rPr>
                        <a:t>ISR Causado</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Arial" panose="020B0604020202020204" pitchFamily="34" charset="0"/>
                        </a:rPr>
                        <a:t>           231.76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62573">
                <a:tc>
                  <a:txBody>
                    <a:bodyPr/>
                    <a:lstStyle/>
                    <a:p>
                      <a:pPr algn="r" fontAlgn="b"/>
                      <a:r>
                        <a:rPr lang="es-MX" sz="1600" b="0" i="0" u="none" strike="noStrike">
                          <a:solidFill>
                            <a:srgbClr val="000000"/>
                          </a:solidFill>
                          <a:effectLst/>
                          <a:latin typeface="Arial" panose="020B0604020202020204" pitchFamily="34" charset="0"/>
                        </a:rPr>
                        <a:t>x</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Arial" panose="020B0604020202020204" pitchFamily="34" charset="0"/>
                        </a:rPr>
                        <a:t>Cociente</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Calibri" panose="020F0502020204030204" pitchFamily="34" charset="0"/>
                        </a:rPr>
                        <a:t>                 20.11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62573">
                <a:tc>
                  <a:txBody>
                    <a:bodyPr/>
                    <a:lstStyle/>
                    <a:p>
                      <a:pPr algn="r" fontAlgn="b"/>
                      <a:r>
                        <a:rPr lang="es-MX" sz="1600" b="0" i="0" u="none" strike="noStrike" dirty="0">
                          <a:solidFill>
                            <a:srgbClr val="000000"/>
                          </a:solidFill>
                          <a:effectLst/>
                          <a:latin typeface="Arial" panose="020B0604020202020204" pitchFamily="34" charset="0"/>
                        </a:rPr>
                        <a:t>=</a:t>
                      </a:r>
                    </a:p>
                  </a:txBody>
                  <a:tcPr marL="0" marR="0" marT="0" marB="0" anchor="b">
                    <a:lnL>
                      <a:noFill/>
                    </a:lnL>
                    <a:lnR>
                      <a:noFill/>
                    </a:lnR>
                    <a:lnT>
                      <a:noFill/>
                    </a:lnT>
                    <a:lnB>
                      <a:noFill/>
                    </a:lnB>
                  </a:tcPr>
                </a:tc>
                <a:tc>
                  <a:txBody>
                    <a:bodyPr/>
                    <a:lstStyle/>
                    <a:p>
                      <a:pPr algn="l" fontAlgn="b"/>
                      <a:r>
                        <a:rPr lang="es-MX" sz="1600" b="0" i="0" u="none" strike="noStrike">
                          <a:solidFill>
                            <a:srgbClr val="000000"/>
                          </a:solidFill>
                          <a:effectLst/>
                          <a:latin typeface="Arial" panose="020B0604020202020204" pitchFamily="34" charset="0"/>
                        </a:rPr>
                        <a:t>ISR a Retener</a:t>
                      </a:r>
                    </a:p>
                  </a:txBody>
                  <a:tcPr marL="0" marR="0" marT="0" marB="0" anchor="b">
                    <a:lnL>
                      <a:noFill/>
                    </a:lnL>
                    <a:lnR>
                      <a:noFill/>
                    </a:lnR>
                    <a:lnT>
                      <a:noFill/>
                    </a:lnT>
                    <a:lnB>
                      <a:noFill/>
                    </a:lnB>
                  </a:tcPr>
                </a:tc>
                <a:tc>
                  <a:txBody>
                    <a:bodyPr/>
                    <a:lstStyle/>
                    <a:p>
                      <a:pPr algn="l" fontAlgn="b"/>
                      <a:r>
                        <a:rPr lang="es-MX" sz="1600" b="0" i="0" u="none" strike="noStrike" dirty="0">
                          <a:solidFill>
                            <a:srgbClr val="000000"/>
                          </a:solidFill>
                          <a:effectLst/>
                          <a:latin typeface="Calibri" panose="020F0502020204030204" pitchFamily="34" charset="0"/>
                        </a:rPr>
                        <a:t>           4,660.06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667495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528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6" grpId="0" animBg="1"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19505" y="377190"/>
            <a:ext cx="5296662" cy="1117091"/>
          </a:xfrm>
          <a:prstGeom prst="rect">
            <a:avLst/>
          </a:prstGeom>
        </p:spPr>
      </p:pic>
      <p:sp>
        <p:nvSpPr>
          <p:cNvPr id="4" name="object 4"/>
          <p:cNvSpPr/>
          <p:nvPr/>
        </p:nvSpPr>
        <p:spPr>
          <a:xfrm>
            <a:off x="842772" y="0"/>
            <a:ext cx="10506710" cy="191770"/>
          </a:xfrm>
          <a:custGeom>
            <a:avLst/>
            <a:gdLst/>
            <a:ahLst/>
            <a:cxnLst/>
            <a:rect l="l" t="t" r="r" b="b"/>
            <a:pathLst>
              <a:path w="10506710" h="191770">
                <a:moveTo>
                  <a:pt x="10506456" y="0"/>
                </a:moveTo>
                <a:lnTo>
                  <a:pt x="0" y="0"/>
                </a:lnTo>
                <a:lnTo>
                  <a:pt x="0" y="191261"/>
                </a:lnTo>
                <a:lnTo>
                  <a:pt x="10506456" y="191261"/>
                </a:lnTo>
                <a:lnTo>
                  <a:pt x="10506456" y="0"/>
                </a:lnTo>
                <a:close/>
              </a:path>
            </a:pathLst>
          </a:custGeom>
          <a:solidFill>
            <a:srgbClr val="8AC145"/>
          </a:solidFill>
        </p:spPr>
        <p:txBody>
          <a:bodyPr wrap="square" lIns="0" tIns="0" rIns="0" bIns="0" rtlCol="0"/>
          <a:lstStyle/>
          <a:p>
            <a:endParaRPr/>
          </a:p>
        </p:txBody>
      </p:sp>
      <p:sp>
        <p:nvSpPr>
          <p:cNvPr id="5" name="object 5"/>
          <p:cNvSpPr/>
          <p:nvPr/>
        </p:nvSpPr>
        <p:spPr>
          <a:xfrm>
            <a:off x="841247" y="1513332"/>
            <a:ext cx="10506710" cy="18415"/>
          </a:xfrm>
          <a:custGeom>
            <a:avLst/>
            <a:gdLst/>
            <a:ahLst/>
            <a:cxnLst/>
            <a:rect l="l" t="t" r="r" b="b"/>
            <a:pathLst>
              <a:path w="10506710" h="18415">
                <a:moveTo>
                  <a:pt x="10506456" y="0"/>
                </a:moveTo>
                <a:lnTo>
                  <a:pt x="0" y="0"/>
                </a:lnTo>
                <a:lnTo>
                  <a:pt x="0" y="18287"/>
                </a:lnTo>
                <a:lnTo>
                  <a:pt x="10506456" y="18287"/>
                </a:lnTo>
                <a:lnTo>
                  <a:pt x="10506456" y="0"/>
                </a:lnTo>
                <a:close/>
              </a:path>
            </a:pathLst>
          </a:custGeom>
          <a:solidFill>
            <a:srgbClr val="D4D4D4"/>
          </a:solidFill>
        </p:spPr>
        <p:txBody>
          <a:bodyPr wrap="square" lIns="0" tIns="0" rIns="0" bIns="0" rtlCol="0"/>
          <a:lstStyle/>
          <a:p>
            <a:endParaRPr/>
          </a:p>
        </p:txBody>
      </p:sp>
      <p:graphicFrame>
        <p:nvGraphicFramePr>
          <p:cNvPr id="6" name="object 6"/>
          <p:cNvGraphicFramePr>
            <a:graphicFrameLocks noGrp="1"/>
          </p:cNvGraphicFramePr>
          <p:nvPr/>
        </p:nvGraphicFramePr>
        <p:xfrm>
          <a:off x="1452511" y="1731010"/>
          <a:ext cx="9264650" cy="4533898"/>
        </p:xfrm>
        <a:graphic>
          <a:graphicData uri="http://schemas.openxmlformats.org/drawingml/2006/table">
            <a:tbl>
              <a:tblPr firstRow="1" bandRow="1">
                <a:tableStyleId>{2D5ABB26-0587-4C30-8999-92F81FD0307C}</a:tableStyleId>
              </a:tblPr>
              <a:tblGrid>
                <a:gridCol w="4254500">
                  <a:extLst>
                    <a:ext uri="{9D8B030D-6E8A-4147-A177-3AD203B41FA5}">
                      <a16:colId xmlns:a16="http://schemas.microsoft.com/office/drawing/2014/main" val="20000"/>
                    </a:ext>
                  </a:extLst>
                </a:gridCol>
                <a:gridCol w="2505075">
                  <a:extLst>
                    <a:ext uri="{9D8B030D-6E8A-4147-A177-3AD203B41FA5}">
                      <a16:colId xmlns:a16="http://schemas.microsoft.com/office/drawing/2014/main" val="20001"/>
                    </a:ext>
                  </a:extLst>
                </a:gridCol>
                <a:gridCol w="2505075">
                  <a:extLst>
                    <a:ext uri="{9D8B030D-6E8A-4147-A177-3AD203B41FA5}">
                      <a16:colId xmlns:a16="http://schemas.microsoft.com/office/drawing/2014/main" val="20002"/>
                    </a:ext>
                  </a:extLst>
                </a:gridCol>
              </a:tblGrid>
              <a:tr h="576580">
                <a:tc>
                  <a:txBody>
                    <a:bodyPr/>
                    <a:lstStyle/>
                    <a:p>
                      <a:pPr marL="635" algn="ctr">
                        <a:lnSpc>
                          <a:spcPct val="100000"/>
                        </a:lnSpc>
                        <a:spcBef>
                          <a:spcPts val="350"/>
                        </a:spcBef>
                      </a:pPr>
                      <a:r>
                        <a:rPr sz="2600" b="1" spc="-10" dirty="0">
                          <a:solidFill>
                            <a:srgbClr val="FFFFFF"/>
                          </a:solidFill>
                          <a:latin typeface="Carlito"/>
                          <a:cs typeface="Carlito"/>
                        </a:rPr>
                        <a:t>Concepto</a:t>
                      </a:r>
                      <a:endParaRPr sz="2600">
                        <a:latin typeface="Carlito"/>
                        <a:cs typeface="Carlito"/>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350"/>
                        </a:spcBef>
                      </a:pPr>
                      <a:r>
                        <a:rPr sz="2600" b="1" spc="-10" dirty="0">
                          <a:solidFill>
                            <a:srgbClr val="FFFFFF"/>
                          </a:solidFill>
                          <a:latin typeface="Carlito"/>
                          <a:cs typeface="Carlito"/>
                        </a:rPr>
                        <a:t>LSS1973</a:t>
                      </a:r>
                      <a:endParaRPr sz="2600">
                        <a:latin typeface="Carlito"/>
                        <a:cs typeface="Carlito"/>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tc>
                  <a:txBody>
                    <a:bodyPr/>
                    <a:lstStyle/>
                    <a:p>
                      <a:pPr algn="ctr">
                        <a:lnSpc>
                          <a:spcPct val="100000"/>
                        </a:lnSpc>
                        <a:spcBef>
                          <a:spcPts val="350"/>
                        </a:spcBef>
                      </a:pPr>
                      <a:r>
                        <a:rPr sz="2600" b="1" spc="-10" dirty="0">
                          <a:solidFill>
                            <a:srgbClr val="FFFFFF"/>
                          </a:solidFill>
                          <a:latin typeface="Carlito"/>
                          <a:cs typeface="Carlito"/>
                        </a:rPr>
                        <a:t>LSS1997</a:t>
                      </a:r>
                      <a:endParaRPr sz="2600">
                        <a:latin typeface="Carlito"/>
                        <a:cs typeface="Carlito"/>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D9A78"/>
                    </a:solidFill>
                  </a:tcPr>
                </a:tc>
                <a:extLst>
                  <a:ext uri="{0D108BD9-81ED-4DB2-BD59-A6C34878D82A}">
                    <a16:rowId xmlns:a16="http://schemas.microsoft.com/office/drawing/2014/main" val="10000"/>
                  </a:ext>
                </a:extLst>
              </a:tr>
              <a:tr h="969644">
                <a:tc>
                  <a:txBody>
                    <a:bodyPr/>
                    <a:lstStyle/>
                    <a:p>
                      <a:pPr marL="130810" marR="487045">
                        <a:lnSpc>
                          <a:spcPct val="100000"/>
                        </a:lnSpc>
                        <a:spcBef>
                          <a:spcPts val="350"/>
                        </a:spcBef>
                      </a:pPr>
                      <a:r>
                        <a:rPr sz="2600" dirty="0">
                          <a:latin typeface="Carlito"/>
                          <a:cs typeface="Carlito"/>
                        </a:rPr>
                        <a:t>De</a:t>
                      </a:r>
                      <a:r>
                        <a:rPr sz="2600" spc="-65" dirty="0">
                          <a:latin typeface="Carlito"/>
                          <a:cs typeface="Carlito"/>
                        </a:rPr>
                        <a:t> </a:t>
                      </a:r>
                      <a:r>
                        <a:rPr sz="2600" dirty="0">
                          <a:latin typeface="Carlito"/>
                          <a:cs typeface="Carlito"/>
                        </a:rPr>
                        <a:t>mayo</a:t>
                      </a:r>
                      <a:r>
                        <a:rPr sz="2600" spc="-45" dirty="0">
                          <a:latin typeface="Carlito"/>
                          <a:cs typeface="Carlito"/>
                        </a:rPr>
                        <a:t> </a:t>
                      </a:r>
                      <a:r>
                        <a:rPr sz="2600" dirty="0">
                          <a:latin typeface="Carlito"/>
                          <a:cs typeface="Carlito"/>
                        </a:rPr>
                        <a:t>1972</a:t>
                      </a:r>
                      <a:r>
                        <a:rPr sz="2600" spc="-65" dirty="0">
                          <a:latin typeface="Carlito"/>
                          <a:cs typeface="Carlito"/>
                        </a:rPr>
                        <a:t> </a:t>
                      </a:r>
                      <a:r>
                        <a:rPr sz="2600" dirty="0">
                          <a:latin typeface="Carlito"/>
                          <a:cs typeface="Carlito"/>
                        </a:rPr>
                        <a:t>a</a:t>
                      </a:r>
                      <a:r>
                        <a:rPr sz="2600" spc="-60" dirty="0">
                          <a:latin typeface="Carlito"/>
                          <a:cs typeface="Carlito"/>
                        </a:rPr>
                        <a:t> </a:t>
                      </a:r>
                      <a:r>
                        <a:rPr sz="2600" spc="-10" dirty="0">
                          <a:latin typeface="Carlito"/>
                          <a:cs typeface="Carlito"/>
                        </a:rPr>
                        <a:t>febrero</a:t>
                      </a:r>
                      <a:r>
                        <a:rPr sz="2600" spc="-45" dirty="0">
                          <a:latin typeface="Carlito"/>
                          <a:cs typeface="Carlito"/>
                        </a:rPr>
                        <a:t> </a:t>
                      </a:r>
                      <a:r>
                        <a:rPr sz="2600" spc="-25" dirty="0">
                          <a:latin typeface="Carlito"/>
                          <a:cs typeface="Carlito"/>
                        </a:rPr>
                        <a:t>de </a:t>
                      </a:r>
                      <a:r>
                        <a:rPr sz="2600" dirty="0">
                          <a:latin typeface="Carlito"/>
                          <a:cs typeface="Carlito"/>
                        </a:rPr>
                        <a:t>1992</a:t>
                      </a:r>
                      <a:r>
                        <a:rPr sz="2600" spc="-50" dirty="0">
                          <a:latin typeface="Carlito"/>
                          <a:cs typeface="Carlito"/>
                        </a:rPr>
                        <a:t> </a:t>
                      </a:r>
                      <a:r>
                        <a:rPr sz="2600" dirty="0">
                          <a:latin typeface="Carlito"/>
                          <a:cs typeface="Carlito"/>
                        </a:rPr>
                        <a:t>(Fondo</a:t>
                      </a:r>
                      <a:r>
                        <a:rPr sz="2600" spc="-30" dirty="0">
                          <a:latin typeface="Carlito"/>
                          <a:cs typeface="Carlito"/>
                        </a:rPr>
                        <a:t> </a:t>
                      </a:r>
                      <a:r>
                        <a:rPr sz="2600" dirty="0">
                          <a:latin typeface="Carlito"/>
                          <a:cs typeface="Carlito"/>
                        </a:rPr>
                        <a:t>de</a:t>
                      </a:r>
                      <a:r>
                        <a:rPr sz="2600" spc="-50" dirty="0">
                          <a:latin typeface="Carlito"/>
                          <a:cs typeface="Carlito"/>
                        </a:rPr>
                        <a:t> </a:t>
                      </a:r>
                      <a:r>
                        <a:rPr sz="2600" spc="-10" dirty="0">
                          <a:latin typeface="Carlito"/>
                          <a:cs typeface="Carlito"/>
                        </a:rPr>
                        <a:t>Ahorro)</a:t>
                      </a:r>
                      <a:endParaRPr sz="2600">
                        <a:latin typeface="Carlito"/>
                        <a:cs typeface="Carlito"/>
                      </a:endParaRPr>
                    </a:p>
                  </a:txBody>
                  <a:tcPr marL="0" marR="0" marT="444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370"/>
                        </a:spcBef>
                      </a:pPr>
                      <a:r>
                        <a:rPr sz="2600" spc="-570" dirty="0">
                          <a:latin typeface="VL PGothic"/>
                          <a:cs typeface="VL PGothic"/>
                        </a:rPr>
                        <a:t>✔</a:t>
                      </a:r>
                      <a:endParaRPr sz="2600">
                        <a:latin typeface="VL PGothic"/>
                        <a:cs typeface="VL PGothic"/>
                      </a:endParaRPr>
                    </a:p>
                  </a:txBody>
                  <a:tcPr marL="0" marR="0" marT="469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tc>
                  <a:txBody>
                    <a:bodyPr/>
                    <a:lstStyle/>
                    <a:p>
                      <a:pPr>
                        <a:lnSpc>
                          <a:spcPct val="100000"/>
                        </a:lnSpc>
                      </a:pPr>
                      <a:endParaRPr sz="27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1"/>
                  </a:ext>
                </a:extLst>
              </a:tr>
              <a:tr h="1362710">
                <a:tc>
                  <a:txBody>
                    <a:bodyPr/>
                    <a:lstStyle/>
                    <a:p>
                      <a:pPr marL="130810" marR="288925">
                        <a:lnSpc>
                          <a:spcPct val="100000"/>
                        </a:lnSpc>
                        <a:spcBef>
                          <a:spcPts val="350"/>
                        </a:spcBef>
                      </a:pPr>
                      <a:r>
                        <a:rPr sz="2600" dirty="0">
                          <a:latin typeface="Carlito"/>
                          <a:cs typeface="Carlito"/>
                        </a:rPr>
                        <a:t>De</a:t>
                      </a:r>
                      <a:r>
                        <a:rPr sz="2600" spc="-35" dirty="0">
                          <a:latin typeface="Carlito"/>
                          <a:cs typeface="Carlito"/>
                        </a:rPr>
                        <a:t> </a:t>
                      </a:r>
                      <a:r>
                        <a:rPr sz="2600" dirty="0">
                          <a:latin typeface="Carlito"/>
                          <a:cs typeface="Carlito"/>
                        </a:rPr>
                        <a:t>marzo</a:t>
                      </a:r>
                      <a:r>
                        <a:rPr sz="2600" spc="-10" dirty="0">
                          <a:latin typeface="Carlito"/>
                          <a:cs typeface="Carlito"/>
                        </a:rPr>
                        <a:t> </a:t>
                      </a:r>
                      <a:r>
                        <a:rPr sz="2600" dirty="0">
                          <a:latin typeface="Carlito"/>
                          <a:cs typeface="Carlito"/>
                        </a:rPr>
                        <a:t>de</a:t>
                      </a:r>
                      <a:r>
                        <a:rPr sz="2600" spc="-40" dirty="0">
                          <a:latin typeface="Carlito"/>
                          <a:cs typeface="Carlito"/>
                        </a:rPr>
                        <a:t> </a:t>
                      </a:r>
                      <a:r>
                        <a:rPr sz="2600" dirty="0">
                          <a:latin typeface="Carlito"/>
                          <a:cs typeface="Carlito"/>
                        </a:rPr>
                        <a:t>1992</a:t>
                      </a:r>
                      <a:r>
                        <a:rPr sz="2600" spc="-40" dirty="0">
                          <a:latin typeface="Carlito"/>
                          <a:cs typeface="Carlito"/>
                        </a:rPr>
                        <a:t> </a:t>
                      </a:r>
                      <a:r>
                        <a:rPr sz="2600" dirty="0">
                          <a:latin typeface="Carlito"/>
                          <a:cs typeface="Carlito"/>
                        </a:rPr>
                        <a:t>a</a:t>
                      </a:r>
                      <a:r>
                        <a:rPr sz="2600" spc="-25" dirty="0">
                          <a:latin typeface="Carlito"/>
                          <a:cs typeface="Carlito"/>
                        </a:rPr>
                        <a:t> </a:t>
                      </a:r>
                      <a:r>
                        <a:rPr sz="2600" dirty="0">
                          <a:latin typeface="Carlito"/>
                          <a:cs typeface="Carlito"/>
                        </a:rPr>
                        <a:t>junio</a:t>
                      </a:r>
                      <a:r>
                        <a:rPr sz="2600" spc="-30" dirty="0">
                          <a:latin typeface="Carlito"/>
                          <a:cs typeface="Carlito"/>
                        </a:rPr>
                        <a:t> </a:t>
                      </a:r>
                      <a:r>
                        <a:rPr sz="2600" spc="-25" dirty="0">
                          <a:latin typeface="Carlito"/>
                          <a:cs typeface="Carlito"/>
                        </a:rPr>
                        <a:t>de </a:t>
                      </a:r>
                      <a:r>
                        <a:rPr sz="2600" dirty="0">
                          <a:latin typeface="Carlito"/>
                          <a:cs typeface="Carlito"/>
                        </a:rPr>
                        <a:t>1997</a:t>
                      </a:r>
                      <a:r>
                        <a:rPr sz="2600" spc="-70" dirty="0">
                          <a:latin typeface="Carlito"/>
                          <a:cs typeface="Carlito"/>
                        </a:rPr>
                        <a:t> </a:t>
                      </a:r>
                      <a:r>
                        <a:rPr sz="2600" dirty="0">
                          <a:latin typeface="Carlito"/>
                          <a:cs typeface="Carlito"/>
                        </a:rPr>
                        <a:t>(SAR</a:t>
                      </a:r>
                      <a:r>
                        <a:rPr sz="2600" spc="-50" dirty="0">
                          <a:latin typeface="Carlito"/>
                          <a:cs typeface="Carlito"/>
                        </a:rPr>
                        <a:t> </a:t>
                      </a:r>
                      <a:r>
                        <a:rPr sz="2600" dirty="0">
                          <a:latin typeface="Carlito"/>
                          <a:cs typeface="Carlito"/>
                        </a:rPr>
                        <a:t>Vivienda</a:t>
                      </a:r>
                      <a:r>
                        <a:rPr sz="2600" spc="-45" dirty="0">
                          <a:latin typeface="Carlito"/>
                          <a:cs typeface="Carlito"/>
                        </a:rPr>
                        <a:t> </a:t>
                      </a:r>
                      <a:r>
                        <a:rPr sz="2600" spc="-10" dirty="0">
                          <a:latin typeface="Carlito"/>
                          <a:cs typeface="Carlito"/>
                        </a:rPr>
                        <a:t>1992)</a:t>
                      </a:r>
                      <a:endParaRPr sz="2600">
                        <a:latin typeface="Carlito"/>
                        <a:cs typeface="Carlito"/>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gn="ctr">
                        <a:lnSpc>
                          <a:spcPct val="100000"/>
                        </a:lnSpc>
                        <a:spcBef>
                          <a:spcPts val="370"/>
                        </a:spcBef>
                      </a:pPr>
                      <a:r>
                        <a:rPr sz="2600" spc="-570" dirty="0">
                          <a:latin typeface="VL PGothic"/>
                          <a:cs typeface="VL PGothic"/>
                        </a:rPr>
                        <a:t>✔</a:t>
                      </a:r>
                      <a:endParaRPr sz="2600">
                        <a:latin typeface="VL PGothic"/>
                        <a:cs typeface="VL P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27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02"/>
                  </a:ext>
                </a:extLst>
              </a:tr>
              <a:tr h="969644">
                <a:tc>
                  <a:txBody>
                    <a:bodyPr/>
                    <a:lstStyle/>
                    <a:p>
                      <a:pPr marL="130810" marR="286385">
                        <a:lnSpc>
                          <a:spcPct val="100000"/>
                        </a:lnSpc>
                        <a:spcBef>
                          <a:spcPts val="350"/>
                        </a:spcBef>
                      </a:pPr>
                      <a:r>
                        <a:rPr sz="2600" dirty="0">
                          <a:latin typeface="Carlito"/>
                          <a:cs typeface="Carlito"/>
                        </a:rPr>
                        <a:t>De</a:t>
                      </a:r>
                      <a:r>
                        <a:rPr sz="2600" spc="-20" dirty="0">
                          <a:latin typeface="Carlito"/>
                          <a:cs typeface="Carlito"/>
                        </a:rPr>
                        <a:t> </a:t>
                      </a:r>
                      <a:r>
                        <a:rPr sz="2600" dirty="0">
                          <a:latin typeface="Carlito"/>
                          <a:cs typeface="Carlito"/>
                        </a:rPr>
                        <a:t>julio</a:t>
                      </a:r>
                      <a:r>
                        <a:rPr sz="2600" spc="-5" dirty="0">
                          <a:latin typeface="Carlito"/>
                          <a:cs typeface="Carlito"/>
                        </a:rPr>
                        <a:t> </a:t>
                      </a:r>
                      <a:r>
                        <a:rPr sz="2600" dirty="0">
                          <a:latin typeface="Carlito"/>
                          <a:cs typeface="Carlito"/>
                        </a:rPr>
                        <a:t>de</a:t>
                      </a:r>
                      <a:r>
                        <a:rPr sz="2600" spc="-30" dirty="0">
                          <a:latin typeface="Carlito"/>
                          <a:cs typeface="Carlito"/>
                        </a:rPr>
                        <a:t> </a:t>
                      </a:r>
                      <a:r>
                        <a:rPr sz="2600" dirty="0">
                          <a:latin typeface="Carlito"/>
                          <a:cs typeface="Carlito"/>
                        </a:rPr>
                        <a:t>1997</a:t>
                      </a:r>
                      <a:r>
                        <a:rPr sz="2600" spc="-20" dirty="0">
                          <a:latin typeface="Carlito"/>
                          <a:cs typeface="Carlito"/>
                        </a:rPr>
                        <a:t> </a:t>
                      </a:r>
                      <a:r>
                        <a:rPr sz="2600" dirty="0">
                          <a:latin typeface="Carlito"/>
                          <a:cs typeface="Carlito"/>
                        </a:rPr>
                        <a:t>en</a:t>
                      </a:r>
                      <a:r>
                        <a:rPr sz="2600" spc="-20" dirty="0">
                          <a:latin typeface="Carlito"/>
                          <a:cs typeface="Carlito"/>
                        </a:rPr>
                        <a:t> </a:t>
                      </a:r>
                      <a:r>
                        <a:rPr sz="2600" spc="-10" dirty="0">
                          <a:latin typeface="Carlito"/>
                          <a:cs typeface="Carlito"/>
                        </a:rPr>
                        <a:t>adelante </a:t>
                      </a:r>
                      <a:r>
                        <a:rPr sz="2600" dirty="0">
                          <a:latin typeface="Carlito"/>
                          <a:cs typeface="Carlito"/>
                        </a:rPr>
                        <a:t>(Vivienda</a:t>
                      </a:r>
                      <a:r>
                        <a:rPr sz="2600" spc="-80" dirty="0">
                          <a:latin typeface="Carlito"/>
                          <a:cs typeface="Carlito"/>
                        </a:rPr>
                        <a:t> </a:t>
                      </a:r>
                      <a:r>
                        <a:rPr sz="2600" spc="-10" dirty="0">
                          <a:latin typeface="Carlito"/>
                          <a:cs typeface="Carlito"/>
                        </a:rPr>
                        <a:t>1997)</a:t>
                      </a:r>
                      <a:endParaRPr sz="2600">
                        <a:latin typeface="Carlito"/>
                        <a:cs typeface="Carlito"/>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370"/>
                        </a:spcBef>
                      </a:pPr>
                      <a:r>
                        <a:rPr sz="2600" spc="-570" dirty="0">
                          <a:latin typeface="VL PGothic"/>
                          <a:cs typeface="VL PGothic"/>
                        </a:rPr>
                        <a:t>✔</a:t>
                      </a:r>
                      <a:endParaRPr sz="2600">
                        <a:latin typeface="VL PGothic"/>
                        <a:cs typeface="VL P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tc>
                  <a:txBody>
                    <a:bodyPr/>
                    <a:lstStyle/>
                    <a:p>
                      <a:pPr algn="ctr">
                        <a:lnSpc>
                          <a:spcPct val="100000"/>
                        </a:lnSpc>
                        <a:spcBef>
                          <a:spcPts val="370"/>
                        </a:spcBef>
                      </a:pPr>
                      <a:r>
                        <a:rPr sz="2600" spc="910" dirty="0">
                          <a:latin typeface="VL PGothic"/>
                          <a:cs typeface="VL PGothic"/>
                        </a:rPr>
                        <a:t>❌</a:t>
                      </a:r>
                      <a:endParaRPr sz="2600">
                        <a:latin typeface="VL PGothic"/>
                        <a:cs typeface="VL P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ED5"/>
                    </a:solidFill>
                  </a:tcPr>
                </a:tc>
                <a:extLst>
                  <a:ext uri="{0D108BD9-81ED-4DB2-BD59-A6C34878D82A}">
                    <a16:rowId xmlns:a16="http://schemas.microsoft.com/office/drawing/2014/main" val="10003"/>
                  </a:ext>
                </a:extLst>
              </a:tr>
              <a:tr h="655320">
                <a:tc>
                  <a:txBody>
                    <a:bodyPr/>
                    <a:lstStyle/>
                    <a:p>
                      <a:pPr>
                        <a:lnSpc>
                          <a:spcPct val="100000"/>
                        </a:lnSpc>
                      </a:pPr>
                      <a:endParaRPr sz="27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27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tc>
                  <a:txBody>
                    <a:bodyPr/>
                    <a:lstStyle/>
                    <a:p>
                      <a:pPr>
                        <a:lnSpc>
                          <a:spcPct val="100000"/>
                        </a:lnSpc>
                      </a:pPr>
                      <a:endParaRPr sz="27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EEB"/>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AE5A7E0D-A396-4E9E-BE1C-1DE16B43FF4E}"/>
              </a:ext>
            </a:extLst>
          </p:cNvPr>
          <p:cNvSpPr txBox="1"/>
          <p:nvPr/>
        </p:nvSpPr>
        <p:spPr>
          <a:xfrm>
            <a:off x="651353" y="413359"/>
            <a:ext cx="10822488"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9600" b="0" i="0" u="none" strike="noStrike" kern="1200" cap="none" spc="0" normalizeH="0" baseline="0" noProof="0" dirty="0">
                <a:ln>
                  <a:noFill/>
                </a:ln>
                <a:solidFill>
                  <a:prstClr val="black"/>
                </a:solidFill>
                <a:effectLst/>
                <a:uLnTx/>
                <a:uFillTx/>
                <a:latin typeface="Calibri" panose="020F0502020204030204"/>
                <a:ea typeface="+mn-ea"/>
                <a:cs typeface="+mn-cs"/>
              </a:rPr>
              <a:t>RETIRO DE FONDOS INFONAVIT</a:t>
            </a: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04259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636CE517-13F8-4730-8955-C526C63FB9E0}"/>
              </a:ext>
            </a:extLst>
          </p:cNvPr>
          <p:cNvSpPr txBox="1"/>
          <p:nvPr/>
        </p:nvSpPr>
        <p:spPr>
          <a:xfrm>
            <a:off x="613775" y="300625"/>
            <a:ext cx="10534389" cy="59093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Fondo de Ahorro 1972-1992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Este fondo está conformado por las aportaciones patronales realizadas entre 1972 y 1992. Estos ahorros no generaron rendimientos debido a la legislación vigente en ese momento.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¿Qué requisitos debo cubrir?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Si tienes más de 50 años; un año sin trabajar, por lo menos; cuentas con una resolución de pensión por incapacidad*, invalidez o cesantía y vejez emitida por el IMSS, o bien, te encuentras jubilado por un plan privado, tienes una resolución a favor por parte de la Comisión de Inconformidades del Infonavit, o un laudo judicial a tu favor.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Ingresa a </a:t>
            </a: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Mi Cuenta Infonavit</a:t>
            </a: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 e inicia tu trámite.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Sólo necesitas proporcionar: tu Registro Federal de Contribuyentes (RFC), Número de Seguridad Social (NSS) y Clave Única de Registro de Población (CURP).</a:t>
            </a:r>
            <a:b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 En caso de incapacidad parcial, ésta debe ser superior al 50%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79741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636CE517-13F8-4730-8955-C526C63FB9E0}"/>
              </a:ext>
            </a:extLst>
          </p:cNvPr>
          <p:cNvSpPr txBox="1"/>
          <p:nvPr/>
        </p:nvSpPr>
        <p:spPr>
          <a:xfrm>
            <a:off x="613775" y="300625"/>
            <a:ext cx="10534389" cy="517064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Subcuenta de Vivienda 1992</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A este fondo se destinaron las aportaciones patronales de 1992 a junio de 1997. Estos ahorros se entregan con los rendimientos que hayan generado hasta el momento de tu retiro.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¿Qué requisitos debo cubrir?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Tener 65 años o más.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Estar registrado en una Afore.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Solicita tus ahorros en la Afore en la que estés registrado. Entra a la página de </a:t>
            </a:r>
            <a:r>
              <a:rPr kumimoji="0" lang="es-MX" sz="24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2"/>
              </a:rPr>
              <a:t>Consar</a:t>
            </a: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 para informarte sobre los pasos a seguir.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Genera una cita para solicitar la devolución de tu ahorro en </a:t>
            </a: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Mi Cuenta Infonavit</a:t>
            </a: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 En esta misma solicitud, el Infonavit también te devolverá todo lo que hayas ahorrado en tu Subcuenta de Vivienda 1997.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043845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636CE517-13F8-4730-8955-C526C63FB9E0}"/>
              </a:ext>
            </a:extLst>
          </p:cNvPr>
          <p:cNvSpPr txBox="1"/>
          <p:nvPr/>
        </p:nvSpPr>
        <p:spPr>
          <a:xfrm>
            <a:off x="613775" y="300625"/>
            <a:ext cx="10534389" cy="443198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Subcuenta de Vivienda 1997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Esta cuenta se formó con las aportaciones que hizo tu patrón a partir del 1 de julio de 1997. Se te entregará tu ahorro con los rendimientos que haya generado hasta el momento de tu retiro.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¿Qué requisitos debo cubrir?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Contar con dictamen de pensión expedido por el IMSS con fecha posterior al 1° de julio de 1997.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No tener un crédito del Infonavit vigente.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Si estás en proceso de aclaración de homonimia, es necesario concluirlo antes de iniciar el trámite de retiro.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Realiza tu trámite en el Infonavit o en tu Afore.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952176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636CE517-13F8-4730-8955-C526C63FB9E0}"/>
              </a:ext>
            </a:extLst>
          </p:cNvPr>
          <p:cNvSpPr txBox="1"/>
          <p:nvPr/>
        </p:nvSpPr>
        <p:spPr>
          <a:xfrm>
            <a:off x="613775" y="300625"/>
            <a:ext cx="10534389" cy="59093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¿Qué debes llevar a tu cita?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Número de solicitud y número de cita.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Número de Seguridad Social (NSS), RFC, CURP</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Número de cuenta bancaria, puede ser la cuenta en la que el IMSS te deposita tu pensión.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Original y copia de identificación oficial vigente con fotografía (INE, IFE, Pasaporte, Cartilla Militar, Cédula profesional, Tarjeta de residente temporal, Tarjeta de residente permanente).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Original y copia de tu estado de cuenta bancario con CLABE, no mayor a dos meses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Si presentaste una demanda laboral o un amparo indirecto y tienes resolución a favor: original y copia del laudo del juicio (carátula, resolución y firmas).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Si presentante una demanda laboral o un amparo indirecto y aún no tienes resolución: original y copia del desistimiento de tu demanda o amparo ante la Junta Federal de Conciliación y Arbitraje o juzgado.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7640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1B393B49-6AAD-4CB0-95AB-D2B4C121F39D}"/>
              </a:ext>
            </a:extLst>
          </p:cNvPr>
          <p:cNvSpPr txBox="1"/>
          <p:nvPr/>
        </p:nvSpPr>
        <p:spPr>
          <a:xfrm>
            <a:off x="475989" y="475989"/>
            <a:ext cx="11298477"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6600" b="0" i="0" u="none" strike="noStrike" kern="1200" cap="none" spc="0" normalizeH="0" baseline="0" noProof="0" dirty="0">
                <a:ln>
                  <a:noFill/>
                </a:ln>
                <a:solidFill>
                  <a:prstClr val="black"/>
                </a:solidFill>
                <a:effectLst/>
                <a:uLnTx/>
                <a:uFillTx/>
                <a:latin typeface="Calibri" panose="020F0502020204030204"/>
                <a:ea typeface="+mn-ea"/>
                <a:cs typeface="+mn-cs"/>
              </a:rPr>
              <a:t>TRAMITE DIGITAL DE PENSION DEL IMSS</a:t>
            </a:r>
          </a:p>
        </p:txBody>
      </p:sp>
    </p:spTree>
    <p:extLst>
      <p:ext uri="{BB962C8B-B14F-4D97-AF65-F5344CB8AC3E}">
        <p14:creationId xmlns:p14="http://schemas.microsoft.com/office/powerpoint/2010/main" val="31667362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636CE517-13F8-4730-8955-C526C63FB9E0}"/>
              </a:ext>
            </a:extLst>
          </p:cNvPr>
          <p:cNvSpPr txBox="1"/>
          <p:nvPr/>
        </p:nvSpPr>
        <p:spPr>
          <a:xfrm>
            <a:off x="613775" y="300625"/>
            <a:ext cx="10534389"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Para el tramite digital se debe tener: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none" strike="noStrike" kern="1200" cap="none" spc="0" normalizeH="0" baseline="0" noProof="0" dirty="0">
                <a:ln>
                  <a:noFill/>
                </a:ln>
                <a:solidFill>
                  <a:srgbClr val="0D636D"/>
                </a:solidFill>
                <a:effectLst/>
                <a:uLnTx/>
                <a:uFillTx/>
                <a:latin typeface="Montserrat" panose="00000500000000000000" pitchFamily="2" charset="0"/>
                <a:ea typeface="+mn-ea"/>
                <a:cs typeface="+mn-cs"/>
              </a:rPr>
              <a:t>Número de Seguridad Social (NSS),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none" strike="noStrike" kern="1200" cap="none" spc="0" normalizeH="0" baseline="0" noProof="0" dirty="0">
                <a:ln>
                  <a:noFill/>
                </a:ln>
                <a:solidFill>
                  <a:srgbClr val="0D636D"/>
                </a:solidFill>
                <a:effectLst/>
                <a:uLnTx/>
                <a:uFillTx/>
                <a:latin typeface="Montserrat" panose="00000500000000000000" pitchFamily="2" charset="0"/>
                <a:ea typeface="+mn-ea"/>
                <a:cs typeface="+mn-cs"/>
              </a:rPr>
              <a:t>Clave Única de Registro de Población (CURP)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none" strike="noStrike" kern="1200" cap="none" spc="0" normalizeH="0" baseline="0" noProof="0" dirty="0">
                <a:ln>
                  <a:noFill/>
                </a:ln>
                <a:solidFill>
                  <a:srgbClr val="0D636D"/>
                </a:solidFill>
                <a:effectLst/>
                <a:uLnTx/>
                <a:uFillTx/>
                <a:latin typeface="Montserrat" panose="00000500000000000000" pitchFamily="2" charset="0"/>
                <a:ea typeface="+mn-ea"/>
                <a:cs typeface="+mn-cs"/>
              </a:rPr>
              <a:t>Una cuenta de correo electrónico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800" b="1" i="0" u="none" strike="noStrike" kern="1200" cap="none" spc="0" normalizeH="0" baseline="0" noProof="0" dirty="0">
              <a:ln>
                <a:noFill/>
              </a:ln>
              <a:solidFill>
                <a:srgbClr val="0D636D"/>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none" strike="noStrike" kern="1200" cap="none" spc="0" normalizeH="0" baseline="0" noProof="0" dirty="0">
                <a:ln>
                  <a:noFill/>
                </a:ln>
                <a:solidFill>
                  <a:srgbClr val="0D636D"/>
                </a:solidFill>
                <a:effectLst/>
                <a:uLnTx/>
                <a:uFillTx/>
                <a:latin typeface="Montserrat" panose="00000500000000000000" pitchFamily="2" charset="0"/>
                <a:ea typeface="+mn-ea"/>
                <a:cs typeface="+mn-cs"/>
              </a:rPr>
              <a:t>Posteriormente se ingresa 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800" b="1" i="0" u="none" strike="noStrike" kern="1200" cap="none" spc="0" normalizeH="0" baseline="0" noProof="0" dirty="0">
              <a:ln>
                <a:noFill/>
              </a:ln>
              <a:solidFill>
                <a:srgbClr val="0D636D"/>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0" i="0" u="none" strike="noStrike" kern="1200" cap="none" spc="0" normalizeH="0" baseline="0" noProof="0" dirty="0">
                <a:ln>
                  <a:noFill/>
                </a:ln>
                <a:solidFill>
                  <a:srgbClr val="B28D5B"/>
                </a:solidFill>
                <a:effectLst/>
                <a:uLnTx/>
                <a:uFillTx/>
                <a:latin typeface="Montserrat" panose="00000500000000000000" pitchFamily="2" charset="0"/>
                <a:ea typeface="+mn-ea"/>
                <a:cs typeface="+mn-cs"/>
              </a:rPr>
              <a:t>A Mi Pensión Digital:</a:t>
            </a:r>
            <a:b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s-MX" sz="1800" b="0" i="0" u="sng" strike="noStrike" kern="1200" cap="none" spc="0" normalizeH="0" baseline="0" noProof="0" dirty="0">
                <a:ln>
                  <a:noFill/>
                </a:ln>
                <a:solidFill>
                  <a:srgbClr val="9D2449"/>
                </a:solidFill>
                <a:effectLst/>
                <a:uLnTx/>
                <a:uFillTx/>
                <a:latin typeface="Montserrat" panose="00000500000000000000" pitchFamily="2" charset="0"/>
                <a:ea typeface="+mn-ea"/>
                <a:cs typeface="+mn-cs"/>
                <a:hlinkClick r:id="rId2"/>
              </a:rPr>
              <a:t>www.imss.gob.mx/</a:t>
            </a:r>
            <a:br>
              <a:rPr kumimoji="0" lang="es-MX" sz="1800" b="0" i="0" u="sng" strike="noStrike" kern="1200" cap="none" spc="0" normalizeH="0" baseline="0" noProof="0" dirty="0">
                <a:ln>
                  <a:noFill/>
                </a:ln>
                <a:solidFill>
                  <a:srgbClr val="9D2449"/>
                </a:solidFill>
                <a:effectLst/>
                <a:uLnTx/>
                <a:uFillTx/>
                <a:latin typeface="Montserrat" panose="00000500000000000000" pitchFamily="2" charset="0"/>
                <a:ea typeface="+mn-ea"/>
                <a:cs typeface="+mn-cs"/>
                <a:hlinkClick r:id="rId2"/>
              </a:rPr>
            </a:br>
            <a:r>
              <a:rPr kumimoji="0" lang="es-MX" sz="1800" b="0" i="0" u="sng" strike="noStrike" kern="1200" cap="none" spc="0" normalizeH="0" baseline="0" noProof="0" dirty="0">
                <a:ln>
                  <a:noFill/>
                </a:ln>
                <a:solidFill>
                  <a:srgbClr val="9D2449"/>
                </a:solidFill>
                <a:effectLst/>
                <a:uLnTx/>
                <a:uFillTx/>
                <a:latin typeface="Montserrat" panose="00000500000000000000" pitchFamily="2" charset="0"/>
                <a:ea typeface="+mn-ea"/>
                <a:cs typeface="+mn-cs"/>
                <a:hlinkClick r:id="rId2"/>
              </a:rPr>
              <a:t>pensiones</a:t>
            </a:r>
            <a:endParaRPr kumimoji="0" lang="es-MX" sz="1800" b="0" i="0" u="sng" strike="noStrike" kern="1200" cap="none" spc="0" normalizeH="0" baseline="0" noProof="0" dirty="0">
              <a:ln>
                <a:noFill/>
              </a:ln>
              <a:solidFill>
                <a:srgbClr val="9D2449"/>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800" b="0" i="0" u="sng" strike="noStrike" kern="1200" cap="none" spc="0" normalizeH="0" baseline="0" noProof="0" dirty="0">
              <a:ln>
                <a:noFill/>
              </a:ln>
              <a:solidFill>
                <a:srgbClr val="9D2449"/>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sng" strike="noStrike" kern="1200" cap="none" spc="0" normalizeH="0" baseline="0" noProof="0" dirty="0">
                <a:ln>
                  <a:noFill/>
                </a:ln>
                <a:solidFill>
                  <a:srgbClr val="9D2449"/>
                </a:solidFill>
                <a:effectLst/>
                <a:uLnTx/>
                <a:uFillTx/>
                <a:latin typeface="Montserrat" panose="00000500000000000000" pitchFamily="2" charset="0"/>
                <a:ea typeface="+mn-ea"/>
                <a:cs typeface="+mn-cs"/>
              </a:rPr>
              <a:t>Se registra y se valida la información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800" b="1" i="0" u="sng" strike="noStrike" kern="1200" cap="none" spc="0" normalizeH="0" baseline="0" noProof="0" dirty="0">
              <a:ln>
                <a:noFill/>
              </a:ln>
              <a:solidFill>
                <a:srgbClr val="9D2449"/>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sng" strike="noStrike" kern="1200" cap="none" spc="0" normalizeH="0" baseline="0" noProof="0" dirty="0">
                <a:ln>
                  <a:noFill/>
                </a:ln>
                <a:solidFill>
                  <a:srgbClr val="9D2449"/>
                </a:solidFill>
                <a:effectLst/>
                <a:uLnTx/>
                <a:uFillTx/>
                <a:latin typeface="Montserrat" panose="00000500000000000000" pitchFamily="2" charset="0"/>
                <a:ea typeface="+mn-ea"/>
                <a:cs typeface="+mn-cs"/>
              </a:rPr>
              <a:t>Se genera una estimación de la pensión.</a:t>
            </a:r>
            <a:endParaRPr kumimoji="0" lang="es-MX" sz="1800" b="1" i="0" u="none" strike="noStrike" kern="1200" cap="none" spc="0" normalizeH="0" baseline="0" noProof="0" dirty="0">
              <a:ln>
                <a:noFill/>
              </a:ln>
              <a:solidFill>
                <a:srgbClr val="0D636D"/>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3110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227524"/>
            <a:ext cx="7939608" cy="48320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black"/>
                </a:solidFill>
                <a:effectLst/>
                <a:uLnTx/>
                <a:uFillTx/>
                <a:latin typeface="Calibri" panose="020F0502020204030204"/>
                <a:ea typeface="+mn-ea"/>
                <a:cs typeface="+mn-cs"/>
              </a:rPr>
              <a:t>El trabajador deberá estar en el periodo de conservación de derechos para poder obtener una pensión por cesantía en edad avanzada o vejez.</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black"/>
                </a:solidFill>
                <a:effectLst/>
                <a:uLnTx/>
                <a:uFillTx/>
                <a:latin typeface="Calibri" panose="020F0502020204030204"/>
                <a:ea typeface="+mn-ea"/>
                <a:cs typeface="+mn-cs"/>
              </a:rPr>
              <a:t>Cuando el trabajador pierde el carácter de asegurado ante el IMSS por quedar desempleado antes de cumplir la edad requerida para obtener el derecho a la pensión (60 años) debe considerar que existe un periodo llamado conservación de derechos que le permite el acceso a las prestaciones aun causando baja en el régimen obligatorio.</a:t>
            </a:r>
          </a:p>
        </p:txBody>
      </p:sp>
      <p:sp>
        <p:nvSpPr>
          <p:cNvPr id="6" name="5 CuadroTexto"/>
          <p:cNvSpPr txBox="1"/>
          <p:nvPr/>
        </p:nvSpPr>
        <p:spPr>
          <a:xfrm>
            <a:off x="2279576" y="332657"/>
            <a:ext cx="712879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CONSERVACION DE DERECHOS</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37418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227525"/>
            <a:ext cx="7939608" cy="31085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black"/>
                </a:solidFill>
                <a:effectLst/>
                <a:uLnTx/>
                <a:uFillTx/>
                <a:latin typeface="Calibri" panose="020F0502020204030204"/>
                <a:ea typeface="+mn-ea"/>
                <a:cs typeface="+mn-cs"/>
              </a:rPr>
              <a:t>Al respecto, el art. 182 de la LSS de 1973, dispone que los asegurados que dejen de pertenecer al régimen del seguro obligatorio conservaran los derechos que hayan adquirido por un periodo igual a la cuarta parte del tiempo cubierto por sus cotizaciones semanales, contado a partir de la fecha de baja.</a:t>
            </a:r>
          </a:p>
        </p:txBody>
      </p:sp>
      <p:sp>
        <p:nvSpPr>
          <p:cNvPr id="6" name="5 CuadroTexto"/>
          <p:cNvSpPr txBox="1"/>
          <p:nvPr/>
        </p:nvSpPr>
        <p:spPr>
          <a:xfrm>
            <a:off x="2279576" y="332657"/>
            <a:ext cx="712879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CONSERVACION DE DERECHOS</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566496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227524"/>
            <a:ext cx="7939608" cy="267765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black"/>
                </a:solidFill>
                <a:effectLst/>
                <a:uLnTx/>
                <a:uFillTx/>
                <a:latin typeface="Calibri" panose="020F0502020204030204"/>
                <a:ea typeface="+mn-ea"/>
                <a:cs typeface="+mn-cs"/>
              </a:rPr>
              <a:t>CASO PRACTICO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black"/>
                </a:solidFill>
                <a:effectLst/>
                <a:uLnTx/>
                <a:uFillTx/>
                <a:latin typeface="Calibri" panose="020F0502020204030204"/>
                <a:ea typeface="+mn-ea"/>
                <a:cs typeface="+mn-cs"/>
              </a:rPr>
              <a:t>Un trabajador de 58 años de edad, al momento de la baja del régimen obligatorio del IMSS, tiene reconocidas 624 semanas de cotización, para conocer su periodo de conservación de derechos se realiza lo siguiente:</a:t>
            </a:r>
          </a:p>
        </p:txBody>
      </p:sp>
      <p:sp>
        <p:nvSpPr>
          <p:cNvPr id="6" name="5 CuadroTexto"/>
          <p:cNvSpPr txBox="1"/>
          <p:nvPr/>
        </p:nvSpPr>
        <p:spPr>
          <a:xfrm>
            <a:off x="2279576" y="332657"/>
            <a:ext cx="712879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CONSERVACION DE DERECHOS</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4 CuadroTexto"/>
          <p:cNvSpPr txBox="1"/>
          <p:nvPr/>
        </p:nvSpPr>
        <p:spPr>
          <a:xfrm>
            <a:off x="1828800" y="4194954"/>
            <a:ext cx="7939608"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Semanas de cotización reconocidas a la baja del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Régimen obligatorio					624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 Cuarta parte del tiempo cubierto por las cotizaciones		     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 Semanas de conservación de derechos			156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 Semanas del año					 52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 Años de conservación de derechos				  3</a:t>
            </a:r>
          </a:p>
        </p:txBody>
      </p:sp>
    </p:spTree>
    <p:extLst>
      <p:ext uri="{BB962C8B-B14F-4D97-AF65-F5344CB8AC3E}">
        <p14:creationId xmlns:p14="http://schemas.microsoft.com/office/powerpoint/2010/main" val="132537898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227524"/>
            <a:ext cx="7939608" cy="267765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black"/>
                </a:solidFill>
                <a:effectLst/>
                <a:uLnTx/>
                <a:uFillTx/>
                <a:latin typeface="Calibri" panose="020F0502020204030204"/>
                <a:ea typeface="+mn-ea"/>
                <a:cs typeface="+mn-cs"/>
              </a:rPr>
              <a:t>Lo anterior significa que el trabajador de 58 años de edad puede tranquilamente esperar los tres años de conservación de derechos para ejercer su derecho a la pensión, o bien, una vez transcurridos dos años, al cumplir los 60 de edad podrá tramitar su pensión por cesantía en edad avanzada.</a:t>
            </a:r>
          </a:p>
        </p:txBody>
      </p:sp>
      <p:sp>
        <p:nvSpPr>
          <p:cNvPr id="6" name="5 CuadroTexto"/>
          <p:cNvSpPr txBox="1"/>
          <p:nvPr/>
        </p:nvSpPr>
        <p:spPr>
          <a:xfrm>
            <a:off x="2279576" y="332657"/>
            <a:ext cx="712879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CONSERVACION DE DERECHOS</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25629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615440"/>
            <a:ext cx="7939608" cy="37856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Si por el contrario, al cumplir la edad mínima requerida (60 años) para iniciar el tramite de pensión se comprueba que esta fuera del periodo de conservación de derechos habrá que reiniciar una relación laboral para reingresar al régimen obligatorio y recuperar las cotizaciones acumuladas.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Al respecto el art. 183 de la LSS de 1973 señala que los asegurados que hayan dejado de estar sujetos al régimen obligatorio y reingresen a este, se les reconocerá el tiempo cubierto por sus cotizaciones anteriores de la </a:t>
            </a:r>
            <a:r>
              <a:rPr kumimoji="0" lang="es-MX" sz="2400" b="1" i="0" u="none" strike="noStrike" kern="1200" cap="none" spc="0" normalizeH="0" baseline="0" noProof="0" dirty="0" err="1">
                <a:ln>
                  <a:noFill/>
                </a:ln>
                <a:solidFill>
                  <a:prstClr val="black"/>
                </a:solidFill>
                <a:effectLst/>
                <a:uLnTx/>
                <a:uFillTx/>
                <a:latin typeface="Calibri" panose="020F0502020204030204"/>
                <a:ea typeface="+mn-ea"/>
                <a:cs typeface="+mn-cs"/>
              </a:rPr>
              <a:t>sig</a:t>
            </a: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 forma:</a:t>
            </a:r>
          </a:p>
        </p:txBody>
      </p:sp>
      <p:sp>
        <p:nvSpPr>
          <p:cNvPr id="6" name="5 CuadroTexto"/>
          <p:cNvSpPr txBox="1"/>
          <p:nvPr/>
        </p:nvSpPr>
        <p:spPr>
          <a:xfrm>
            <a:off x="2279576" y="332657"/>
            <a:ext cx="71287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RECONOCIMIENTO DE SEMANAS COTIZADAS ANTERIORES CUANDO SE REINGRESE AL REGIMEN OBLIGATORIO</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08751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615441"/>
            <a:ext cx="7939608" cy="48936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1.-Si la interrupción en las cotizaciones ante el IMSS es menor o igual a tres años, al reingresar al régimen obligatorio se reconocerán el total de estas sin requisito alguno.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2.-Si la interrupción excede de tres años pero no de seis, se reconocerán todas las cotizaciones anteriores cuando, a partir del reingreso, hayan cubierto un mínimo de 26 semanas de nuevas cotizaciones.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3.-Si el reingreso ocurre después de seis años de interrupción, las cotizaciones anteriormente cubiertas se acreditaran al reunir 52 semanas de nuevas cotizaciones.</a:t>
            </a:r>
          </a:p>
        </p:txBody>
      </p:sp>
      <p:sp>
        <p:nvSpPr>
          <p:cNvPr id="6" name="5 CuadroTexto"/>
          <p:cNvSpPr txBox="1"/>
          <p:nvPr/>
        </p:nvSpPr>
        <p:spPr>
          <a:xfrm>
            <a:off x="2279576" y="332657"/>
            <a:ext cx="71287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RECONOCIMIENTO DE SEMANAS COTIZADAS ANTERIORES CUANDO SE REINGRESE AL REGIMEN OBLIGATORIO</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598629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615441"/>
            <a:ext cx="7939608" cy="452431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En los casos de pensionados que hayan reingresado de nuevo al régimen obligatorio, las cotizaciones generadas durante su reingreso se tomaran en cuenta para incrementar su pensión cuando dejen de pertenecer nuevamente al régimen, pero si durante su reingreso cotizaron 100 o mas semanas y generaron derechos para disfrutar de una pensión distinta a la anterior, se les otorgara la mas favorable.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Asimismo, cuando los asegurados reingresen al régimen obligatorio antes de expirar el periodo de conservación de derechos, se les reconocerá de inmediato todas sus cotizaciones anteriores.</a:t>
            </a:r>
          </a:p>
        </p:txBody>
      </p:sp>
      <p:sp>
        <p:nvSpPr>
          <p:cNvPr id="6" name="5 CuadroTexto"/>
          <p:cNvSpPr txBox="1"/>
          <p:nvPr/>
        </p:nvSpPr>
        <p:spPr>
          <a:xfrm>
            <a:off x="2279576" y="332657"/>
            <a:ext cx="71287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RECONOCIMIENTO DE SEMANAS COTIZADAS ANTERIORES CUANDO SE REINGRESE AL REGIMEN OBLIGATORIO</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128635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615440"/>
            <a:ext cx="7939608" cy="415498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De acuerdo a los art. 137 y 144 de la LSS de 1973, los asegurados por cesantía en edad avanzada o vejez, además de la pensión, tendrán derecho a las prestaciones siguientes: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1.-Asistencia Medica: Se refiere a las prestaciones en especie que incluyen asistencia </a:t>
            </a: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medico-</a:t>
            </a:r>
            <a:r>
              <a:rPr kumimoji="0" lang="es-MX" sz="2400" b="0" i="0" u="none" strike="noStrike" kern="1200" cap="none" spc="0" normalizeH="0" baseline="0" noProof="0" dirty="0" err="1">
                <a:ln>
                  <a:noFill/>
                </a:ln>
                <a:solidFill>
                  <a:prstClr val="black"/>
                </a:solidFill>
                <a:effectLst/>
                <a:uLnTx/>
                <a:uFillTx/>
                <a:latin typeface="Calibri" panose="020F0502020204030204"/>
                <a:ea typeface="+mn-ea"/>
                <a:cs typeface="+mn-cs"/>
              </a:rPr>
              <a:t>quirurgico</a:t>
            </a: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 farmacéutica y hospitalaria a favor del pensionado y sus beneficiarios.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2.-Asignaciones familiares. De acuerdo al 164 de la LSS de 1973 consiste en una ayuda por concepto de carga familiar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De la siguiente manera:</a:t>
            </a:r>
          </a:p>
        </p:txBody>
      </p:sp>
      <p:sp>
        <p:nvSpPr>
          <p:cNvPr id="6" name="5 CuadroTexto"/>
          <p:cNvSpPr txBox="1"/>
          <p:nvPr/>
        </p:nvSpPr>
        <p:spPr>
          <a:xfrm>
            <a:off x="2279576" y="332657"/>
            <a:ext cx="71287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PRESTACIONES ADICIONALES A LA PENSION POR CESANTIA EN EDAD AVANZADA O VEJEZ DEL REGIMEN DE 1973.</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400941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615440"/>
            <a:ext cx="7939608" cy="3416320"/>
          </a:xfrm>
          <a:prstGeom prst="rect">
            <a:avLst/>
          </a:prstGeom>
          <a:noFill/>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Tx/>
              <a:buAutoNum type="alphaUcParenR"/>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Para la esposa o concubina del pensionado, corresponderá una cuantía de 15% sobre el monto de la pensión a que tenga derecho el trabajador.</a:t>
            </a:r>
          </a:p>
          <a:p>
            <a:pPr marL="457200" marR="0" lvl="0" indent="-457200" algn="just" defTabSz="914400" rtl="0" eaLnBrk="1" fontAlgn="auto" latinLnBrk="0" hangingPunct="1">
              <a:lnSpc>
                <a:spcPct val="100000"/>
              </a:lnSpc>
              <a:spcBef>
                <a:spcPts val="0"/>
              </a:spcBef>
              <a:spcAft>
                <a:spcPts val="0"/>
              </a:spcAft>
              <a:buClrTx/>
              <a:buSzTx/>
              <a:buFontTx/>
              <a:buAutoNum type="alphaUcParenR"/>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Para cada uno de los hijos menores de 16 años del pensionado, el 10% de la cuantía de pensión.</a:t>
            </a:r>
          </a:p>
          <a:p>
            <a:pPr marL="457200" marR="0" lvl="0" indent="-457200" algn="just" defTabSz="914400" rtl="0" eaLnBrk="1" fontAlgn="auto" latinLnBrk="0" hangingPunct="1">
              <a:lnSpc>
                <a:spcPct val="100000"/>
              </a:lnSpc>
              <a:spcBef>
                <a:spcPts val="0"/>
              </a:spcBef>
              <a:spcAft>
                <a:spcPts val="0"/>
              </a:spcAft>
              <a:buClrTx/>
              <a:buSzTx/>
              <a:buFontTx/>
              <a:buAutoNum type="alphaUcParenR"/>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En caso de que el pensionado no tenga esposa, concubina ni hijos menores de 16 años, se otorgara una pensión del 10% a los padres del pensionado, siempre que dependan económicamente de el.</a:t>
            </a:r>
          </a:p>
        </p:txBody>
      </p:sp>
      <p:sp>
        <p:nvSpPr>
          <p:cNvPr id="6" name="5 CuadroTexto"/>
          <p:cNvSpPr txBox="1"/>
          <p:nvPr/>
        </p:nvSpPr>
        <p:spPr>
          <a:xfrm>
            <a:off x="2279576" y="332657"/>
            <a:ext cx="71287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PRESTACIONES ADICIONALES A LA PENSION POR CESANTIA EN EDAD AVANZADA O VEJEZ DEL REGIMEN DE 1973.</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46440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615440"/>
            <a:ext cx="7939608"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3.-Ayuda asistencial, también llamada ayuda por soledad.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De acuerdo al art. 164, fracciones IV y V de la LSS régimen 1973, en caso de que el pensionado no tenga esposa, concubina, hijos menores de 16 años ni ascendientes que dependan económicamente de el, se le proporcionara una ayuda asistencial de 15% de la cuantía de la pensión que le corresponda, o cuando el pensionado solo tenga un ascendiente, se le otorgara una ayuda asistencial de 10% sobre el monto de la pensión.</a:t>
            </a:r>
          </a:p>
        </p:txBody>
      </p:sp>
      <p:sp>
        <p:nvSpPr>
          <p:cNvPr id="6" name="5 CuadroTexto"/>
          <p:cNvSpPr txBox="1"/>
          <p:nvPr/>
        </p:nvSpPr>
        <p:spPr>
          <a:xfrm>
            <a:off x="2279576" y="332657"/>
            <a:ext cx="71287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PRESTACIONES ADICIONALES A LA PENSION POR CESANTIA EN EDAD AVANZADA O VEJEZ DEL REGIMEN DE 1973.</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71974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615441"/>
            <a:ext cx="7939608" cy="452431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4.-Ayuda Asistencial por incapacidad física.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De acuerdo al art. 166 de la LSS de 1973, el IMSS concederá ayuda asistencial al pensionado por cesantía en edad avanzada o vejez cuando su estado físico requiera ineludiblemente que lo asista otra persona, de manera permanente o continua, con base en el dictamen medico que al efecto se formule; esta ayuda consistirá en el aumento de hasta 20% de la pensión que este disfrutando el pensionado.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5.-Aguinaldo. El IMSS otorgara a los pensionados un aguinaldo equivalente a una mensualidad del importe de la pensión que perciban. (art. 167 LSS de 1973)</a:t>
            </a:r>
          </a:p>
        </p:txBody>
      </p:sp>
      <p:sp>
        <p:nvSpPr>
          <p:cNvPr id="6" name="5 CuadroTexto"/>
          <p:cNvSpPr txBox="1"/>
          <p:nvPr/>
        </p:nvSpPr>
        <p:spPr>
          <a:xfrm>
            <a:off x="2279576" y="332657"/>
            <a:ext cx="71287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PRESTACIONES ADICIONALES A LA PENSION POR CESANTIA EN EDAD AVANZADA O VEJEZ DEL REGIMEN DE 1973.</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37638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615441"/>
            <a:ext cx="7939608"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Calibri" panose="020F0502020204030204"/>
                <a:ea typeface="+mn-ea"/>
                <a:cs typeface="+mn-cs"/>
              </a:rPr>
              <a:t>LINEAMIENTOS A LAS ASIGNACIONES FAMILIARES.</a:t>
            </a:r>
          </a:p>
        </p:txBody>
      </p:sp>
      <p:sp>
        <p:nvSpPr>
          <p:cNvPr id="6" name="5 CuadroTexto"/>
          <p:cNvSpPr txBox="1"/>
          <p:nvPr/>
        </p:nvSpPr>
        <p:spPr>
          <a:xfrm>
            <a:off x="2279576" y="332657"/>
            <a:ext cx="71287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panose="020F0502020204030204"/>
                <a:ea typeface="+mn-ea"/>
                <a:cs typeface="+mn-cs"/>
              </a:rPr>
              <a:t>PRESTACIONES ADICIONALES A LA PENSION POR CESANTIA EN EDAD AVANZADA O VEJEZ DEL REGIMEN DE 1973.</a:t>
            </a:r>
            <a:endParaRPr kumimoji="0" lang="es-MX"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4" name="3 CuadroTexto"/>
          <p:cNvSpPr txBox="1"/>
          <p:nvPr/>
        </p:nvSpPr>
        <p:spPr>
          <a:xfrm>
            <a:off x="1828800" y="2348881"/>
            <a:ext cx="7795592"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1.-La entrega de las asignaciones familiares se realizara de preferencia al pensionado, per la correspondiente a los hijos podrá darse a la persona o institución que los tenga bajo su cargo directo, esto en el caso de no vivir con el pensionado.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2.-Las asignaciones cesaran con la muerte del familiar que la origino y, en el caso de los hijos terminaran con la muerte de estos o cuando cumplan los 16 años o bien los 25 años en caso de que estudien.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3.-Las asignaciones concedidas para los hijos del pensionado que no puedan mantenerse por si mismos, debido  a inhabilitación para trabajar por enfermedad crónica, física o psíquica, podrán continuar pagándose mientras no desaparezca la inhabilitación.</a:t>
            </a:r>
          </a:p>
        </p:txBody>
      </p:sp>
    </p:spTree>
    <p:extLst>
      <p:ext uri="{BB962C8B-B14F-4D97-AF65-F5344CB8AC3E}">
        <p14:creationId xmlns:p14="http://schemas.microsoft.com/office/powerpoint/2010/main" val="381942184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4 CuadroTexto"/>
          <p:cNvSpPr txBox="1"/>
          <p:nvPr/>
        </p:nvSpPr>
        <p:spPr>
          <a:xfrm>
            <a:off x="2279576" y="620688"/>
            <a:ext cx="727280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0" normalizeH="0" baseline="0" noProof="0" dirty="0">
                <a:ln>
                  <a:noFill/>
                </a:ln>
                <a:solidFill>
                  <a:prstClr val="black"/>
                </a:solidFill>
                <a:effectLst/>
                <a:uLnTx/>
                <a:uFillTx/>
                <a:latin typeface="Calibri" panose="020F0502020204030204"/>
                <a:ea typeface="+mn-ea"/>
                <a:cs typeface="+mn-cs"/>
              </a:rPr>
              <a:t>BENEFICIARIOS LEGALES EN UNA PENSION</a:t>
            </a:r>
          </a:p>
        </p:txBody>
      </p:sp>
      <p:sp>
        <p:nvSpPr>
          <p:cNvPr id="3" name="2 CuadroTexto"/>
          <p:cNvSpPr txBox="1"/>
          <p:nvPr/>
        </p:nvSpPr>
        <p:spPr>
          <a:xfrm>
            <a:off x="1828800" y="1836108"/>
            <a:ext cx="7939608" cy="34778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rPr>
              <a:t>En términos del art. 64, 84 fracciones IV, V y VII, 134 y 137 LSS los beneficiarios legales del pensionado por incapacidad permanente total o parcial, invalidez, cesantía en edad avanzada o vejez son: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 typeface="+mj-lt"/>
              <a:buAutoNum type="arabicParenR"/>
              <a:tabLst/>
              <a:defRPr/>
            </a:pPr>
            <a:r>
              <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rPr>
              <a:t>La esposa, a falta de esta, la mujer con quien haya hecho vida marital durante 5 años anteriores al otorgamiento de la pensión o con la que haya procreado hijos, siempre que ambos permanezcan libres de matrimonio. Si el pensionado tiene varias concubinas, ninguna de ellas tendrá derecho a la pensión.</a:t>
            </a:r>
          </a:p>
          <a:p>
            <a:pPr marL="457200" marR="0" lvl="0" indent="-457200" algn="just" defTabSz="914400" rtl="0" eaLnBrk="1" fontAlgn="auto" latinLnBrk="0" hangingPunct="1">
              <a:lnSpc>
                <a:spcPct val="100000"/>
              </a:lnSpc>
              <a:spcBef>
                <a:spcPts val="0"/>
              </a:spcBef>
              <a:spcAft>
                <a:spcPts val="0"/>
              </a:spcAft>
              <a:buClrTx/>
              <a:buSzTx/>
              <a:buFont typeface="+mj-lt"/>
              <a:buAutoNum type="arabicParenR"/>
              <a:tabLst/>
              <a:defRPr/>
            </a:pPr>
            <a:r>
              <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rPr>
              <a:t>Del mismo derecho gozara el esposo de la pensionada o a falta de este el concubinario si reúne los requisitos anteriores.</a:t>
            </a:r>
          </a:p>
        </p:txBody>
      </p:sp>
    </p:spTree>
    <p:extLst>
      <p:ext uri="{BB962C8B-B14F-4D97-AF65-F5344CB8AC3E}">
        <p14:creationId xmlns:p14="http://schemas.microsoft.com/office/powerpoint/2010/main" val="41370690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4 CuadroTexto"/>
          <p:cNvSpPr txBox="1"/>
          <p:nvPr/>
        </p:nvSpPr>
        <p:spPr>
          <a:xfrm>
            <a:off x="2279576" y="620688"/>
            <a:ext cx="727280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0" normalizeH="0" baseline="0" noProof="0" dirty="0">
                <a:ln>
                  <a:noFill/>
                </a:ln>
                <a:solidFill>
                  <a:prstClr val="black"/>
                </a:solidFill>
                <a:effectLst/>
                <a:uLnTx/>
                <a:uFillTx/>
                <a:latin typeface="Calibri" panose="020F0502020204030204"/>
                <a:ea typeface="+mn-ea"/>
                <a:cs typeface="+mn-cs"/>
              </a:rPr>
              <a:t>BENEFICIARIOS LEGALES EN UNA PENSION</a:t>
            </a:r>
          </a:p>
        </p:txBody>
      </p:sp>
      <p:sp>
        <p:nvSpPr>
          <p:cNvPr id="3" name="2 CuadroTexto"/>
          <p:cNvSpPr txBox="1"/>
          <p:nvPr/>
        </p:nvSpPr>
        <p:spPr>
          <a:xfrm>
            <a:off x="1828800" y="1836108"/>
            <a:ext cx="7939608" cy="470898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rPr>
              <a:t>3) Los hijos menores de 16 años del pensionado.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rPr>
              <a:t>4) Los hijos del pensionado, mayores de 16 años y hasta la edad de 25 años si se encuentran estudiando en planteles del sistema educativo nacional, tomando en consideración las condiciones económicas, familiares, personales del beneficiario, siempre que no sea sujeto del régimen obligatorio; esto es que desempeñe algún trabajo remunerado.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rPr>
              <a:t>5) Los hijos del pensionado que no puedan mantenerse por su propio trabajo, debido a una enfermedad crónica, defecto físico o psíquico, en tanto no desaparezca la incapacidad que padezcan.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rPr>
              <a:t>6) El padre o la madre del pensionado que vivan en el hogar de este y a falta de viuda, viudo, huérfanos, concubina o concubinario con derecho a la pensión.</a:t>
            </a:r>
          </a:p>
        </p:txBody>
      </p:sp>
    </p:spTree>
    <p:extLst>
      <p:ext uri="{BB962C8B-B14F-4D97-AF65-F5344CB8AC3E}">
        <p14:creationId xmlns:p14="http://schemas.microsoft.com/office/powerpoint/2010/main" val="63361620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1B393B49-6AAD-4CB0-95AB-D2B4C121F39D}"/>
              </a:ext>
            </a:extLst>
          </p:cNvPr>
          <p:cNvSpPr txBox="1"/>
          <p:nvPr/>
        </p:nvSpPr>
        <p:spPr>
          <a:xfrm>
            <a:off x="475989" y="475989"/>
            <a:ext cx="11298477" cy="31393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6600" b="0" i="0" u="none" strike="noStrike" kern="1200" cap="none" spc="0" normalizeH="0" baseline="0" noProof="0" dirty="0">
                <a:ln>
                  <a:noFill/>
                </a:ln>
                <a:solidFill>
                  <a:prstClr val="black"/>
                </a:solidFill>
                <a:effectLst/>
                <a:uLnTx/>
                <a:uFillTx/>
                <a:latin typeface="Calibri" panose="020F0502020204030204"/>
                <a:ea typeface="+mn-ea"/>
                <a:cs typeface="+mn-cs"/>
              </a:rPr>
              <a:t>CAMBIOS CON LA NUEVA REFORMA A LA LEY DE PENSIONES</a:t>
            </a:r>
          </a:p>
        </p:txBody>
      </p:sp>
    </p:spTree>
    <p:extLst>
      <p:ext uri="{BB962C8B-B14F-4D97-AF65-F5344CB8AC3E}">
        <p14:creationId xmlns:p14="http://schemas.microsoft.com/office/powerpoint/2010/main" val="35084172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Resultado de imagen para trabajadores"/>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2 CuadroTexto"/>
          <p:cNvSpPr txBox="1"/>
          <p:nvPr/>
        </p:nvSpPr>
        <p:spPr>
          <a:xfrm>
            <a:off x="1828800" y="1729840"/>
            <a:ext cx="78676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1B393B49-6AAD-4CB0-95AB-D2B4C121F39D}"/>
              </a:ext>
            </a:extLst>
          </p:cNvPr>
          <p:cNvSpPr txBox="1"/>
          <p:nvPr/>
        </p:nvSpPr>
        <p:spPr>
          <a:xfrm>
            <a:off x="475989" y="475989"/>
            <a:ext cx="11298477" cy="480131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1" u="none" strike="noStrike" kern="1200" cap="none" spc="0" normalizeH="0" baseline="0" noProof="0" dirty="0">
                <a:ln>
                  <a:noFill/>
                </a:ln>
                <a:solidFill>
                  <a:prstClr val="black"/>
                </a:solidFill>
                <a:effectLst/>
                <a:uLnTx/>
                <a:uFillTx/>
                <a:latin typeface="Calibri" panose="020F0502020204030204"/>
                <a:ea typeface="+mn-ea"/>
                <a:cs typeface="+mn-cs"/>
              </a:rPr>
              <a:t>Los criterios de elegibilidad</a:t>
            </a: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MX" sz="2400" b="0" i="1" u="none" strike="noStrike" kern="1200" cap="none" spc="0" normalizeH="0" baseline="0" noProof="0" dirty="0">
                <a:ln>
                  <a:noFill/>
                </a:ln>
                <a:solidFill>
                  <a:prstClr val="black"/>
                </a:solidFill>
                <a:effectLst/>
                <a:uLnTx/>
                <a:uFillTx/>
                <a:latin typeface="Calibri" panose="020F0502020204030204"/>
                <a:ea typeface="+mn-ea"/>
                <a:cs typeface="+mn-cs"/>
              </a:rPr>
              <a:t>a partir de la entrada en vigor del presente decreto</a:t>
            </a: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 son contar con 60 años o más y tener 750 semanas de cotización, las cuales aumentarán 25 cada año, hasta llegar a 1, 000 en 2031, para acceder a las pensiones por CEAV o mínima garantizada.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b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En el cómputo de las semanas de cotización y el promedio del SBC se considerarán las que los trabajadores tengan registrados en el Instituto de Seguridad y Servicios Sociales de los Trabajadores del Estado (ISSSTE), en los términos del convenio de portabilidad de derechos con el IMSS.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6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77814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1999" cy="6857997"/>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4446270" y="3429761"/>
            <a:ext cx="7747634" cy="0"/>
          </a:xfrm>
          <a:custGeom>
            <a:avLst/>
            <a:gdLst/>
            <a:ahLst/>
            <a:cxnLst/>
            <a:rect l="l" t="t" r="r" b="b"/>
            <a:pathLst>
              <a:path w="7747634">
                <a:moveTo>
                  <a:pt x="0" y="0"/>
                </a:moveTo>
                <a:lnTo>
                  <a:pt x="7747127" y="0"/>
                </a:lnTo>
              </a:path>
            </a:pathLst>
          </a:custGeom>
          <a:ln w="31750">
            <a:solidFill>
              <a:srgbClr val="BB935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8903207" y="5207508"/>
            <a:ext cx="2450592" cy="114909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3533592" y="5519975"/>
            <a:ext cx="19050" cy="520065"/>
          </a:xfrm>
          <a:custGeom>
            <a:avLst/>
            <a:gdLst/>
            <a:ahLst/>
            <a:cxnLst/>
            <a:rect l="l" t="t" r="r" b="b"/>
            <a:pathLst>
              <a:path w="19050" h="520064">
                <a:moveTo>
                  <a:pt x="18855" y="0"/>
                </a:moveTo>
                <a:lnTo>
                  <a:pt x="0" y="0"/>
                </a:lnTo>
                <a:lnTo>
                  <a:pt x="0" y="519450"/>
                </a:lnTo>
                <a:lnTo>
                  <a:pt x="18855" y="519450"/>
                </a:lnTo>
                <a:lnTo>
                  <a:pt x="18855" y="0"/>
                </a:lnTo>
                <a:close/>
              </a:path>
            </a:pathLst>
          </a:custGeom>
          <a:solidFill>
            <a:srgbClr val="AD864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3816867" y="5456390"/>
            <a:ext cx="492524" cy="617359"/>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object 7"/>
          <p:cNvGrpSpPr/>
          <p:nvPr/>
        </p:nvGrpSpPr>
        <p:grpSpPr>
          <a:xfrm>
            <a:off x="1557694" y="5514953"/>
            <a:ext cx="1715770" cy="525780"/>
            <a:chOff x="1557694" y="5514953"/>
            <a:chExt cx="1715770" cy="525780"/>
          </a:xfrm>
        </p:grpSpPr>
        <p:sp>
          <p:nvSpPr>
            <p:cNvPr id="8" name="object 8"/>
            <p:cNvSpPr/>
            <p:nvPr/>
          </p:nvSpPr>
          <p:spPr>
            <a:xfrm>
              <a:off x="1557694" y="5514953"/>
              <a:ext cx="1715662" cy="525309"/>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1557694" y="5788704"/>
              <a:ext cx="365760" cy="245745"/>
            </a:xfrm>
            <a:custGeom>
              <a:avLst/>
              <a:gdLst/>
              <a:ahLst/>
              <a:cxnLst/>
              <a:rect l="l" t="t" r="r" b="b"/>
              <a:pathLst>
                <a:path w="365760" h="245745">
                  <a:moveTo>
                    <a:pt x="350272" y="0"/>
                  </a:moveTo>
                  <a:lnTo>
                    <a:pt x="239763" y="0"/>
                  </a:lnTo>
                  <a:lnTo>
                    <a:pt x="230289" y="29849"/>
                  </a:lnTo>
                  <a:lnTo>
                    <a:pt x="216605" y="67389"/>
                  </a:lnTo>
                  <a:lnTo>
                    <a:pt x="186209" y="147338"/>
                  </a:lnTo>
                  <a:lnTo>
                    <a:pt x="171557" y="110658"/>
                  </a:lnTo>
                  <a:lnTo>
                    <a:pt x="156518" y="70214"/>
                  </a:lnTo>
                  <a:lnTo>
                    <a:pt x="143047" y="31497"/>
                  </a:lnTo>
                  <a:lnTo>
                    <a:pt x="133102" y="0"/>
                  </a:lnTo>
                  <a:lnTo>
                    <a:pt x="15898" y="0"/>
                  </a:lnTo>
                  <a:lnTo>
                    <a:pt x="11324" y="21762"/>
                  </a:lnTo>
                  <a:lnTo>
                    <a:pt x="19410" y="25065"/>
                  </a:lnTo>
                  <a:lnTo>
                    <a:pt x="27690" y="29037"/>
                  </a:lnTo>
                  <a:lnTo>
                    <a:pt x="34787" y="33243"/>
                  </a:lnTo>
                  <a:lnTo>
                    <a:pt x="39328" y="37253"/>
                  </a:lnTo>
                  <a:lnTo>
                    <a:pt x="40998" y="45734"/>
                  </a:lnTo>
                  <a:lnTo>
                    <a:pt x="41601" y="60220"/>
                  </a:lnTo>
                  <a:lnTo>
                    <a:pt x="41179" y="82162"/>
                  </a:lnTo>
                  <a:lnTo>
                    <a:pt x="38182" y="141902"/>
                  </a:lnTo>
                  <a:lnTo>
                    <a:pt x="34055" y="195125"/>
                  </a:lnTo>
                  <a:lnTo>
                    <a:pt x="0" y="223937"/>
                  </a:lnTo>
                  <a:lnTo>
                    <a:pt x="4630" y="245699"/>
                  </a:lnTo>
                  <a:lnTo>
                    <a:pt x="110900" y="245699"/>
                  </a:lnTo>
                  <a:lnTo>
                    <a:pt x="115530" y="223937"/>
                  </a:lnTo>
                  <a:lnTo>
                    <a:pt x="103931" y="220624"/>
                  </a:lnTo>
                  <a:lnTo>
                    <a:pt x="92902" y="217235"/>
                  </a:lnTo>
                  <a:lnTo>
                    <a:pt x="84080" y="213220"/>
                  </a:lnTo>
                  <a:lnTo>
                    <a:pt x="79102" y="208027"/>
                  </a:lnTo>
                  <a:lnTo>
                    <a:pt x="77738" y="199852"/>
                  </a:lnTo>
                  <a:lnTo>
                    <a:pt x="77310" y="184692"/>
                  </a:lnTo>
                  <a:lnTo>
                    <a:pt x="77667" y="160585"/>
                  </a:lnTo>
                  <a:lnTo>
                    <a:pt x="80776" y="50645"/>
                  </a:lnTo>
                  <a:lnTo>
                    <a:pt x="99145" y="92874"/>
                  </a:lnTo>
                  <a:lnTo>
                    <a:pt x="118277" y="139851"/>
                  </a:lnTo>
                  <a:lnTo>
                    <a:pt x="135924" y="184082"/>
                  </a:lnTo>
                  <a:lnTo>
                    <a:pt x="149838" y="218072"/>
                  </a:lnTo>
                  <a:lnTo>
                    <a:pt x="162125" y="218778"/>
                  </a:lnTo>
                  <a:lnTo>
                    <a:pt x="174501" y="219013"/>
                  </a:lnTo>
                  <a:lnTo>
                    <a:pt x="186888" y="218778"/>
                  </a:lnTo>
                  <a:lnTo>
                    <a:pt x="199207" y="218072"/>
                  </a:lnTo>
                  <a:lnTo>
                    <a:pt x="264866" y="50226"/>
                  </a:lnTo>
                  <a:lnTo>
                    <a:pt x="266252" y="98102"/>
                  </a:lnTo>
                  <a:lnTo>
                    <a:pt x="270279" y="187728"/>
                  </a:lnTo>
                  <a:lnTo>
                    <a:pt x="270723" y="213468"/>
                  </a:lnTo>
                  <a:lnTo>
                    <a:pt x="236862" y="223937"/>
                  </a:lnTo>
                  <a:lnTo>
                    <a:pt x="241436" y="245699"/>
                  </a:lnTo>
                  <a:lnTo>
                    <a:pt x="361150" y="245699"/>
                  </a:lnTo>
                  <a:lnTo>
                    <a:pt x="365725" y="223937"/>
                  </a:lnTo>
                  <a:lnTo>
                    <a:pt x="357161" y="220941"/>
                  </a:lnTo>
                  <a:lnTo>
                    <a:pt x="348676" y="217238"/>
                  </a:lnTo>
                  <a:lnTo>
                    <a:pt x="330277" y="173557"/>
                  </a:lnTo>
                  <a:lnTo>
                    <a:pt x="322659" y="35997"/>
                  </a:lnTo>
                  <a:lnTo>
                    <a:pt x="354456" y="21762"/>
                  </a:lnTo>
                  <a:lnTo>
                    <a:pt x="350272" y="0"/>
                  </a:lnTo>
                  <a:close/>
                </a:path>
              </a:pathLst>
            </a:custGeom>
            <a:solidFill>
              <a:srgbClr val="1B544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object 10"/>
          <p:cNvSpPr/>
          <p:nvPr/>
        </p:nvSpPr>
        <p:spPr>
          <a:xfrm>
            <a:off x="656797" y="5401118"/>
            <a:ext cx="746094" cy="752996"/>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object 11"/>
          <p:cNvGrpSpPr/>
          <p:nvPr/>
        </p:nvGrpSpPr>
        <p:grpSpPr>
          <a:xfrm>
            <a:off x="4557395" y="1359153"/>
            <a:ext cx="7421245" cy="2071370"/>
            <a:chOff x="4557395" y="1359153"/>
            <a:chExt cx="7421245" cy="2071370"/>
          </a:xfrm>
        </p:grpSpPr>
        <p:sp>
          <p:nvSpPr>
            <p:cNvPr id="12" name="object 12"/>
            <p:cNvSpPr/>
            <p:nvPr/>
          </p:nvSpPr>
          <p:spPr>
            <a:xfrm>
              <a:off x="4557395" y="1359153"/>
              <a:ext cx="7420864" cy="864108"/>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5981065" y="1962353"/>
              <a:ext cx="4582414" cy="864412"/>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6427597" y="2566415"/>
              <a:ext cx="3513328" cy="864108"/>
            </a:xfrm>
            <a:prstGeom prst="rect">
              <a:avLst/>
            </a:prstGeom>
            <a:blipFill>
              <a:blip r:embed="rId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object 15"/>
          <p:cNvGrpSpPr/>
          <p:nvPr/>
        </p:nvGrpSpPr>
        <p:grpSpPr>
          <a:xfrm>
            <a:off x="4743322" y="3625596"/>
            <a:ext cx="6954520" cy="800735"/>
            <a:chOff x="4743322" y="3625596"/>
            <a:chExt cx="6954520" cy="800735"/>
          </a:xfrm>
        </p:grpSpPr>
        <p:sp>
          <p:nvSpPr>
            <p:cNvPr id="16" name="object 16"/>
            <p:cNvSpPr/>
            <p:nvPr/>
          </p:nvSpPr>
          <p:spPr>
            <a:xfrm>
              <a:off x="4743322" y="3625596"/>
              <a:ext cx="6954011" cy="470915"/>
            </a:xfrm>
            <a:prstGeom prst="rect">
              <a:avLst/>
            </a:prstGeom>
            <a:blipFill>
              <a:blip r:embed="rId1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5212714" y="3954729"/>
              <a:ext cx="5929248" cy="471220"/>
            </a:xfrm>
            <a:prstGeom prst="rect">
              <a:avLst/>
            </a:prstGeom>
            <a:blipFill>
              <a:blip r:embed="rId1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1999" cy="6857997"/>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1754123" y="2683764"/>
            <a:ext cx="10386060" cy="900684"/>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7223859" y="4234204"/>
            <a:ext cx="27940" cy="758825"/>
          </a:xfrm>
          <a:custGeom>
            <a:avLst/>
            <a:gdLst/>
            <a:ahLst/>
            <a:cxnLst/>
            <a:rect l="l" t="t" r="r" b="b"/>
            <a:pathLst>
              <a:path w="27940" h="758825">
                <a:moveTo>
                  <a:pt x="27468" y="0"/>
                </a:moveTo>
                <a:lnTo>
                  <a:pt x="0" y="0"/>
                </a:lnTo>
                <a:lnTo>
                  <a:pt x="0" y="758643"/>
                </a:lnTo>
                <a:lnTo>
                  <a:pt x="27468" y="758643"/>
                </a:lnTo>
                <a:lnTo>
                  <a:pt x="27468" y="0"/>
                </a:lnTo>
                <a:close/>
              </a:path>
            </a:pathLst>
          </a:custGeom>
          <a:solidFill>
            <a:srgbClr val="AD864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7637763" y="4141339"/>
            <a:ext cx="719643" cy="90163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object 6"/>
          <p:cNvGrpSpPr/>
          <p:nvPr/>
        </p:nvGrpSpPr>
        <p:grpSpPr>
          <a:xfrm>
            <a:off x="4336807" y="4226869"/>
            <a:ext cx="2506980" cy="767715"/>
            <a:chOff x="4336807" y="4226869"/>
            <a:chExt cx="2506980" cy="767715"/>
          </a:xfrm>
        </p:grpSpPr>
        <p:sp>
          <p:nvSpPr>
            <p:cNvPr id="7" name="object 7"/>
            <p:cNvSpPr/>
            <p:nvPr/>
          </p:nvSpPr>
          <p:spPr>
            <a:xfrm>
              <a:off x="6369726" y="4230536"/>
              <a:ext cx="237843" cy="224359"/>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6630799" y="4229966"/>
              <a:ext cx="199289" cy="222485"/>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4336807" y="4226869"/>
              <a:ext cx="2057371" cy="767200"/>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4336796" y="4618126"/>
              <a:ext cx="2506980" cy="376555"/>
            </a:xfrm>
            <a:custGeom>
              <a:avLst/>
              <a:gdLst/>
              <a:ahLst/>
              <a:cxnLst/>
              <a:rect l="l" t="t" r="r" b="b"/>
              <a:pathLst>
                <a:path w="2506979" h="376554">
                  <a:moveTo>
                    <a:pt x="534377" y="335610"/>
                  </a:moveTo>
                  <a:lnTo>
                    <a:pt x="499135" y="319963"/>
                  </a:lnTo>
                  <a:lnTo>
                    <a:pt x="482574" y="262026"/>
                  </a:lnTo>
                  <a:lnTo>
                    <a:pt x="471373" y="61125"/>
                  </a:lnTo>
                  <a:lnTo>
                    <a:pt x="517829" y="40335"/>
                  </a:lnTo>
                  <a:lnTo>
                    <a:pt x="511721" y="8559"/>
                  </a:lnTo>
                  <a:lnTo>
                    <a:pt x="350329" y="8559"/>
                  </a:lnTo>
                  <a:lnTo>
                    <a:pt x="339826" y="42316"/>
                  </a:lnTo>
                  <a:lnTo>
                    <a:pt x="324967" y="84124"/>
                  </a:lnTo>
                  <a:lnTo>
                    <a:pt x="307543" y="130556"/>
                  </a:lnTo>
                  <a:lnTo>
                    <a:pt x="272084" y="223735"/>
                  </a:lnTo>
                  <a:lnTo>
                    <a:pt x="255079" y="181584"/>
                  </a:lnTo>
                  <a:lnTo>
                    <a:pt x="237350" y="134874"/>
                  </a:lnTo>
                  <a:lnTo>
                    <a:pt x="220345" y="87731"/>
                  </a:lnTo>
                  <a:lnTo>
                    <a:pt x="205536" y="44259"/>
                  </a:lnTo>
                  <a:lnTo>
                    <a:pt x="194398" y="8559"/>
                  </a:lnTo>
                  <a:lnTo>
                    <a:pt x="23241" y="8559"/>
                  </a:lnTo>
                  <a:lnTo>
                    <a:pt x="16471" y="40335"/>
                  </a:lnTo>
                  <a:lnTo>
                    <a:pt x="28282" y="45161"/>
                  </a:lnTo>
                  <a:lnTo>
                    <a:pt x="40398" y="50965"/>
                  </a:lnTo>
                  <a:lnTo>
                    <a:pt x="50787" y="57111"/>
                  </a:lnTo>
                  <a:lnTo>
                    <a:pt x="57467" y="62966"/>
                  </a:lnTo>
                  <a:lnTo>
                    <a:pt x="59867" y="75349"/>
                  </a:lnTo>
                  <a:lnTo>
                    <a:pt x="60718" y="96507"/>
                  </a:lnTo>
                  <a:lnTo>
                    <a:pt x="60096" y="128549"/>
                  </a:lnTo>
                  <a:lnTo>
                    <a:pt x="58039" y="173609"/>
                  </a:lnTo>
                  <a:lnTo>
                    <a:pt x="55727" y="215798"/>
                  </a:lnTo>
                  <a:lnTo>
                    <a:pt x="52781" y="257124"/>
                  </a:lnTo>
                  <a:lnTo>
                    <a:pt x="47040" y="320929"/>
                  </a:lnTo>
                  <a:lnTo>
                    <a:pt x="0" y="335610"/>
                  </a:lnTo>
                  <a:lnTo>
                    <a:pt x="6692" y="367398"/>
                  </a:lnTo>
                  <a:lnTo>
                    <a:pt x="162052" y="367398"/>
                  </a:lnTo>
                  <a:lnTo>
                    <a:pt x="168732" y="335610"/>
                  </a:lnTo>
                  <a:lnTo>
                    <a:pt x="151828" y="330771"/>
                  </a:lnTo>
                  <a:lnTo>
                    <a:pt x="135737" y="325818"/>
                  </a:lnTo>
                  <a:lnTo>
                    <a:pt x="122859" y="319963"/>
                  </a:lnTo>
                  <a:lnTo>
                    <a:pt x="115582" y="312369"/>
                  </a:lnTo>
                  <a:lnTo>
                    <a:pt x="113588" y="300431"/>
                  </a:lnTo>
                  <a:lnTo>
                    <a:pt x="112966" y="278295"/>
                  </a:lnTo>
                  <a:lnTo>
                    <a:pt x="113487" y="243090"/>
                  </a:lnTo>
                  <a:lnTo>
                    <a:pt x="118033" y="82524"/>
                  </a:lnTo>
                  <a:lnTo>
                    <a:pt x="139293" y="130949"/>
                  </a:lnTo>
                  <a:lnTo>
                    <a:pt x="161696" y="185229"/>
                  </a:lnTo>
                  <a:lnTo>
                    <a:pt x="203149" y="288874"/>
                  </a:lnTo>
                  <a:lnTo>
                    <a:pt x="218859" y="327037"/>
                  </a:lnTo>
                  <a:lnTo>
                    <a:pt x="236855" y="328079"/>
                  </a:lnTo>
                  <a:lnTo>
                    <a:pt x="254952" y="328422"/>
                  </a:lnTo>
                  <a:lnTo>
                    <a:pt x="273037" y="328079"/>
                  </a:lnTo>
                  <a:lnTo>
                    <a:pt x="290995" y="327037"/>
                  </a:lnTo>
                  <a:lnTo>
                    <a:pt x="387007" y="81915"/>
                  </a:lnTo>
                  <a:lnTo>
                    <a:pt x="388493" y="137401"/>
                  </a:lnTo>
                  <a:lnTo>
                    <a:pt x="390906" y="194970"/>
                  </a:lnTo>
                  <a:lnTo>
                    <a:pt x="393433" y="248640"/>
                  </a:lnTo>
                  <a:lnTo>
                    <a:pt x="395262" y="292417"/>
                  </a:lnTo>
                  <a:lnTo>
                    <a:pt x="395566" y="320319"/>
                  </a:lnTo>
                  <a:lnTo>
                    <a:pt x="346011" y="335610"/>
                  </a:lnTo>
                  <a:lnTo>
                    <a:pt x="352780" y="367398"/>
                  </a:lnTo>
                  <a:lnTo>
                    <a:pt x="527608" y="367398"/>
                  </a:lnTo>
                  <a:lnTo>
                    <a:pt x="534377" y="335610"/>
                  </a:lnTo>
                  <a:close/>
                </a:path>
                <a:path w="2506979" h="376554">
                  <a:moveTo>
                    <a:pt x="2506738" y="177279"/>
                  </a:moveTo>
                  <a:lnTo>
                    <a:pt x="2500757" y="125933"/>
                  </a:lnTo>
                  <a:lnTo>
                    <a:pt x="2483586" y="82410"/>
                  </a:lnTo>
                  <a:lnTo>
                    <a:pt x="2456357" y="47371"/>
                  </a:lnTo>
                  <a:lnTo>
                    <a:pt x="2420226" y="21501"/>
                  </a:lnTo>
                  <a:lnTo>
                    <a:pt x="2408275" y="17145"/>
                  </a:lnTo>
                  <a:lnTo>
                    <a:pt x="2408275" y="198056"/>
                  </a:lnTo>
                  <a:lnTo>
                    <a:pt x="2406383" y="231063"/>
                  </a:lnTo>
                  <a:lnTo>
                    <a:pt x="2394343" y="283768"/>
                  </a:lnTo>
                  <a:lnTo>
                    <a:pt x="2359850" y="316877"/>
                  </a:lnTo>
                  <a:lnTo>
                    <a:pt x="2323338" y="322148"/>
                  </a:lnTo>
                  <a:lnTo>
                    <a:pt x="2281885" y="312839"/>
                  </a:lnTo>
                  <a:lnTo>
                    <a:pt x="2250935" y="286169"/>
                  </a:lnTo>
                  <a:lnTo>
                    <a:pt x="2231580" y="244017"/>
                  </a:lnTo>
                  <a:lnTo>
                    <a:pt x="2224875" y="188277"/>
                  </a:lnTo>
                  <a:lnTo>
                    <a:pt x="2227186" y="153085"/>
                  </a:lnTo>
                  <a:lnTo>
                    <a:pt x="2243721" y="93713"/>
                  </a:lnTo>
                  <a:lnTo>
                    <a:pt x="2268410" y="64046"/>
                  </a:lnTo>
                  <a:lnTo>
                    <a:pt x="2313559" y="55016"/>
                  </a:lnTo>
                  <a:lnTo>
                    <a:pt x="2356967" y="64820"/>
                  </a:lnTo>
                  <a:lnTo>
                    <a:pt x="2386342" y="93065"/>
                  </a:lnTo>
                  <a:lnTo>
                    <a:pt x="2403005" y="138049"/>
                  </a:lnTo>
                  <a:lnTo>
                    <a:pt x="2408275" y="198056"/>
                  </a:lnTo>
                  <a:lnTo>
                    <a:pt x="2408275" y="17145"/>
                  </a:lnTo>
                  <a:lnTo>
                    <a:pt x="2376322" y="5486"/>
                  </a:lnTo>
                  <a:lnTo>
                    <a:pt x="2325789" y="0"/>
                  </a:lnTo>
                  <a:lnTo>
                    <a:pt x="2281250" y="4813"/>
                  </a:lnTo>
                  <a:lnTo>
                    <a:pt x="2239746" y="18745"/>
                  </a:lnTo>
                  <a:lnTo>
                    <a:pt x="2202662" y="41046"/>
                  </a:lnTo>
                  <a:lnTo>
                    <a:pt x="2171395" y="70942"/>
                  </a:lnTo>
                  <a:lnTo>
                    <a:pt x="2147328" y="107683"/>
                  </a:lnTo>
                  <a:lnTo>
                    <a:pt x="2131872" y="150520"/>
                  </a:lnTo>
                  <a:lnTo>
                    <a:pt x="2126411" y="198666"/>
                  </a:lnTo>
                  <a:lnTo>
                    <a:pt x="2132546" y="250012"/>
                  </a:lnTo>
                  <a:lnTo>
                    <a:pt x="2150135" y="293535"/>
                  </a:lnTo>
                  <a:lnTo>
                    <a:pt x="2178024" y="328574"/>
                  </a:lnTo>
                  <a:lnTo>
                    <a:pt x="2215032" y="354444"/>
                  </a:lnTo>
                  <a:lnTo>
                    <a:pt x="2259977" y="370459"/>
                  </a:lnTo>
                  <a:lnTo>
                    <a:pt x="2311679" y="375945"/>
                  </a:lnTo>
                  <a:lnTo>
                    <a:pt x="2356370" y="371106"/>
                  </a:lnTo>
                  <a:lnTo>
                    <a:pt x="2397404" y="357098"/>
                  </a:lnTo>
                  <a:lnTo>
                    <a:pt x="2433624" y="334708"/>
                  </a:lnTo>
                  <a:lnTo>
                    <a:pt x="2446286" y="322148"/>
                  </a:lnTo>
                  <a:lnTo>
                    <a:pt x="2463838" y="304749"/>
                  </a:lnTo>
                  <a:lnTo>
                    <a:pt x="2486888" y="267995"/>
                  </a:lnTo>
                  <a:lnTo>
                    <a:pt x="2501582" y="225234"/>
                  </a:lnTo>
                  <a:lnTo>
                    <a:pt x="2506738" y="177279"/>
                  </a:lnTo>
                  <a:close/>
                </a:path>
              </a:pathLst>
            </a:custGeom>
            <a:solidFill>
              <a:srgbClr val="1B544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object 11"/>
          <p:cNvSpPr/>
          <p:nvPr/>
        </p:nvSpPr>
        <p:spPr>
          <a:xfrm>
            <a:off x="3020440" y="4060616"/>
            <a:ext cx="1088339" cy="1099730"/>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8903207" y="3884676"/>
            <a:ext cx="2450592" cy="1147572"/>
          </a:xfrm>
          <a:prstGeom prst="rect">
            <a:avLst/>
          </a:prstGeom>
          <a:blipFill>
            <a:blip r:embed="rId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3275329" y="2718180"/>
            <a:ext cx="7443216" cy="725424"/>
          </a:xfrm>
          <a:prstGeom prst="rect">
            <a:avLst/>
          </a:prstGeom>
          <a:blipFill>
            <a:blip r:embed="rId1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31468" y="384302"/>
            <a:ext cx="6768465" cy="800100"/>
            <a:chOff x="931468" y="384302"/>
            <a:chExt cx="6768465" cy="800100"/>
          </a:xfrm>
        </p:grpSpPr>
        <p:sp>
          <p:nvSpPr>
            <p:cNvPr id="3" name="object 3"/>
            <p:cNvSpPr/>
            <p:nvPr/>
          </p:nvSpPr>
          <p:spPr>
            <a:xfrm>
              <a:off x="931468" y="384302"/>
              <a:ext cx="6768210" cy="47091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931468" y="713486"/>
              <a:ext cx="4961255" cy="47091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txBox="1"/>
          <p:nvPr/>
        </p:nvSpPr>
        <p:spPr>
          <a:xfrm>
            <a:off x="208889" y="6211011"/>
            <a:ext cx="429006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Carlito"/>
                <a:ea typeface="+mn-ea"/>
                <a:cs typeface="Carlito"/>
                <a:hlinkClick r:id="rId4"/>
              </a:rPr>
              <a:t>http://www.imss.gob.mx/tramites/imss02007</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6" name="object 6"/>
          <p:cNvSpPr txBox="1"/>
          <p:nvPr/>
        </p:nvSpPr>
        <p:spPr>
          <a:xfrm>
            <a:off x="800201" y="3089528"/>
            <a:ext cx="250317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Carlito"/>
                <a:ea typeface="+mn-ea"/>
                <a:cs typeface="Carlito"/>
              </a:rPr>
              <a:t>¿Cuáles son </a:t>
            </a:r>
            <a:r>
              <a:rPr kumimoji="0" sz="1800" b="0" i="0" u="none" strike="noStrike" kern="1200" cap="none" spc="0" normalizeH="0" baseline="0" noProof="0" dirty="0">
                <a:ln>
                  <a:noFill/>
                </a:ln>
                <a:solidFill>
                  <a:prstClr val="black"/>
                </a:solidFill>
                <a:effectLst/>
                <a:uLnTx/>
                <a:uFillTx/>
                <a:latin typeface="Carlito"/>
                <a:ea typeface="+mn-ea"/>
                <a:cs typeface="Carlito"/>
              </a:rPr>
              <a:t>los</a:t>
            </a:r>
            <a:r>
              <a:rPr kumimoji="0" sz="1800" b="0" i="0" u="none" strike="noStrike" kern="1200" cap="none" spc="-25" normalizeH="0" baseline="0" noProof="0" dirty="0">
                <a:ln>
                  <a:noFill/>
                </a:ln>
                <a:solidFill>
                  <a:prstClr val="black"/>
                </a:solidFill>
                <a:effectLst/>
                <a:uLnTx/>
                <a:uFillTx/>
                <a:latin typeface="Carlito"/>
                <a:ea typeface="+mn-ea"/>
                <a:cs typeface="Carlito"/>
              </a:rPr>
              <a:t> </a:t>
            </a:r>
            <a:r>
              <a:rPr kumimoji="0" sz="1800" b="0" i="0" u="none" strike="noStrike" kern="1200" cap="none" spc="-10" normalizeH="0" baseline="0" noProof="0" dirty="0">
                <a:ln>
                  <a:noFill/>
                </a:ln>
                <a:solidFill>
                  <a:prstClr val="black"/>
                </a:solidFill>
                <a:effectLst/>
                <a:uLnTx/>
                <a:uFillTx/>
                <a:latin typeface="Carlito"/>
                <a:ea typeface="+mn-ea"/>
                <a:cs typeface="Carlito"/>
              </a:rPr>
              <a:t>requisitos?</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7" name="object 7"/>
          <p:cNvSpPr txBox="1"/>
          <p:nvPr/>
        </p:nvSpPr>
        <p:spPr>
          <a:xfrm>
            <a:off x="800201" y="3638169"/>
            <a:ext cx="662114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25" normalizeH="0" baseline="0" noProof="0" dirty="0">
                <a:ln>
                  <a:noFill/>
                </a:ln>
                <a:solidFill>
                  <a:prstClr val="black"/>
                </a:solidFill>
                <a:effectLst/>
                <a:uLnTx/>
                <a:uFillTx/>
                <a:latin typeface="Carlito"/>
                <a:ea typeface="+mn-ea"/>
                <a:cs typeface="Carlito"/>
              </a:rPr>
              <a:t>Para </a:t>
            </a:r>
            <a:r>
              <a:rPr kumimoji="0" sz="1800" b="0" i="0" u="none" strike="noStrike" kern="1200" cap="none" spc="-5" normalizeH="0" baseline="0" noProof="0" dirty="0">
                <a:ln>
                  <a:noFill/>
                </a:ln>
                <a:solidFill>
                  <a:prstClr val="black"/>
                </a:solidFill>
                <a:effectLst/>
                <a:uLnTx/>
                <a:uFillTx/>
                <a:latin typeface="Carlito"/>
                <a:ea typeface="+mn-ea"/>
                <a:cs typeface="Carlito"/>
              </a:rPr>
              <a:t>acceder </a:t>
            </a:r>
            <a:r>
              <a:rPr kumimoji="0" sz="1800" b="0" i="0" u="none" strike="noStrike" kern="1200" cap="none" spc="0" normalizeH="0" baseline="0" noProof="0" dirty="0">
                <a:ln>
                  <a:noFill/>
                </a:ln>
                <a:solidFill>
                  <a:prstClr val="black"/>
                </a:solidFill>
                <a:effectLst/>
                <a:uLnTx/>
                <a:uFillTx/>
                <a:latin typeface="Carlito"/>
                <a:ea typeface="+mn-ea"/>
                <a:cs typeface="Carlito"/>
              </a:rPr>
              <a:t>a </a:t>
            </a:r>
            <a:r>
              <a:rPr kumimoji="0" sz="1800" b="0" i="0" u="none" strike="noStrike" kern="1200" cap="none" spc="-15" normalizeH="0" baseline="0" noProof="0" dirty="0">
                <a:ln>
                  <a:noFill/>
                </a:ln>
                <a:solidFill>
                  <a:prstClr val="black"/>
                </a:solidFill>
                <a:effectLst/>
                <a:uLnTx/>
                <a:uFillTx/>
                <a:latin typeface="Carlito"/>
                <a:ea typeface="+mn-ea"/>
                <a:cs typeface="Carlito"/>
              </a:rPr>
              <a:t>esta </a:t>
            </a:r>
            <a:r>
              <a:rPr kumimoji="0" sz="1800" b="0" i="0" u="none" strike="noStrike" kern="1200" cap="none" spc="-5" normalizeH="0" baseline="0" noProof="0" dirty="0">
                <a:ln>
                  <a:noFill/>
                </a:ln>
                <a:solidFill>
                  <a:prstClr val="black"/>
                </a:solidFill>
                <a:effectLst/>
                <a:uLnTx/>
                <a:uFillTx/>
                <a:latin typeface="Carlito"/>
                <a:ea typeface="+mn-ea"/>
                <a:cs typeface="Carlito"/>
              </a:rPr>
              <a:t>modalidad, se deben cumplir los siguientes</a:t>
            </a:r>
            <a:r>
              <a:rPr kumimoji="0" sz="1800" b="0" i="0" u="none" strike="noStrike" kern="1200" cap="none" spc="165" normalizeH="0" baseline="0" noProof="0" dirty="0">
                <a:ln>
                  <a:noFill/>
                </a:ln>
                <a:solidFill>
                  <a:prstClr val="black"/>
                </a:solidFill>
                <a:effectLst/>
                <a:uLnTx/>
                <a:uFillTx/>
                <a:latin typeface="Carlito"/>
                <a:ea typeface="+mn-ea"/>
                <a:cs typeface="Carlito"/>
              </a:rPr>
              <a:t> </a:t>
            </a:r>
            <a:r>
              <a:rPr kumimoji="0" sz="1800" b="0" i="0" u="none" strike="noStrike" kern="1200" cap="none" spc="-10" normalizeH="0" baseline="0" noProof="0" dirty="0">
                <a:ln>
                  <a:noFill/>
                </a:ln>
                <a:solidFill>
                  <a:prstClr val="black"/>
                </a:solidFill>
                <a:effectLst/>
                <a:uLnTx/>
                <a:uFillTx/>
                <a:latin typeface="Carlito"/>
                <a:ea typeface="+mn-ea"/>
                <a:cs typeface="Carlito"/>
              </a:rPr>
              <a:t>puntos:</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8" name="object 8"/>
          <p:cNvSpPr txBox="1"/>
          <p:nvPr/>
        </p:nvSpPr>
        <p:spPr>
          <a:xfrm>
            <a:off x="800201" y="3912489"/>
            <a:ext cx="6685280" cy="1397635"/>
          </a:xfrm>
          <a:prstGeom prst="rect">
            <a:avLst/>
          </a:prstGeom>
        </p:spPr>
        <p:txBody>
          <a:bodyPr vert="horz" wrap="square" lIns="0" tIns="12700" rIns="0" bIns="0" rtlCol="0">
            <a:spAutoFit/>
          </a:bodyPr>
          <a:lstStyle/>
          <a:p>
            <a:pPr marL="299085" marR="0" lvl="0" indent="-287020" algn="l" defTabSz="914400" rtl="0" eaLnBrk="1" fontAlgn="auto" latinLnBrk="0" hangingPunct="1">
              <a:lnSpc>
                <a:spcPct val="100000"/>
              </a:lnSpc>
              <a:spcBef>
                <a:spcPts val="100"/>
              </a:spcBef>
              <a:spcAft>
                <a:spcPts val="0"/>
              </a:spcAft>
              <a:buClrTx/>
              <a:buSzTx/>
              <a:buFont typeface="Arial"/>
              <a:buChar char="•"/>
              <a:tabLst>
                <a:tab pos="299085" algn="l"/>
                <a:tab pos="299720" algn="l"/>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No </a:t>
            </a:r>
            <a:r>
              <a:rPr kumimoji="0" sz="1800" b="0" i="0" u="none" strike="noStrike" kern="1200" cap="none" spc="-10" normalizeH="0" baseline="0" noProof="0" dirty="0">
                <a:ln>
                  <a:noFill/>
                </a:ln>
                <a:solidFill>
                  <a:prstClr val="black"/>
                </a:solidFill>
                <a:effectLst/>
                <a:uLnTx/>
                <a:uFillTx/>
                <a:latin typeface="Carlito"/>
                <a:ea typeface="+mn-ea"/>
                <a:cs typeface="Carlito"/>
              </a:rPr>
              <a:t>cotizar </a:t>
            </a:r>
            <a:r>
              <a:rPr kumimoji="0" sz="1800" b="0" i="0" u="none" strike="noStrike" kern="1200" cap="none" spc="-5" normalizeH="0" baseline="0" noProof="0" dirty="0">
                <a:ln>
                  <a:noFill/>
                </a:ln>
                <a:solidFill>
                  <a:prstClr val="black"/>
                </a:solidFill>
                <a:effectLst/>
                <a:uLnTx/>
                <a:uFillTx/>
                <a:latin typeface="Carlito"/>
                <a:ea typeface="+mn-ea"/>
                <a:cs typeface="Carlito"/>
              </a:rPr>
              <a:t>actualmente </a:t>
            </a:r>
            <a:r>
              <a:rPr kumimoji="0" sz="1800" b="0" i="0" u="none" strike="noStrike" kern="1200" cap="none" spc="0" normalizeH="0" baseline="0" noProof="0" dirty="0">
                <a:ln>
                  <a:noFill/>
                </a:ln>
                <a:solidFill>
                  <a:prstClr val="black"/>
                </a:solidFill>
                <a:effectLst/>
                <a:uLnTx/>
                <a:uFillTx/>
                <a:latin typeface="Carlito"/>
                <a:ea typeface="+mn-ea"/>
                <a:cs typeface="Carlito"/>
              </a:rPr>
              <a:t>bajo ningún </a:t>
            </a:r>
            <a:r>
              <a:rPr kumimoji="0" sz="1800" b="0" i="0" u="none" strike="noStrike" kern="1200" cap="none" spc="-5" normalizeH="0" baseline="0" noProof="0" dirty="0">
                <a:ln>
                  <a:noFill/>
                </a:ln>
                <a:solidFill>
                  <a:prstClr val="black"/>
                </a:solidFill>
                <a:effectLst/>
                <a:uLnTx/>
                <a:uFillTx/>
                <a:latin typeface="Carlito"/>
                <a:ea typeface="+mn-ea"/>
                <a:cs typeface="Carlito"/>
              </a:rPr>
              <a:t>régimen </a:t>
            </a:r>
            <a:r>
              <a:rPr kumimoji="0" sz="1800" b="0" i="0" u="none" strike="noStrike" kern="1200" cap="none" spc="0" normalizeH="0" baseline="0" noProof="0" dirty="0">
                <a:ln>
                  <a:noFill/>
                </a:ln>
                <a:solidFill>
                  <a:prstClr val="black"/>
                </a:solidFill>
                <a:effectLst/>
                <a:uLnTx/>
                <a:uFillTx/>
                <a:latin typeface="Carlito"/>
                <a:ea typeface="+mn-ea"/>
                <a:cs typeface="Carlito"/>
              </a:rPr>
              <a:t>del </a:t>
            </a:r>
            <a:r>
              <a:rPr kumimoji="0" sz="1800" b="0" i="0" u="none" strike="noStrike" kern="1200" cap="none" spc="-5" normalizeH="0" baseline="0" noProof="0" dirty="0">
                <a:ln>
                  <a:noFill/>
                </a:ln>
                <a:solidFill>
                  <a:prstClr val="black"/>
                </a:solidFill>
                <a:effectLst/>
                <a:uLnTx/>
                <a:uFillTx/>
                <a:latin typeface="Carlito"/>
                <a:ea typeface="+mn-ea"/>
                <a:cs typeface="Carlito"/>
              </a:rPr>
              <a:t>seguro</a:t>
            </a:r>
            <a:r>
              <a:rPr kumimoji="0" sz="1800" b="0" i="0" u="none" strike="noStrike" kern="1200" cap="none" spc="55"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social.</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99085" marR="0" lvl="0" indent="-287020" algn="l" defTabSz="914400" rtl="0" eaLnBrk="1" fontAlgn="auto" latinLnBrk="0" hangingPunct="1">
              <a:lnSpc>
                <a:spcPct val="100000"/>
              </a:lnSpc>
              <a:spcBef>
                <a:spcPts val="0"/>
              </a:spcBef>
              <a:spcAft>
                <a:spcPts val="0"/>
              </a:spcAft>
              <a:buClrTx/>
              <a:buSzTx/>
              <a:buFont typeface="Arial"/>
              <a:buChar char="•"/>
              <a:tabLst>
                <a:tab pos="299085" algn="l"/>
                <a:tab pos="299720" algn="l"/>
              </a:tabLst>
              <a:defRPr/>
            </a:pPr>
            <a:r>
              <a:rPr kumimoji="0" sz="1800" b="0" i="0" u="none" strike="noStrike" kern="1200" cap="none" spc="-5" normalizeH="0" baseline="0" noProof="0" dirty="0">
                <a:ln>
                  <a:noFill/>
                </a:ln>
                <a:solidFill>
                  <a:prstClr val="black"/>
                </a:solidFill>
                <a:effectLst/>
                <a:uLnTx/>
                <a:uFillTx/>
                <a:latin typeface="Carlito"/>
                <a:ea typeface="+mn-ea"/>
                <a:cs typeface="Carlito"/>
              </a:rPr>
              <a:t>En </a:t>
            </a:r>
            <a:r>
              <a:rPr kumimoji="0" sz="1800" b="0" i="0" u="none" strike="noStrike" kern="1200" cap="none" spc="0" normalizeH="0" baseline="0" noProof="0" dirty="0">
                <a:ln>
                  <a:noFill/>
                </a:ln>
                <a:solidFill>
                  <a:prstClr val="black"/>
                </a:solidFill>
                <a:effectLst/>
                <a:uLnTx/>
                <a:uFillTx/>
                <a:latin typeface="Carlito"/>
                <a:ea typeface="+mn-ea"/>
                <a:cs typeface="Carlito"/>
              </a:rPr>
              <a:t>los </a:t>
            </a:r>
            <a:r>
              <a:rPr kumimoji="0" sz="1800" b="0" i="0" u="none" strike="noStrike" kern="1200" cap="none" spc="-5" normalizeH="0" baseline="0" noProof="0" dirty="0">
                <a:ln>
                  <a:noFill/>
                </a:ln>
                <a:solidFill>
                  <a:prstClr val="black"/>
                </a:solidFill>
                <a:effectLst/>
                <a:uLnTx/>
                <a:uFillTx/>
                <a:latin typeface="Carlito"/>
                <a:ea typeface="+mn-ea"/>
                <a:cs typeface="Carlito"/>
              </a:rPr>
              <a:t>últimos cinco </a:t>
            </a:r>
            <a:r>
              <a:rPr kumimoji="0" sz="1800" b="0" i="0" u="none" strike="noStrike" kern="1200" cap="none" spc="0" normalizeH="0" baseline="0" noProof="0" dirty="0">
                <a:ln>
                  <a:noFill/>
                </a:ln>
                <a:solidFill>
                  <a:prstClr val="black"/>
                </a:solidFill>
                <a:effectLst/>
                <a:uLnTx/>
                <a:uFillTx/>
                <a:latin typeface="Carlito"/>
                <a:ea typeface="+mn-ea"/>
                <a:cs typeface="Carlito"/>
              </a:rPr>
              <a:t>años, </a:t>
            </a:r>
            <a:r>
              <a:rPr kumimoji="0" sz="1800" b="0" i="0" u="none" strike="noStrike" kern="1200" cap="none" spc="-10" normalizeH="0" baseline="0" noProof="0" dirty="0">
                <a:ln>
                  <a:noFill/>
                </a:ln>
                <a:solidFill>
                  <a:prstClr val="black"/>
                </a:solidFill>
                <a:effectLst/>
                <a:uLnTx/>
                <a:uFillTx/>
                <a:latin typeface="Carlito"/>
                <a:ea typeface="+mn-ea"/>
                <a:cs typeface="Carlito"/>
              </a:rPr>
              <a:t>contar con </a:t>
            </a:r>
            <a:r>
              <a:rPr kumimoji="0" sz="1800" b="0" i="0" u="none" strike="noStrike" kern="1200" cap="none" spc="-5" normalizeH="0" baseline="0" noProof="0" dirty="0">
                <a:ln>
                  <a:noFill/>
                </a:ln>
                <a:solidFill>
                  <a:prstClr val="black"/>
                </a:solidFill>
                <a:effectLst/>
                <a:uLnTx/>
                <a:uFillTx/>
                <a:latin typeface="Carlito"/>
                <a:ea typeface="+mn-ea"/>
                <a:cs typeface="Carlito"/>
              </a:rPr>
              <a:t>por lo </a:t>
            </a:r>
            <a:r>
              <a:rPr kumimoji="0" sz="1800" b="0" i="0" u="none" strike="noStrike" kern="1200" cap="none" spc="0" normalizeH="0" baseline="0" noProof="0" dirty="0">
                <a:ln>
                  <a:noFill/>
                </a:ln>
                <a:solidFill>
                  <a:prstClr val="black"/>
                </a:solidFill>
                <a:effectLst/>
                <a:uLnTx/>
                <a:uFillTx/>
                <a:latin typeface="Carlito"/>
                <a:ea typeface="+mn-ea"/>
                <a:cs typeface="Carlito"/>
              </a:rPr>
              <a:t>menos </a:t>
            </a:r>
            <a:r>
              <a:rPr kumimoji="0" sz="1800" b="0" i="0" u="none" strike="noStrike" kern="1200" cap="none" spc="-10" normalizeH="0" baseline="0" noProof="0" dirty="0">
                <a:ln>
                  <a:noFill/>
                </a:ln>
                <a:solidFill>
                  <a:prstClr val="black"/>
                </a:solidFill>
                <a:effectLst/>
                <a:uLnTx/>
                <a:uFillTx/>
                <a:latin typeface="Carlito"/>
                <a:ea typeface="+mn-ea"/>
                <a:cs typeface="Carlito"/>
              </a:rPr>
              <a:t>con </a:t>
            </a:r>
            <a:r>
              <a:rPr kumimoji="0" sz="1800" b="0" i="0" u="none" strike="noStrike" kern="1200" cap="none" spc="0" normalizeH="0" baseline="0" noProof="0" dirty="0">
                <a:ln>
                  <a:noFill/>
                </a:ln>
                <a:solidFill>
                  <a:prstClr val="black"/>
                </a:solidFill>
                <a:effectLst/>
                <a:uLnTx/>
                <a:uFillTx/>
                <a:latin typeface="Carlito"/>
                <a:ea typeface="+mn-ea"/>
                <a:cs typeface="Carlito"/>
              </a:rPr>
              <a:t>52</a:t>
            </a:r>
            <a:r>
              <a:rPr kumimoji="0" sz="1800" b="0" i="0" u="none" strike="noStrike" kern="1200" cap="none" spc="125"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semanas</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99085"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Carlito"/>
                <a:ea typeface="+mn-ea"/>
                <a:cs typeface="Carlito"/>
              </a:rPr>
              <a:t>cotizadas, </a:t>
            </a:r>
            <a:r>
              <a:rPr kumimoji="0" sz="1800" b="0" i="0" u="none" strike="noStrike" kern="1200" cap="none" spc="-10" normalizeH="0" baseline="0" noProof="0" dirty="0">
                <a:ln>
                  <a:noFill/>
                </a:ln>
                <a:solidFill>
                  <a:prstClr val="black"/>
                </a:solidFill>
                <a:effectLst/>
                <a:uLnTx/>
                <a:uFillTx/>
                <a:latin typeface="Carlito"/>
                <a:ea typeface="+mn-ea"/>
                <a:cs typeface="Carlito"/>
              </a:rPr>
              <a:t>con </a:t>
            </a:r>
            <a:r>
              <a:rPr kumimoji="0" sz="1800" b="0" i="0" u="none" strike="noStrike" kern="1200" cap="none" spc="0" normalizeH="0" baseline="0" noProof="0" dirty="0">
                <a:ln>
                  <a:noFill/>
                </a:ln>
                <a:solidFill>
                  <a:prstClr val="black"/>
                </a:solidFill>
                <a:effectLst/>
                <a:uLnTx/>
                <a:uFillTx/>
                <a:latin typeface="Carlito"/>
                <a:ea typeface="+mn-ea"/>
                <a:cs typeface="Carlito"/>
              </a:rPr>
              <a:t>uno o </a:t>
            </a:r>
            <a:r>
              <a:rPr kumimoji="0" sz="1800" b="0" i="0" u="none" strike="noStrike" kern="1200" cap="none" spc="-5" normalizeH="0" baseline="0" noProof="0" dirty="0">
                <a:ln>
                  <a:noFill/>
                </a:ln>
                <a:solidFill>
                  <a:prstClr val="black"/>
                </a:solidFill>
                <a:effectLst/>
                <a:uLnTx/>
                <a:uFillTx/>
                <a:latin typeface="Carlito"/>
                <a:ea typeface="+mn-ea"/>
                <a:cs typeface="Carlito"/>
              </a:rPr>
              <a:t>varios</a:t>
            </a:r>
            <a:r>
              <a:rPr kumimoji="0" sz="1800" b="0" i="0" u="none" strike="noStrike" kern="1200" cap="none" spc="30" normalizeH="0" baseline="0" noProof="0" dirty="0">
                <a:ln>
                  <a:noFill/>
                </a:ln>
                <a:solidFill>
                  <a:prstClr val="black"/>
                </a:solidFill>
                <a:effectLst/>
                <a:uLnTx/>
                <a:uFillTx/>
                <a:latin typeface="Carlito"/>
                <a:ea typeface="+mn-ea"/>
                <a:cs typeface="Carlito"/>
              </a:rPr>
              <a:t> </a:t>
            </a:r>
            <a:r>
              <a:rPr kumimoji="0" sz="1800" b="0" i="0" u="none" strike="noStrike" kern="1200" cap="none" spc="-10" normalizeH="0" baseline="0" noProof="0" dirty="0">
                <a:ln>
                  <a:noFill/>
                </a:ln>
                <a:solidFill>
                  <a:prstClr val="black"/>
                </a:solidFill>
                <a:effectLst/>
                <a:uLnTx/>
                <a:uFillTx/>
                <a:latin typeface="Carlito"/>
                <a:ea typeface="+mn-ea"/>
                <a:cs typeface="Carlito"/>
              </a:rPr>
              <a:t>patrones</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99085" marR="5080" lvl="0" indent="-287020" algn="l" defTabSz="914400" rtl="0" eaLnBrk="1" fontAlgn="auto" latinLnBrk="0" hangingPunct="1">
              <a:lnSpc>
                <a:spcPct val="100000"/>
              </a:lnSpc>
              <a:spcBef>
                <a:spcPts val="0"/>
              </a:spcBef>
              <a:spcAft>
                <a:spcPts val="0"/>
              </a:spcAft>
              <a:buClrTx/>
              <a:buSzTx/>
              <a:buFont typeface="Arial"/>
              <a:buChar char="•"/>
              <a:tabLst>
                <a:tab pos="299085" algn="l"/>
                <a:tab pos="299720" algn="l"/>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No pueden haber pasado más de </a:t>
            </a:r>
            <a:r>
              <a:rPr kumimoji="0" sz="1800" b="0" i="0" u="none" strike="noStrike" kern="1200" cap="none" spc="-5" normalizeH="0" baseline="0" noProof="0" dirty="0">
                <a:ln>
                  <a:noFill/>
                </a:ln>
                <a:solidFill>
                  <a:prstClr val="black"/>
                </a:solidFill>
                <a:effectLst/>
                <a:uLnTx/>
                <a:uFillTx/>
                <a:latin typeface="Carlito"/>
                <a:ea typeface="+mn-ea"/>
                <a:cs typeface="Carlito"/>
              </a:rPr>
              <a:t>cinco </a:t>
            </a:r>
            <a:r>
              <a:rPr kumimoji="0" sz="1800" b="0" i="0" u="none" strike="noStrike" kern="1200" cap="none" spc="0" normalizeH="0" baseline="0" noProof="0" dirty="0">
                <a:ln>
                  <a:noFill/>
                </a:ln>
                <a:solidFill>
                  <a:prstClr val="black"/>
                </a:solidFill>
                <a:effectLst/>
                <a:uLnTx/>
                <a:uFillTx/>
                <a:latin typeface="Carlito"/>
                <a:ea typeface="+mn-ea"/>
                <a:cs typeface="Carlito"/>
              </a:rPr>
              <a:t>años desde la </a:t>
            </a:r>
            <a:r>
              <a:rPr kumimoji="0" sz="1800" b="0" i="0" u="none" strike="noStrike" kern="1200" cap="none" spc="-5" normalizeH="0" baseline="0" noProof="0" dirty="0">
                <a:ln>
                  <a:noFill/>
                </a:ln>
                <a:solidFill>
                  <a:prstClr val="black"/>
                </a:solidFill>
                <a:effectLst/>
                <a:uLnTx/>
                <a:uFillTx/>
                <a:latin typeface="Carlito"/>
                <a:ea typeface="+mn-ea"/>
                <a:cs typeface="Carlito"/>
              </a:rPr>
              <a:t>última relación  </a:t>
            </a:r>
            <a:r>
              <a:rPr kumimoji="0" sz="1800" b="0" i="0" u="none" strike="noStrike" kern="1200" cap="none" spc="0" normalizeH="0" baseline="0" noProof="0" dirty="0">
                <a:ln>
                  <a:noFill/>
                </a:ln>
                <a:solidFill>
                  <a:prstClr val="black"/>
                </a:solidFill>
                <a:effectLst/>
                <a:uLnTx/>
                <a:uFillTx/>
                <a:latin typeface="Carlito"/>
                <a:ea typeface="+mn-ea"/>
                <a:cs typeface="Carlito"/>
              </a:rPr>
              <a:t>de</a:t>
            </a:r>
            <a:r>
              <a:rPr kumimoji="0" sz="1800" b="0" i="0" u="none" strike="noStrike" kern="1200" cap="none" spc="10" normalizeH="0" baseline="0" noProof="0" dirty="0">
                <a:ln>
                  <a:noFill/>
                </a:ln>
                <a:solidFill>
                  <a:prstClr val="black"/>
                </a:solidFill>
                <a:effectLst/>
                <a:uLnTx/>
                <a:uFillTx/>
                <a:latin typeface="Carlito"/>
                <a:ea typeface="+mn-ea"/>
                <a:cs typeface="Carlito"/>
              </a:rPr>
              <a:t> </a:t>
            </a:r>
            <a:r>
              <a:rPr kumimoji="0" sz="1800" b="0" i="0" u="none" strike="noStrike" kern="1200" cap="none" spc="-10" normalizeH="0" baseline="0" noProof="0" dirty="0">
                <a:ln>
                  <a:noFill/>
                </a:ln>
                <a:solidFill>
                  <a:prstClr val="black"/>
                </a:solidFill>
                <a:effectLst/>
                <a:uLnTx/>
                <a:uFillTx/>
                <a:latin typeface="Carlito"/>
                <a:ea typeface="+mn-ea"/>
                <a:cs typeface="Carlito"/>
              </a:rPr>
              <a:t>trabajo.</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9" name="object 9"/>
          <p:cNvSpPr txBox="1"/>
          <p:nvPr/>
        </p:nvSpPr>
        <p:spPr>
          <a:xfrm>
            <a:off x="8395461" y="2609164"/>
            <a:ext cx="3244215" cy="139827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15" normalizeH="0" baseline="0" noProof="0" dirty="0">
                <a:ln>
                  <a:noFill/>
                </a:ln>
                <a:solidFill>
                  <a:prstClr val="black"/>
                </a:solidFill>
                <a:effectLst/>
                <a:uLnTx/>
                <a:uFillTx/>
                <a:latin typeface="Carlito"/>
                <a:ea typeface="+mn-ea"/>
                <a:cs typeface="Carlito"/>
              </a:rPr>
              <a:t>Este </a:t>
            </a:r>
            <a:r>
              <a:rPr kumimoji="0" sz="1800" b="0" i="0" u="none" strike="noStrike" kern="1200" cap="none" spc="0" normalizeH="0" baseline="0" noProof="0" dirty="0">
                <a:ln>
                  <a:noFill/>
                </a:ln>
                <a:solidFill>
                  <a:prstClr val="black"/>
                </a:solidFill>
                <a:effectLst/>
                <a:uLnTx/>
                <a:uFillTx/>
                <a:latin typeface="Carlito"/>
                <a:ea typeface="+mn-ea"/>
                <a:cs typeface="Carlito"/>
              </a:rPr>
              <a:t>esquema </a:t>
            </a:r>
            <a:r>
              <a:rPr kumimoji="0" sz="1800" b="0" i="0" u="none" strike="noStrike" kern="1200" cap="none" spc="-5" normalizeH="0" baseline="0" noProof="0" dirty="0">
                <a:ln>
                  <a:noFill/>
                </a:ln>
                <a:solidFill>
                  <a:prstClr val="black"/>
                </a:solidFill>
                <a:effectLst/>
                <a:uLnTx/>
                <a:uFillTx/>
                <a:latin typeface="Carlito"/>
                <a:ea typeface="+mn-ea"/>
                <a:cs typeface="Carlito"/>
              </a:rPr>
              <a:t>no </a:t>
            </a:r>
            <a:r>
              <a:rPr kumimoji="0" sz="1800" b="0" i="0" u="none" strike="noStrike" kern="1200" cap="none" spc="-20" normalizeH="0" baseline="0" noProof="0" dirty="0">
                <a:ln>
                  <a:noFill/>
                </a:ln>
                <a:solidFill>
                  <a:prstClr val="black"/>
                </a:solidFill>
                <a:effectLst/>
                <a:uLnTx/>
                <a:uFillTx/>
                <a:latin typeface="Carlito"/>
                <a:ea typeface="+mn-ea"/>
                <a:cs typeface="Carlito"/>
              </a:rPr>
              <a:t>otorga </a:t>
            </a:r>
            <a:r>
              <a:rPr kumimoji="0" sz="1800" b="0" i="0" u="none" strike="noStrike" kern="1200" cap="none" spc="-5" normalizeH="0" baseline="0" noProof="0" dirty="0">
                <a:ln>
                  <a:noFill/>
                </a:ln>
                <a:solidFill>
                  <a:prstClr val="black"/>
                </a:solidFill>
                <a:effectLst/>
                <a:uLnTx/>
                <a:uFillTx/>
                <a:latin typeface="Carlito"/>
                <a:ea typeface="+mn-ea"/>
                <a:cs typeface="Carlito"/>
              </a:rPr>
              <a:t>derecho </a:t>
            </a:r>
            <a:r>
              <a:rPr kumimoji="0" sz="1800" b="0" i="0" u="none" strike="noStrike" kern="1200" cap="none" spc="0" normalizeH="0" baseline="0" noProof="0" dirty="0">
                <a:ln>
                  <a:noFill/>
                </a:ln>
                <a:solidFill>
                  <a:prstClr val="black"/>
                </a:solidFill>
                <a:effectLst/>
                <a:uLnTx/>
                <a:uFillTx/>
                <a:latin typeface="Carlito"/>
                <a:ea typeface="+mn-ea"/>
                <a:cs typeface="Carlito"/>
              </a:rPr>
              <a:t>a  </a:t>
            </a:r>
            <a:r>
              <a:rPr kumimoji="0" sz="1800" b="0" i="0" u="none" strike="noStrike" kern="1200" cap="none" spc="-5" normalizeH="0" baseline="0" noProof="0" dirty="0">
                <a:ln>
                  <a:noFill/>
                </a:ln>
                <a:solidFill>
                  <a:prstClr val="black"/>
                </a:solidFill>
                <a:effectLst/>
                <a:uLnTx/>
                <a:uFillTx/>
                <a:latin typeface="Carlito"/>
                <a:ea typeface="+mn-ea"/>
                <a:cs typeface="Carlito"/>
              </a:rPr>
              <a:t>los servicios médicos </a:t>
            </a:r>
            <a:r>
              <a:rPr kumimoji="0" sz="1800" b="0" i="0" u="none" strike="noStrike" kern="1200" cap="none" spc="0" normalizeH="0" baseline="0" noProof="0" dirty="0">
                <a:ln>
                  <a:noFill/>
                </a:ln>
                <a:solidFill>
                  <a:prstClr val="black"/>
                </a:solidFill>
                <a:effectLst/>
                <a:uLnTx/>
                <a:uFillTx/>
                <a:latin typeface="Carlito"/>
                <a:ea typeface="+mn-ea"/>
                <a:cs typeface="Carlito"/>
              </a:rPr>
              <a:t>del IMSS. </a:t>
            </a:r>
            <a:r>
              <a:rPr kumimoji="0" sz="1800" b="0" i="0" u="none" strike="noStrike" kern="1200" cap="none" spc="-5" normalizeH="0" baseline="0" noProof="0" dirty="0">
                <a:ln>
                  <a:noFill/>
                </a:ln>
                <a:solidFill>
                  <a:prstClr val="black"/>
                </a:solidFill>
                <a:effectLst/>
                <a:uLnTx/>
                <a:uFillTx/>
                <a:latin typeface="Carlito"/>
                <a:ea typeface="+mn-ea"/>
                <a:cs typeface="Carlito"/>
              </a:rPr>
              <a:t>Es  </a:t>
            </a:r>
            <a:r>
              <a:rPr kumimoji="0" sz="1800" b="0" i="0" u="none" strike="noStrike" kern="1200" cap="none" spc="-30" normalizeH="0" baseline="0" noProof="0" dirty="0">
                <a:ln>
                  <a:noFill/>
                </a:ln>
                <a:solidFill>
                  <a:prstClr val="black"/>
                </a:solidFill>
                <a:effectLst/>
                <a:uLnTx/>
                <a:uFillTx/>
                <a:latin typeface="Carlito"/>
                <a:ea typeface="+mn-ea"/>
                <a:cs typeface="Carlito"/>
              </a:rPr>
              <a:t>decir, </a:t>
            </a:r>
            <a:r>
              <a:rPr kumimoji="0" sz="1800" b="0" i="0" u="none" strike="noStrike" kern="1200" cap="none" spc="-5" normalizeH="0" baseline="0" noProof="0" dirty="0">
                <a:ln>
                  <a:noFill/>
                </a:ln>
                <a:solidFill>
                  <a:prstClr val="black"/>
                </a:solidFill>
                <a:effectLst/>
                <a:uLnTx/>
                <a:uFillTx/>
                <a:latin typeface="Carlito"/>
                <a:ea typeface="+mn-ea"/>
                <a:cs typeface="Carlito"/>
              </a:rPr>
              <a:t>no </a:t>
            </a:r>
            <a:r>
              <a:rPr kumimoji="0" sz="1800" b="0" i="0" u="none" strike="noStrike" kern="1200" cap="none" spc="-10" normalizeH="0" baseline="0" noProof="0" dirty="0">
                <a:ln>
                  <a:noFill/>
                </a:ln>
                <a:solidFill>
                  <a:prstClr val="black"/>
                </a:solidFill>
                <a:effectLst/>
                <a:uLnTx/>
                <a:uFillTx/>
                <a:latin typeface="Carlito"/>
                <a:ea typeface="+mn-ea"/>
                <a:cs typeface="Carlito"/>
              </a:rPr>
              <a:t>habrá consultas </a:t>
            </a:r>
            <a:r>
              <a:rPr kumimoji="0" sz="1800" b="0" i="0" u="none" strike="noStrike" kern="1200" cap="none" spc="-5" normalizeH="0" baseline="0" noProof="0" dirty="0">
                <a:ln>
                  <a:noFill/>
                </a:ln>
                <a:solidFill>
                  <a:prstClr val="black"/>
                </a:solidFill>
                <a:effectLst/>
                <a:uLnTx/>
                <a:uFillTx/>
                <a:latin typeface="Carlito"/>
                <a:ea typeface="+mn-ea"/>
                <a:cs typeface="Carlito"/>
              </a:rPr>
              <a:t>médicas.  Cuando se alcance pensión, se  </a:t>
            </a:r>
            <a:r>
              <a:rPr kumimoji="0" sz="1800" b="0" i="0" u="none" strike="noStrike" kern="1200" cap="none" spc="-15" normalizeH="0" baseline="0" noProof="0" dirty="0">
                <a:ln>
                  <a:noFill/>
                </a:ln>
                <a:solidFill>
                  <a:prstClr val="black"/>
                </a:solidFill>
                <a:effectLst/>
                <a:uLnTx/>
                <a:uFillTx/>
                <a:latin typeface="Carlito"/>
                <a:ea typeface="+mn-ea"/>
                <a:cs typeface="Carlito"/>
              </a:rPr>
              <a:t>recuperará este</a:t>
            </a:r>
            <a:r>
              <a:rPr kumimoji="0" sz="1800" b="0" i="0" u="none" strike="noStrike" kern="1200" cap="none" spc="35"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derecho.</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10" name="object 10"/>
          <p:cNvSpPr txBox="1"/>
          <p:nvPr/>
        </p:nvSpPr>
        <p:spPr>
          <a:xfrm>
            <a:off x="8395461" y="4255465"/>
            <a:ext cx="3300729" cy="1123315"/>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A </a:t>
            </a:r>
            <a:r>
              <a:rPr kumimoji="0" sz="1800" b="0" i="0" u="none" strike="noStrike" kern="1200" cap="none" spc="-5" normalizeH="0" baseline="0" noProof="0" dirty="0">
                <a:ln>
                  <a:noFill/>
                </a:ln>
                <a:solidFill>
                  <a:prstClr val="black"/>
                </a:solidFill>
                <a:effectLst/>
                <a:uLnTx/>
                <a:uFillTx/>
                <a:latin typeface="Carlito"/>
                <a:ea typeface="+mn-ea"/>
                <a:cs typeface="Carlito"/>
              </a:rPr>
              <a:t>lo que sí tienes derecho </a:t>
            </a:r>
            <a:r>
              <a:rPr kumimoji="0" sz="1800" b="0" i="0" u="none" strike="noStrike" kern="1200" cap="none" spc="0" normalizeH="0" baseline="0" noProof="0" dirty="0">
                <a:ln>
                  <a:noFill/>
                </a:ln>
                <a:solidFill>
                  <a:prstClr val="black"/>
                </a:solidFill>
                <a:effectLst/>
                <a:uLnTx/>
                <a:uFillTx/>
                <a:latin typeface="Carlito"/>
                <a:ea typeface="+mn-ea"/>
                <a:cs typeface="Carlito"/>
              </a:rPr>
              <a:t>es a  </a:t>
            </a:r>
            <a:r>
              <a:rPr kumimoji="0" sz="1800" b="0" i="0" u="none" strike="noStrike" kern="1200" cap="none" spc="-10" normalizeH="0" baseline="0" noProof="0" dirty="0">
                <a:ln>
                  <a:noFill/>
                </a:ln>
                <a:solidFill>
                  <a:prstClr val="black"/>
                </a:solidFill>
                <a:effectLst/>
                <a:uLnTx/>
                <a:uFillTx/>
                <a:latin typeface="Carlito"/>
                <a:ea typeface="+mn-ea"/>
                <a:cs typeface="Carlito"/>
              </a:rPr>
              <a:t>incrementar </a:t>
            </a:r>
            <a:r>
              <a:rPr kumimoji="0" sz="1800" b="0" i="0" u="none" strike="noStrike" kern="1200" cap="none" spc="-5" normalizeH="0" baseline="0" noProof="0" dirty="0">
                <a:ln>
                  <a:noFill/>
                </a:ln>
                <a:solidFill>
                  <a:prstClr val="black"/>
                </a:solidFill>
                <a:effectLst/>
                <a:uLnTx/>
                <a:uFillTx/>
                <a:latin typeface="Carlito"/>
                <a:ea typeface="+mn-ea"/>
                <a:cs typeface="Carlito"/>
              </a:rPr>
              <a:t>las semanas </a:t>
            </a:r>
            <a:r>
              <a:rPr kumimoji="0" sz="1800" b="0" i="0" u="none" strike="noStrike" kern="1200" cap="none" spc="-10" normalizeH="0" baseline="0" noProof="0" dirty="0">
                <a:ln>
                  <a:noFill/>
                </a:ln>
                <a:solidFill>
                  <a:prstClr val="black"/>
                </a:solidFill>
                <a:effectLst/>
                <a:uLnTx/>
                <a:uFillTx/>
                <a:latin typeface="Carlito"/>
                <a:ea typeface="+mn-ea"/>
                <a:cs typeface="Carlito"/>
              </a:rPr>
              <a:t>cotizadas,  </a:t>
            </a:r>
            <a:r>
              <a:rPr kumimoji="0" sz="1800" b="0" i="0" u="none" strike="noStrike" kern="1200" cap="none" spc="-5" normalizeH="0" baseline="0" noProof="0" dirty="0">
                <a:ln>
                  <a:noFill/>
                </a:ln>
                <a:solidFill>
                  <a:prstClr val="black"/>
                </a:solidFill>
                <a:effectLst/>
                <a:uLnTx/>
                <a:uFillTx/>
                <a:latin typeface="Carlito"/>
                <a:ea typeface="+mn-ea"/>
                <a:cs typeface="Carlito"/>
              </a:rPr>
              <a:t>las </a:t>
            </a:r>
            <a:r>
              <a:rPr kumimoji="0" sz="1800" b="0" i="0" u="none" strike="noStrike" kern="1200" cap="none" spc="-10" normalizeH="0" baseline="0" noProof="0" dirty="0">
                <a:ln>
                  <a:noFill/>
                </a:ln>
                <a:solidFill>
                  <a:prstClr val="black"/>
                </a:solidFill>
                <a:effectLst/>
                <a:uLnTx/>
                <a:uFillTx/>
                <a:latin typeface="Carlito"/>
                <a:ea typeface="+mn-ea"/>
                <a:cs typeface="Carlito"/>
              </a:rPr>
              <a:t>aportaciones </a:t>
            </a:r>
            <a:r>
              <a:rPr kumimoji="0" sz="1800" b="0" i="0" u="none" strike="noStrike" kern="1200" cap="none" spc="-5" normalizeH="0" baseline="0" noProof="0" dirty="0">
                <a:ln>
                  <a:noFill/>
                </a:ln>
                <a:solidFill>
                  <a:prstClr val="black"/>
                </a:solidFill>
                <a:effectLst/>
                <a:uLnTx/>
                <a:uFillTx/>
                <a:latin typeface="Carlito"/>
                <a:ea typeface="+mn-ea"/>
                <a:cs typeface="Carlito"/>
              </a:rPr>
              <a:t>de la </a:t>
            </a:r>
            <a:r>
              <a:rPr kumimoji="0" sz="1800" b="0" i="0" u="none" strike="noStrike" kern="1200" cap="none" spc="-15" normalizeH="0" baseline="0" noProof="0" dirty="0">
                <a:ln>
                  <a:noFill/>
                </a:ln>
                <a:solidFill>
                  <a:prstClr val="black"/>
                </a:solidFill>
                <a:effectLst/>
                <a:uLnTx/>
                <a:uFillTx/>
                <a:latin typeface="Carlito"/>
                <a:ea typeface="+mn-ea"/>
                <a:cs typeface="Carlito"/>
              </a:rPr>
              <a:t>Afore </a:t>
            </a:r>
            <a:r>
              <a:rPr kumimoji="0" sz="1800" b="0" i="0" u="none" strike="noStrike" kern="1200" cap="none" spc="0" normalizeH="0" baseline="0" noProof="0" dirty="0">
                <a:ln>
                  <a:noFill/>
                </a:ln>
                <a:solidFill>
                  <a:prstClr val="black"/>
                </a:solidFill>
                <a:effectLst/>
                <a:uLnTx/>
                <a:uFillTx/>
                <a:latin typeface="Carlito"/>
                <a:ea typeface="+mn-ea"/>
                <a:cs typeface="Carlito"/>
              </a:rPr>
              <a:t>y  </a:t>
            </a:r>
            <a:r>
              <a:rPr kumimoji="0" sz="1800" b="0" i="0" u="none" strike="noStrike" kern="1200" cap="none" spc="-10" normalizeH="0" baseline="0" noProof="0" dirty="0">
                <a:ln>
                  <a:noFill/>
                </a:ln>
                <a:solidFill>
                  <a:prstClr val="black"/>
                </a:solidFill>
                <a:effectLst/>
                <a:uLnTx/>
                <a:uFillTx/>
                <a:latin typeface="Carlito"/>
                <a:ea typeface="+mn-ea"/>
                <a:cs typeface="Carlito"/>
              </a:rPr>
              <a:t>mejorar </a:t>
            </a:r>
            <a:r>
              <a:rPr kumimoji="0" sz="1800" b="0" i="0" u="none" strike="noStrike" kern="1200" cap="none" spc="0" normalizeH="0" baseline="0" noProof="0" dirty="0">
                <a:ln>
                  <a:noFill/>
                </a:ln>
                <a:solidFill>
                  <a:prstClr val="black"/>
                </a:solidFill>
                <a:effectLst/>
                <a:uLnTx/>
                <a:uFillTx/>
                <a:latin typeface="Carlito"/>
                <a:ea typeface="+mn-ea"/>
                <a:cs typeface="Carlito"/>
              </a:rPr>
              <a:t>tu </a:t>
            </a:r>
            <a:r>
              <a:rPr kumimoji="0" sz="1800" b="0" i="0" u="none" strike="noStrike" kern="1200" cap="none" spc="-5" normalizeH="0" baseline="0" noProof="0" dirty="0">
                <a:ln>
                  <a:noFill/>
                </a:ln>
                <a:solidFill>
                  <a:prstClr val="black"/>
                </a:solidFill>
                <a:effectLst/>
                <a:uLnTx/>
                <a:uFillTx/>
                <a:latin typeface="Carlito"/>
                <a:ea typeface="+mn-ea"/>
                <a:cs typeface="Carlito"/>
              </a:rPr>
              <a:t>salario de </a:t>
            </a:r>
            <a:r>
              <a:rPr kumimoji="0" sz="1800" b="0" i="0" u="none" strike="noStrike" kern="1200" cap="none" spc="-10" normalizeH="0" baseline="0" noProof="0" dirty="0">
                <a:ln>
                  <a:noFill/>
                </a:ln>
                <a:solidFill>
                  <a:prstClr val="black"/>
                </a:solidFill>
                <a:effectLst/>
                <a:uLnTx/>
                <a:uFillTx/>
                <a:latin typeface="Carlito"/>
                <a:ea typeface="+mn-ea"/>
                <a:cs typeface="Carlito"/>
              </a:rPr>
              <a:t>cotización.</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11" name="object 11"/>
          <p:cNvSpPr/>
          <p:nvPr/>
        </p:nvSpPr>
        <p:spPr>
          <a:xfrm>
            <a:off x="8886443" y="717804"/>
            <a:ext cx="2142744" cy="2142744"/>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2699004" y="1347216"/>
            <a:ext cx="1642871" cy="1641348"/>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31468" y="384302"/>
            <a:ext cx="6768465" cy="800100"/>
            <a:chOff x="931468" y="384302"/>
            <a:chExt cx="6768465" cy="800100"/>
          </a:xfrm>
        </p:grpSpPr>
        <p:sp>
          <p:nvSpPr>
            <p:cNvPr id="3" name="object 3"/>
            <p:cNvSpPr/>
            <p:nvPr/>
          </p:nvSpPr>
          <p:spPr>
            <a:xfrm>
              <a:off x="931468" y="384302"/>
              <a:ext cx="6768210" cy="47091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931468" y="713486"/>
              <a:ext cx="4961255" cy="47091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txBox="1"/>
          <p:nvPr/>
        </p:nvSpPr>
        <p:spPr>
          <a:xfrm>
            <a:off x="208889" y="6211011"/>
            <a:ext cx="429006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Carlito"/>
                <a:ea typeface="+mn-ea"/>
                <a:cs typeface="Carlito"/>
                <a:hlinkClick r:id="rId4"/>
              </a:rPr>
              <a:t>http://www.imss.gob.mx/tramites/imss02007</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6" name="object 6"/>
          <p:cNvSpPr/>
          <p:nvPr/>
        </p:nvSpPr>
        <p:spPr>
          <a:xfrm>
            <a:off x="298704" y="2612135"/>
            <a:ext cx="4907279" cy="614172"/>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object 7"/>
          <p:cNvGrpSpPr/>
          <p:nvPr/>
        </p:nvGrpSpPr>
        <p:grpSpPr>
          <a:xfrm>
            <a:off x="6153911" y="2286000"/>
            <a:ext cx="5755005" cy="1554480"/>
            <a:chOff x="6153911" y="2286000"/>
            <a:chExt cx="5755005" cy="1554480"/>
          </a:xfrm>
        </p:grpSpPr>
        <p:sp>
          <p:nvSpPr>
            <p:cNvPr id="8" name="object 8"/>
            <p:cNvSpPr/>
            <p:nvPr/>
          </p:nvSpPr>
          <p:spPr>
            <a:xfrm>
              <a:off x="6153911" y="2612136"/>
              <a:ext cx="5754624" cy="614172"/>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6797039" y="2324100"/>
              <a:ext cx="3295015" cy="1478280"/>
            </a:xfrm>
            <a:custGeom>
              <a:avLst/>
              <a:gdLst/>
              <a:ahLst/>
              <a:cxnLst/>
              <a:rect l="l" t="t" r="r" b="b"/>
              <a:pathLst>
                <a:path w="3295015" h="1478279">
                  <a:moveTo>
                    <a:pt x="3294887" y="522732"/>
                  </a:moveTo>
                  <a:lnTo>
                    <a:pt x="3294887" y="1477772"/>
                  </a:lnTo>
                </a:path>
                <a:path w="3295015" h="1478279">
                  <a:moveTo>
                    <a:pt x="0" y="0"/>
                  </a:moveTo>
                  <a:lnTo>
                    <a:pt x="0" y="672591"/>
                  </a:lnTo>
                </a:path>
              </a:pathLst>
            </a:custGeom>
            <a:ln w="762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object 10"/>
          <p:cNvSpPr txBox="1"/>
          <p:nvPr/>
        </p:nvSpPr>
        <p:spPr>
          <a:xfrm>
            <a:off x="5316473" y="2667711"/>
            <a:ext cx="766445"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800" b="1" i="0" u="none" strike="noStrike" kern="1200" cap="none" spc="-30" normalizeH="0" baseline="0" noProof="0" dirty="0">
                <a:ln>
                  <a:noFill/>
                </a:ln>
                <a:solidFill>
                  <a:srgbClr val="FF0000"/>
                </a:solidFill>
                <a:effectLst/>
                <a:uLnTx/>
                <a:uFillTx/>
                <a:latin typeface="Carlito"/>
                <a:ea typeface="+mn-ea"/>
                <a:cs typeface="Carlito"/>
              </a:rPr>
              <a:t>B</a:t>
            </a:r>
            <a:r>
              <a:rPr kumimoji="0" sz="2800" b="1" i="0" u="none" strike="noStrike" kern="1200" cap="none" spc="20" normalizeH="0" baseline="0" noProof="0" dirty="0">
                <a:ln>
                  <a:noFill/>
                </a:ln>
                <a:solidFill>
                  <a:srgbClr val="FF0000"/>
                </a:solidFill>
                <a:effectLst/>
                <a:uLnTx/>
                <a:uFillTx/>
                <a:latin typeface="Carlito"/>
                <a:ea typeface="+mn-ea"/>
                <a:cs typeface="Carlito"/>
              </a:rPr>
              <a:t>A</a:t>
            </a:r>
            <a:r>
              <a:rPr kumimoji="0" sz="2800" b="1" i="0" u="none" strike="noStrike" kern="1200" cap="none" spc="-70" normalizeH="0" baseline="0" noProof="0" dirty="0">
                <a:ln>
                  <a:noFill/>
                </a:ln>
                <a:solidFill>
                  <a:srgbClr val="FF0000"/>
                </a:solidFill>
                <a:effectLst/>
                <a:uLnTx/>
                <a:uFillTx/>
                <a:latin typeface="Carlito"/>
                <a:ea typeface="+mn-ea"/>
                <a:cs typeface="Carlito"/>
              </a:rPr>
              <a:t>J</a:t>
            </a:r>
            <a:r>
              <a:rPr kumimoji="0" sz="2800" b="1" i="0" u="none" strike="noStrike" kern="1200" cap="none" spc="-5" normalizeH="0" baseline="0" noProof="0" dirty="0">
                <a:ln>
                  <a:noFill/>
                </a:ln>
                <a:solidFill>
                  <a:srgbClr val="FF0000"/>
                </a:solidFill>
                <a:effectLst/>
                <a:uLnTx/>
                <a:uFillTx/>
                <a:latin typeface="Carlito"/>
                <a:ea typeface="+mn-ea"/>
                <a:cs typeface="Carlito"/>
              </a:rPr>
              <a:t>A</a:t>
            </a:r>
            <a:endParaRPr kumimoji="0" sz="2800" b="0" i="0" u="none" strike="noStrike" kern="1200" cap="none" spc="0" normalizeH="0" baseline="0" noProof="0">
              <a:ln>
                <a:noFill/>
              </a:ln>
              <a:solidFill>
                <a:prstClr val="black"/>
              </a:solidFill>
              <a:effectLst/>
              <a:uLnTx/>
              <a:uFillTx/>
              <a:latin typeface="Carlito"/>
              <a:ea typeface="+mn-ea"/>
              <a:cs typeface="Carlito"/>
            </a:endParaRPr>
          </a:p>
        </p:txBody>
      </p:sp>
      <p:sp>
        <p:nvSpPr>
          <p:cNvPr id="11" name="object 11"/>
          <p:cNvSpPr txBox="1"/>
          <p:nvPr/>
        </p:nvSpPr>
        <p:spPr>
          <a:xfrm>
            <a:off x="2045970" y="1880996"/>
            <a:ext cx="2470150" cy="848994"/>
          </a:xfrm>
          <a:prstGeom prst="rect">
            <a:avLst/>
          </a:prstGeom>
        </p:spPr>
        <p:txBody>
          <a:bodyPr vert="horz" wrap="square" lIns="0" tIns="12700" rIns="0" bIns="0" rtlCol="0">
            <a:spAutoFit/>
          </a:bodyPr>
          <a:lstStyle/>
          <a:p>
            <a:pPr marL="12065" marR="5080" lvl="0" indent="0" algn="ctr"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52 semanas en </a:t>
            </a:r>
            <a:r>
              <a:rPr kumimoji="0" sz="1800" b="0" i="0" u="none" strike="noStrike" kern="1200" cap="none" spc="-5" normalizeH="0" baseline="0" noProof="0" dirty="0">
                <a:ln>
                  <a:noFill/>
                </a:ln>
                <a:solidFill>
                  <a:prstClr val="black"/>
                </a:solidFill>
                <a:effectLst/>
                <a:uLnTx/>
                <a:uFillTx/>
                <a:latin typeface="Carlito"/>
                <a:ea typeface="+mn-ea"/>
                <a:cs typeface="Carlito"/>
              </a:rPr>
              <a:t>los</a:t>
            </a:r>
            <a:r>
              <a:rPr kumimoji="0" sz="1800" b="0" i="0" u="none" strike="noStrike" kern="1200" cap="none" spc="-70"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últimos  </a:t>
            </a:r>
            <a:r>
              <a:rPr kumimoji="0" sz="1800" b="0" i="0" u="none" strike="noStrike" kern="1200" cap="none" spc="0" normalizeH="0" baseline="0" noProof="0" dirty="0">
                <a:ln>
                  <a:noFill/>
                </a:ln>
                <a:solidFill>
                  <a:prstClr val="black"/>
                </a:solidFill>
                <a:effectLst/>
                <a:uLnTx/>
                <a:uFillTx/>
                <a:latin typeface="Carlito"/>
                <a:ea typeface="+mn-ea"/>
                <a:cs typeface="Carlito"/>
              </a:rPr>
              <a:t>5 años </a:t>
            </a:r>
            <a:r>
              <a:rPr kumimoji="0" sz="1800" b="0" i="0" u="none" strike="noStrike" kern="1200" cap="none" spc="-15" normalizeH="0" baseline="0" noProof="0" dirty="0">
                <a:ln>
                  <a:noFill/>
                </a:ln>
                <a:solidFill>
                  <a:prstClr val="black"/>
                </a:solidFill>
                <a:effectLst/>
                <a:uLnTx/>
                <a:uFillTx/>
                <a:latin typeface="Carlito"/>
                <a:ea typeface="+mn-ea"/>
                <a:cs typeface="Carlito"/>
              </a:rPr>
              <a:t>hasta </a:t>
            </a:r>
            <a:r>
              <a:rPr kumimoji="0" sz="1800" b="0" i="0" u="none" strike="noStrike" kern="1200" cap="none" spc="-10" normalizeH="0" baseline="0" noProof="0" dirty="0">
                <a:ln>
                  <a:noFill/>
                </a:ln>
                <a:solidFill>
                  <a:prstClr val="black"/>
                </a:solidFill>
                <a:effectLst/>
                <a:uLnTx/>
                <a:uFillTx/>
                <a:latin typeface="Carlito"/>
                <a:ea typeface="+mn-ea"/>
                <a:cs typeface="Carlito"/>
              </a:rPr>
              <a:t>antes </a:t>
            </a:r>
            <a:r>
              <a:rPr kumimoji="0" sz="1800" b="0" i="0" u="none" strike="noStrike" kern="1200" cap="none" spc="-5" normalizeH="0" baseline="0" noProof="0" dirty="0">
                <a:ln>
                  <a:noFill/>
                </a:ln>
                <a:solidFill>
                  <a:prstClr val="black"/>
                </a:solidFill>
                <a:effectLst/>
                <a:uLnTx/>
                <a:uFillTx/>
                <a:latin typeface="Carlito"/>
                <a:ea typeface="+mn-ea"/>
                <a:cs typeface="Carlito"/>
              </a:rPr>
              <a:t>de la  baja </a:t>
            </a:r>
            <a:r>
              <a:rPr kumimoji="0" sz="1800" b="0" i="0" u="none" strike="noStrike" kern="1200" cap="none" spc="0" normalizeH="0" baseline="0" noProof="0" dirty="0">
                <a:ln>
                  <a:noFill/>
                </a:ln>
                <a:solidFill>
                  <a:prstClr val="black"/>
                </a:solidFill>
                <a:effectLst/>
                <a:uLnTx/>
                <a:uFillTx/>
                <a:latin typeface="Carlito"/>
                <a:ea typeface="+mn-ea"/>
                <a:cs typeface="Carlito"/>
              </a:rPr>
              <a:t>en el</a:t>
            </a:r>
            <a:r>
              <a:rPr kumimoji="0" sz="1800" b="0" i="0" u="none" strike="noStrike" kern="1200" cap="none" spc="-20" normalizeH="0" baseline="0" noProof="0" dirty="0">
                <a:ln>
                  <a:noFill/>
                </a:ln>
                <a:solidFill>
                  <a:prstClr val="black"/>
                </a:solidFill>
                <a:effectLst/>
                <a:uLnTx/>
                <a:uFillTx/>
                <a:latin typeface="Carlito"/>
                <a:ea typeface="+mn-ea"/>
                <a:cs typeface="Carlito"/>
              </a:rPr>
              <a:t> </a:t>
            </a:r>
            <a:r>
              <a:rPr kumimoji="0" sz="1800" b="0" i="0" u="none" strike="noStrike" kern="1200" cap="none" spc="-15" normalizeH="0" baseline="0" noProof="0" dirty="0">
                <a:ln>
                  <a:noFill/>
                </a:ln>
                <a:solidFill>
                  <a:prstClr val="black"/>
                </a:solidFill>
                <a:effectLst/>
                <a:uLnTx/>
                <a:uFillTx/>
                <a:latin typeface="Carlito"/>
                <a:ea typeface="+mn-ea"/>
                <a:cs typeface="Carlito"/>
              </a:rPr>
              <a:t>R.O.</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12" name="object 12"/>
          <p:cNvSpPr txBox="1"/>
          <p:nvPr/>
        </p:nvSpPr>
        <p:spPr>
          <a:xfrm>
            <a:off x="5693790" y="1419225"/>
            <a:ext cx="2205990" cy="848994"/>
          </a:xfrm>
          <a:prstGeom prst="rect">
            <a:avLst/>
          </a:prstGeom>
        </p:spPr>
        <p:txBody>
          <a:bodyPr vert="horz" wrap="square" lIns="0" tIns="12700" rIns="0" bIns="0" rtlCol="0">
            <a:spAutoFit/>
          </a:bodyPr>
          <a:lstStyle/>
          <a:p>
            <a:pPr marL="12065" marR="5080" lvl="0" indent="-1270" algn="ctr"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No más </a:t>
            </a:r>
            <a:r>
              <a:rPr kumimoji="0" sz="1800" b="0" i="0" u="none" strike="noStrike" kern="1200" cap="none" spc="-5" normalizeH="0" baseline="0" noProof="0" dirty="0">
                <a:ln>
                  <a:noFill/>
                </a:ln>
                <a:solidFill>
                  <a:prstClr val="black"/>
                </a:solidFill>
                <a:effectLst/>
                <a:uLnTx/>
                <a:uFillTx/>
                <a:latin typeface="Carlito"/>
                <a:ea typeface="+mn-ea"/>
                <a:cs typeface="Carlito"/>
              </a:rPr>
              <a:t>de </a:t>
            </a:r>
            <a:r>
              <a:rPr kumimoji="0" sz="1800" b="0" i="0" u="none" strike="noStrike" kern="1200" cap="none" spc="0" normalizeH="0" baseline="0" noProof="0" dirty="0">
                <a:ln>
                  <a:noFill/>
                </a:ln>
                <a:solidFill>
                  <a:prstClr val="black"/>
                </a:solidFill>
                <a:effectLst/>
                <a:uLnTx/>
                <a:uFillTx/>
                <a:latin typeface="Carlito"/>
                <a:ea typeface="+mn-ea"/>
                <a:cs typeface="Carlito"/>
              </a:rPr>
              <a:t>5 años  </a:t>
            </a:r>
            <a:r>
              <a:rPr kumimoji="0" sz="1800" b="0" i="0" u="none" strike="noStrike" kern="1200" cap="none" spc="-5" normalizeH="0" baseline="0" noProof="0" dirty="0">
                <a:ln>
                  <a:noFill/>
                </a:ln>
                <a:solidFill>
                  <a:prstClr val="black"/>
                </a:solidFill>
                <a:effectLst/>
                <a:uLnTx/>
                <a:uFillTx/>
                <a:latin typeface="Carlito"/>
                <a:ea typeface="+mn-ea"/>
                <a:cs typeface="Carlito"/>
              </a:rPr>
              <a:t>después </a:t>
            </a:r>
            <a:r>
              <a:rPr kumimoji="0" sz="1800" b="0" i="0" u="none" strike="noStrike" kern="1200" cap="none" spc="0" normalizeH="0" baseline="0" noProof="0" dirty="0">
                <a:ln>
                  <a:noFill/>
                </a:ln>
                <a:solidFill>
                  <a:prstClr val="black"/>
                </a:solidFill>
                <a:effectLst/>
                <a:uLnTx/>
                <a:uFillTx/>
                <a:latin typeface="Carlito"/>
                <a:ea typeface="+mn-ea"/>
                <a:cs typeface="Carlito"/>
              </a:rPr>
              <a:t>de la </a:t>
            </a:r>
            <a:r>
              <a:rPr kumimoji="0" sz="1800" b="0" i="0" u="none" strike="noStrike" kern="1200" cap="none" spc="-5" normalizeH="0" baseline="0" noProof="0" dirty="0">
                <a:ln>
                  <a:noFill/>
                </a:ln>
                <a:solidFill>
                  <a:prstClr val="black"/>
                </a:solidFill>
                <a:effectLst/>
                <a:uLnTx/>
                <a:uFillTx/>
                <a:latin typeface="Carlito"/>
                <a:ea typeface="+mn-ea"/>
                <a:cs typeface="Carlito"/>
              </a:rPr>
              <a:t>baja</a:t>
            </a:r>
            <a:r>
              <a:rPr kumimoji="0" sz="1800" b="0" i="0" u="none" strike="noStrike" kern="1200" cap="none" spc="-50" normalizeH="0" baseline="0" noProof="0" dirty="0">
                <a:ln>
                  <a:noFill/>
                </a:ln>
                <a:solidFill>
                  <a:prstClr val="black"/>
                </a:solidFill>
                <a:effectLst/>
                <a:uLnTx/>
                <a:uFillTx/>
                <a:latin typeface="Carlito"/>
                <a:ea typeface="+mn-ea"/>
                <a:cs typeface="Carlito"/>
              </a:rPr>
              <a:t> </a:t>
            </a:r>
            <a:r>
              <a:rPr kumimoji="0" sz="1800" b="0" i="0" u="none" strike="noStrike" kern="1200" cap="none" spc="-15" normalizeH="0" baseline="0" noProof="0" dirty="0">
                <a:ln>
                  <a:noFill/>
                </a:ln>
                <a:solidFill>
                  <a:prstClr val="black"/>
                </a:solidFill>
                <a:effectLst/>
                <a:uLnTx/>
                <a:uFillTx/>
                <a:latin typeface="Carlito"/>
                <a:ea typeface="+mn-ea"/>
                <a:cs typeface="Carlito"/>
              </a:rPr>
              <a:t>para  contratar</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13" name="object 13"/>
          <p:cNvSpPr txBox="1"/>
          <p:nvPr/>
        </p:nvSpPr>
        <p:spPr>
          <a:xfrm>
            <a:off x="4239514" y="3742182"/>
            <a:ext cx="1600200" cy="848360"/>
          </a:xfrm>
          <a:prstGeom prst="rect">
            <a:avLst/>
          </a:prstGeom>
        </p:spPr>
        <p:txBody>
          <a:bodyPr vert="horz" wrap="square" lIns="0" tIns="12700" rIns="0" bIns="0" rtlCol="0">
            <a:spAutoFit/>
          </a:bodyPr>
          <a:lstStyle/>
          <a:p>
            <a:pPr marL="12700" marR="5080" lvl="0" indent="0" algn="ctr"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No </a:t>
            </a:r>
            <a:r>
              <a:rPr kumimoji="0" sz="1800" b="0" i="0" u="none" strike="noStrike" kern="1200" cap="none" spc="-5" normalizeH="0" baseline="0" noProof="0" dirty="0">
                <a:ln>
                  <a:noFill/>
                </a:ln>
                <a:solidFill>
                  <a:prstClr val="black"/>
                </a:solidFill>
                <a:effectLst/>
                <a:uLnTx/>
                <a:uFillTx/>
                <a:latin typeface="Carlito"/>
                <a:ea typeface="+mn-ea"/>
                <a:cs typeface="Carlito"/>
              </a:rPr>
              <a:t>menos que</a:t>
            </a:r>
            <a:r>
              <a:rPr kumimoji="0" sz="1800" b="0" i="0" u="none" strike="noStrike" kern="1200" cap="none" spc="-50"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el  </a:t>
            </a:r>
            <a:r>
              <a:rPr kumimoji="0" sz="1800" b="0" i="0" u="none" strike="noStrike" kern="1200" cap="none" spc="-5" normalizeH="0" baseline="0" noProof="0" dirty="0">
                <a:ln>
                  <a:noFill/>
                </a:ln>
                <a:solidFill>
                  <a:prstClr val="black"/>
                </a:solidFill>
                <a:effectLst/>
                <a:uLnTx/>
                <a:uFillTx/>
                <a:latin typeface="Carlito"/>
                <a:ea typeface="+mn-ea"/>
                <a:cs typeface="Carlito"/>
              </a:rPr>
              <a:t>SMG </a:t>
            </a:r>
            <a:r>
              <a:rPr kumimoji="0" sz="1800" b="0" i="0" u="none" strike="noStrike" kern="1200" cap="none" spc="0" normalizeH="0" baseline="0" noProof="0" dirty="0">
                <a:ln>
                  <a:noFill/>
                </a:ln>
                <a:solidFill>
                  <a:prstClr val="black"/>
                </a:solidFill>
                <a:effectLst/>
                <a:uLnTx/>
                <a:uFillTx/>
                <a:latin typeface="Carlito"/>
                <a:ea typeface="+mn-ea"/>
                <a:cs typeface="Carlito"/>
              </a:rPr>
              <a:t>y </a:t>
            </a:r>
            <a:r>
              <a:rPr kumimoji="0" sz="1800" b="0" i="0" u="none" strike="noStrike" kern="1200" cap="none" spc="-5" normalizeH="0" baseline="0" noProof="0" dirty="0">
                <a:ln>
                  <a:noFill/>
                </a:ln>
                <a:solidFill>
                  <a:prstClr val="black"/>
                </a:solidFill>
                <a:effectLst/>
                <a:uLnTx/>
                <a:uFillTx/>
                <a:latin typeface="Carlito"/>
                <a:ea typeface="+mn-ea"/>
                <a:cs typeface="Carlito"/>
              </a:rPr>
              <a:t>no </a:t>
            </a:r>
            <a:r>
              <a:rPr kumimoji="0" sz="1800" b="0" i="0" u="none" strike="noStrike" kern="1200" cap="none" spc="0" normalizeH="0" baseline="0" noProof="0" dirty="0">
                <a:ln>
                  <a:noFill/>
                </a:ln>
                <a:solidFill>
                  <a:prstClr val="black"/>
                </a:solidFill>
                <a:effectLst/>
                <a:uLnTx/>
                <a:uFillTx/>
                <a:latin typeface="Carlito"/>
                <a:ea typeface="+mn-ea"/>
                <a:cs typeface="Carlito"/>
              </a:rPr>
              <a:t>más  </a:t>
            </a:r>
            <a:r>
              <a:rPr kumimoji="0" sz="1800" b="0" i="0" u="none" strike="noStrike" kern="1200" cap="none" spc="-5" normalizeH="0" baseline="0" noProof="0" dirty="0">
                <a:ln>
                  <a:noFill/>
                </a:ln>
                <a:solidFill>
                  <a:prstClr val="black"/>
                </a:solidFill>
                <a:effectLst/>
                <a:uLnTx/>
                <a:uFillTx/>
                <a:latin typeface="Carlito"/>
                <a:ea typeface="+mn-ea"/>
                <a:cs typeface="Carlito"/>
              </a:rPr>
              <a:t>que </a:t>
            </a:r>
            <a:r>
              <a:rPr kumimoji="0" sz="1800" b="0" i="0" u="none" strike="noStrike" kern="1200" cap="none" spc="0" normalizeH="0" baseline="0" noProof="0" dirty="0">
                <a:ln>
                  <a:noFill/>
                </a:ln>
                <a:solidFill>
                  <a:prstClr val="black"/>
                </a:solidFill>
                <a:effectLst/>
                <a:uLnTx/>
                <a:uFillTx/>
                <a:latin typeface="Carlito"/>
                <a:ea typeface="+mn-ea"/>
                <a:cs typeface="Carlito"/>
              </a:rPr>
              <a:t>25</a:t>
            </a:r>
            <a:r>
              <a:rPr kumimoji="0" sz="1800" b="0" i="0" u="none" strike="noStrike" kern="1200" cap="none" spc="-10" normalizeH="0" baseline="0" noProof="0" dirty="0">
                <a:ln>
                  <a:noFill/>
                </a:ln>
                <a:solidFill>
                  <a:prstClr val="black"/>
                </a:solidFill>
                <a:effectLst/>
                <a:uLnTx/>
                <a:uFillTx/>
                <a:latin typeface="Carlito"/>
                <a:ea typeface="+mn-ea"/>
                <a:cs typeface="Carlito"/>
              </a:rPr>
              <a:t> </a:t>
            </a:r>
            <a:r>
              <a:rPr kumimoji="0" sz="1800" b="0" i="0" u="none" strike="noStrike" kern="1200" cap="none" spc="-125" normalizeH="0" baseline="0" noProof="0" dirty="0">
                <a:ln>
                  <a:noFill/>
                </a:ln>
                <a:solidFill>
                  <a:prstClr val="black"/>
                </a:solidFill>
                <a:effectLst/>
                <a:uLnTx/>
                <a:uFillTx/>
                <a:latin typeface="Arial"/>
                <a:ea typeface="+mn-ea"/>
                <a:cs typeface="Arial"/>
              </a:rPr>
              <a:t>UMA’s</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14" name="object 14"/>
          <p:cNvSpPr/>
          <p:nvPr/>
        </p:nvSpPr>
        <p:spPr>
          <a:xfrm>
            <a:off x="1830323" y="2087879"/>
            <a:ext cx="3365500" cy="2774315"/>
          </a:xfrm>
          <a:custGeom>
            <a:avLst/>
            <a:gdLst/>
            <a:ahLst/>
            <a:cxnLst/>
            <a:rect l="l" t="t" r="r" b="b"/>
            <a:pathLst>
              <a:path w="3365500" h="2774315">
                <a:moveTo>
                  <a:pt x="3364991" y="758952"/>
                </a:moveTo>
                <a:lnTo>
                  <a:pt x="3364991" y="1602613"/>
                </a:lnTo>
              </a:path>
              <a:path w="3365500" h="2774315">
                <a:moveTo>
                  <a:pt x="0" y="0"/>
                </a:moveTo>
                <a:lnTo>
                  <a:pt x="0" y="843661"/>
                </a:lnTo>
              </a:path>
              <a:path w="3365500" h="2774315">
                <a:moveTo>
                  <a:pt x="1495043" y="856488"/>
                </a:moveTo>
                <a:lnTo>
                  <a:pt x="1495043" y="1700149"/>
                </a:lnTo>
              </a:path>
              <a:path w="3365500" h="2774315">
                <a:moveTo>
                  <a:pt x="292607" y="842772"/>
                </a:moveTo>
                <a:lnTo>
                  <a:pt x="292607" y="2774188"/>
                </a:lnTo>
              </a:path>
            </a:pathLst>
          </a:custGeom>
          <a:ln w="762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txBox="1"/>
          <p:nvPr/>
        </p:nvSpPr>
        <p:spPr>
          <a:xfrm>
            <a:off x="3445509" y="3280409"/>
            <a:ext cx="205740"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800" b="1" i="0" u="none" strike="noStrike" kern="1200" cap="none" spc="-5" normalizeH="0" baseline="0" noProof="0" dirty="0">
                <a:ln>
                  <a:noFill/>
                </a:ln>
                <a:solidFill>
                  <a:srgbClr val="006FC0"/>
                </a:solidFill>
                <a:effectLst/>
                <a:uLnTx/>
                <a:uFillTx/>
                <a:latin typeface="Carlito"/>
                <a:ea typeface="+mn-ea"/>
                <a:cs typeface="Carlito"/>
              </a:rPr>
              <a:t>$</a:t>
            </a:r>
            <a:endParaRPr kumimoji="0" sz="2800" b="0" i="0" u="none" strike="noStrike" kern="1200" cap="none" spc="0" normalizeH="0" baseline="0" noProof="0">
              <a:ln>
                <a:noFill/>
              </a:ln>
              <a:solidFill>
                <a:prstClr val="black"/>
              </a:solidFill>
              <a:effectLst/>
              <a:uLnTx/>
              <a:uFillTx/>
              <a:latin typeface="Carlito"/>
              <a:ea typeface="+mn-ea"/>
              <a:cs typeface="Carlito"/>
            </a:endParaRPr>
          </a:p>
        </p:txBody>
      </p:sp>
      <p:sp>
        <p:nvSpPr>
          <p:cNvPr id="16" name="object 16"/>
          <p:cNvSpPr txBox="1"/>
          <p:nvPr/>
        </p:nvSpPr>
        <p:spPr>
          <a:xfrm>
            <a:off x="2709417" y="3915282"/>
            <a:ext cx="1294765" cy="848994"/>
          </a:xfrm>
          <a:prstGeom prst="rect">
            <a:avLst/>
          </a:prstGeom>
        </p:spPr>
        <p:txBody>
          <a:bodyPr vert="horz" wrap="square" lIns="0" tIns="12700" rIns="0" bIns="0" rtlCol="0">
            <a:spAutoFit/>
          </a:bodyPr>
          <a:lstStyle/>
          <a:p>
            <a:pPr marL="12700" marR="5080" lvl="0" indent="0" algn="ctr"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A </a:t>
            </a:r>
            <a:r>
              <a:rPr kumimoji="0" sz="1800" b="0" i="0" u="none" strike="noStrike" kern="1200" cap="none" spc="-5" normalizeH="0" baseline="0" noProof="0" dirty="0">
                <a:ln>
                  <a:noFill/>
                </a:ln>
                <a:solidFill>
                  <a:prstClr val="black"/>
                </a:solidFill>
                <a:effectLst/>
                <a:uLnTx/>
                <a:uFillTx/>
                <a:latin typeface="Carlito"/>
                <a:ea typeface="+mn-ea"/>
                <a:cs typeface="Carlito"/>
              </a:rPr>
              <a:t>partir del  último</a:t>
            </a:r>
            <a:r>
              <a:rPr kumimoji="0" sz="1800" b="0" i="0" u="none" strike="noStrike" kern="1200" cap="none" spc="-80"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salario  </a:t>
            </a:r>
            <a:r>
              <a:rPr kumimoji="0" sz="1800" b="0" i="0" u="none" strike="noStrike" kern="1200" cap="none" spc="-10" normalizeH="0" baseline="0" noProof="0" dirty="0">
                <a:ln>
                  <a:noFill/>
                </a:ln>
                <a:solidFill>
                  <a:prstClr val="black"/>
                </a:solidFill>
                <a:effectLst/>
                <a:uLnTx/>
                <a:uFillTx/>
                <a:latin typeface="Carlito"/>
                <a:ea typeface="+mn-ea"/>
                <a:cs typeface="Carlito"/>
              </a:rPr>
              <a:t>cotizado</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17" name="object 17"/>
          <p:cNvSpPr txBox="1"/>
          <p:nvPr/>
        </p:nvSpPr>
        <p:spPr>
          <a:xfrm>
            <a:off x="7166609" y="3766184"/>
            <a:ext cx="1812289" cy="1122680"/>
          </a:xfrm>
          <a:prstGeom prst="rect">
            <a:avLst/>
          </a:prstGeom>
        </p:spPr>
        <p:txBody>
          <a:bodyPr vert="horz" wrap="square" lIns="0" tIns="12700" rIns="0" bIns="0" rtlCol="0">
            <a:spAutoFit/>
          </a:bodyPr>
          <a:lstStyle/>
          <a:p>
            <a:pPr marL="12700" marR="5080" lvl="0" indent="635" algn="ctr"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15" normalizeH="0" baseline="0" noProof="0" dirty="0">
                <a:ln>
                  <a:noFill/>
                </a:ln>
                <a:solidFill>
                  <a:prstClr val="black"/>
                </a:solidFill>
                <a:effectLst/>
                <a:uLnTx/>
                <a:uFillTx/>
                <a:latin typeface="Carlito"/>
                <a:ea typeface="+mn-ea"/>
                <a:cs typeface="Carlito"/>
              </a:rPr>
              <a:t>Pago </a:t>
            </a:r>
            <a:r>
              <a:rPr kumimoji="0" sz="1800" b="0" i="0" u="none" strike="noStrike" kern="1200" cap="none" spc="0" normalizeH="0" baseline="0" noProof="0" dirty="0">
                <a:ln>
                  <a:noFill/>
                </a:ln>
                <a:solidFill>
                  <a:prstClr val="black"/>
                </a:solidFill>
                <a:effectLst/>
                <a:uLnTx/>
                <a:uFillTx/>
                <a:latin typeface="Carlito"/>
                <a:ea typeface="+mn-ea"/>
                <a:cs typeface="Carlito"/>
              </a:rPr>
              <a:t>puede ser  </a:t>
            </a:r>
            <a:r>
              <a:rPr kumimoji="0" sz="1800" b="0" i="0" u="none" strike="noStrike" kern="1200" cap="none" spc="-15" normalizeH="0" baseline="0" noProof="0" dirty="0">
                <a:ln>
                  <a:noFill/>
                </a:ln>
                <a:solidFill>
                  <a:prstClr val="black"/>
                </a:solidFill>
                <a:effectLst/>
                <a:uLnTx/>
                <a:uFillTx/>
                <a:latin typeface="Carlito"/>
                <a:ea typeface="+mn-ea"/>
                <a:cs typeface="Carlito"/>
              </a:rPr>
              <a:t>retroactivo </a:t>
            </a:r>
            <a:r>
              <a:rPr kumimoji="0" sz="1800" b="0" i="0" u="none" strike="noStrike" kern="1200" cap="none" spc="0" normalizeH="0" baseline="0" noProof="0" dirty="0">
                <a:ln>
                  <a:noFill/>
                </a:ln>
                <a:solidFill>
                  <a:prstClr val="black"/>
                </a:solidFill>
                <a:effectLst/>
                <a:uLnTx/>
                <a:uFillTx/>
                <a:latin typeface="Carlito"/>
                <a:ea typeface="+mn-ea"/>
                <a:cs typeface="Carlito"/>
              </a:rPr>
              <a:t>a la  </a:t>
            </a:r>
            <a:r>
              <a:rPr kumimoji="0" sz="1800" b="0" i="0" u="none" strike="noStrike" kern="1200" cap="none" spc="-5" normalizeH="0" baseline="0" noProof="0" dirty="0">
                <a:ln>
                  <a:noFill/>
                </a:ln>
                <a:solidFill>
                  <a:prstClr val="black"/>
                </a:solidFill>
                <a:effectLst/>
                <a:uLnTx/>
                <a:uFillTx/>
                <a:latin typeface="Carlito"/>
                <a:ea typeface="+mn-ea"/>
                <a:cs typeface="Carlito"/>
              </a:rPr>
              <a:t>baja </a:t>
            </a:r>
            <a:r>
              <a:rPr kumimoji="0" sz="1800" b="0" i="0" u="none" strike="noStrike" kern="1200" cap="none" spc="0" normalizeH="0" baseline="0" noProof="0" dirty="0">
                <a:ln>
                  <a:noFill/>
                </a:ln>
                <a:solidFill>
                  <a:prstClr val="black"/>
                </a:solidFill>
                <a:effectLst/>
                <a:uLnTx/>
                <a:uFillTx/>
                <a:latin typeface="Carlito"/>
                <a:ea typeface="+mn-ea"/>
                <a:cs typeface="Carlito"/>
              </a:rPr>
              <a:t>o a </a:t>
            </a:r>
            <a:r>
              <a:rPr kumimoji="0" sz="1800" b="0" i="0" u="none" strike="noStrike" kern="1200" cap="none" spc="-5" normalizeH="0" baseline="0" noProof="0" dirty="0">
                <a:ln>
                  <a:noFill/>
                </a:ln>
                <a:solidFill>
                  <a:prstClr val="black"/>
                </a:solidFill>
                <a:effectLst/>
                <a:uLnTx/>
                <a:uFillTx/>
                <a:latin typeface="Carlito"/>
                <a:ea typeface="+mn-ea"/>
                <a:cs typeface="Carlito"/>
              </a:rPr>
              <a:t>la </a:t>
            </a:r>
            <a:r>
              <a:rPr kumimoji="0" sz="1800" b="0" i="0" u="none" strike="noStrike" kern="1200" cap="none" spc="-10" normalizeH="0" baseline="0" noProof="0" dirty="0">
                <a:ln>
                  <a:noFill/>
                </a:ln>
                <a:solidFill>
                  <a:prstClr val="black"/>
                </a:solidFill>
                <a:effectLst/>
                <a:uLnTx/>
                <a:uFillTx/>
                <a:latin typeface="Carlito"/>
                <a:ea typeface="+mn-ea"/>
                <a:cs typeface="Carlito"/>
              </a:rPr>
              <a:t>fecha</a:t>
            </a:r>
            <a:r>
              <a:rPr kumimoji="0" sz="1800" b="0" i="0" u="none" strike="noStrike" kern="1200" cap="none" spc="-55"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de  </a:t>
            </a:r>
            <a:r>
              <a:rPr kumimoji="0" sz="1800" b="0" i="0" u="none" strike="noStrike" kern="1200" cap="none" spc="-15" normalizeH="0" baseline="0" noProof="0" dirty="0">
                <a:ln>
                  <a:noFill/>
                </a:ln>
                <a:solidFill>
                  <a:prstClr val="black"/>
                </a:solidFill>
                <a:effectLst/>
                <a:uLnTx/>
                <a:uFillTx/>
                <a:latin typeface="Carlito"/>
                <a:ea typeface="+mn-ea"/>
                <a:cs typeface="Carlito"/>
              </a:rPr>
              <a:t>contratación</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18" name="object 18"/>
          <p:cNvSpPr txBox="1"/>
          <p:nvPr/>
        </p:nvSpPr>
        <p:spPr>
          <a:xfrm>
            <a:off x="4719954" y="2896616"/>
            <a:ext cx="309245" cy="6965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4400" b="1" i="0" u="none" strike="noStrike" kern="1200" cap="none" spc="0" normalizeH="0" baseline="0" noProof="0" dirty="0">
                <a:ln>
                  <a:noFill/>
                </a:ln>
                <a:solidFill>
                  <a:srgbClr val="006FC0"/>
                </a:solidFill>
                <a:effectLst/>
                <a:uLnTx/>
                <a:uFillTx/>
                <a:latin typeface="Carlito"/>
                <a:ea typeface="+mn-ea"/>
                <a:cs typeface="Carlito"/>
              </a:rPr>
              <a:t>$</a:t>
            </a:r>
            <a:endParaRPr kumimoji="0" sz="4400" b="0" i="0" u="none" strike="noStrike" kern="1200" cap="none" spc="0" normalizeH="0" baseline="0" noProof="0">
              <a:ln>
                <a:noFill/>
              </a:ln>
              <a:solidFill>
                <a:prstClr val="black"/>
              </a:solidFill>
              <a:effectLst/>
              <a:uLnTx/>
              <a:uFillTx/>
              <a:latin typeface="Carlito"/>
              <a:ea typeface="+mn-ea"/>
              <a:cs typeface="Carlito"/>
            </a:endParaRPr>
          </a:p>
        </p:txBody>
      </p:sp>
      <p:sp>
        <p:nvSpPr>
          <p:cNvPr id="19" name="object 19"/>
          <p:cNvSpPr txBox="1"/>
          <p:nvPr/>
        </p:nvSpPr>
        <p:spPr>
          <a:xfrm>
            <a:off x="9348343" y="3821048"/>
            <a:ext cx="1766570" cy="1397635"/>
          </a:xfrm>
          <a:prstGeom prst="rect">
            <a:avLst/>
          </a:prstGeom>
        </p:spPr>
        <p:txBody>
          <a:bodyPr vert="horz" wrap="square" lIns="0" tIns="12700" rIns="0" bIns="0" rtlCol="0">
            <a:spAutoFit/>
          </a:bodyPr>
          <a:lstStyle/>
          <a:p>
            <a:pPr marL="12700" marR="5080" lvl="0" indent="0" algn="ctr"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No se </a:t>
            </a:r>
            <a:r>
              <a:rPr kumimoji="0" sz="1800" b="0" i="0" u="none" strike="noStrike" kern="1200" cap="none" spc="-5" normalizeH="0" baseline="0" noProof="0" dirty="0">
                <a:ln>
                  <a:noFill/>
                </a:ln>
                <a:solidFill>
                  <a:prstClr val="black"/>
                </a:solidFill>
                <a:effectLst/>
                <a:uLnTx/>
                <a:uFillTx/>
                <a:latin typeface="Carlito"/>
                <a:ea typeface="+mn-ea"/>
                <a:cs typeface="Carlito"/>
              </a:rPr>
              <a:t>puede</a:t>
            </a:r>
            <a:r>
              <a:rPr kumimoji="0" sz="1800" b="0" i="0" u="none" strike="noStrike" kern="1200" cap="none" spc="-60" normalizeH="0" baseline="0" noProof="0" dirty="0">
                <a:ln>
                  <a:noFill/>
                </a:ln>
                <a:solidFill>
                  <a:prstClr val="black"/>
                </a:solidFill>
                <a:effectLst/>
                <a:uLnTx/>
                <a:uFillTx/>
                <a:latin typeface="Carlito"/>
                <a:ea typeface="+mn-ea"/>
                <a:cs typeface="Carlito"/>
              </a:rPr>
              <a:t> </a:t>
            </a:r>
            <a:r>
              <a:rPr kumimoji="0" sz="1800" b="0" i="0" u="none" strike="noStrike" kern="1200" cap="none" spc="-10" normalizeH="0" baseline="0" noProof="0" dirty="0">
                <a:ln>
                  <a:noFill/>
                </a:ln>
                <a:solidFill>
                  <a:prstClr val="black"/>
                </a:solidFill>
                <a:effectLst/>
                <a:uLnTx/>
                <a:uFillTx/>
                <a:latin typeface="Carlito"/>
                <a:ea typeface="+mn-ea"/>
                <a:cs typeface="Carlito"/>
              </a:rPr>
              <a:t>pagar  parcialidades </a:t>
            </a:r>
            <a:r>
              <a:rPr kumimoji="0" sz="1800" b="0" i="0" u="none" strike="noStrike" kern="1200" cap="none" spc="0" normalizeH="0" baseline="0" noProof="0" dirty="0">
                <a:ln>
                  <a:noFill/>
                </a:ln>
                <a:solidFill>
                  <a:prstClr val="black"/>
                </a:solidFill>
                <a:effectLst/>
                <a:uLnTx/>
                <a:uFillTx/>
                <a:latin typeface="Carlito"/>
                <a:ea typeface="+mn-ea"/>
                <a:cs typeface="Carlito"/>
              </a:rPr>
              <a:t>o  </a:t>
            </a:r>
            <a:r>
              <a:rPr kumimoji="0" sz="1800" b="0" i="0" u="none" strike="noStrike" kern="1200" cap="none" spc="-10" normalizeH="0" baseline="0" noProof="0" dirty="0">
                <a:ln>
                  <a:noFill/>
                </a:ln>
                <a:solidFill>
                  <a:prstClr val="black"/>
                </a:solidFill>
                <a:effectLst/>
                <a:uLnTx/>
                <a:uFillTx/>
                <a:latin typeface="Carlito"/>
                <a:ea typeface="+mn-ea"/>
                <a:cs typeface="Carlito"/>
              </a:rPr>
              <a:t>solamente </a:t>
            </a:r>
            <a:r>
              <a:rPr kumimoji="0" sz="1800" b="0" i="0" u="none" strike="noStrike" kern="1200" cap="none" spc="-5" normalizeH="0" baseline="0" noProof="0" dirty="0">
                <a:ln>
                  <a:noFill/>
                </a:ln>
                <a:solidFill>
                  <a:prstClr val="black"/>
                </a:solidFill>
                <a:effectLst/>
                <a:uLnTx/>
                <a:uFillTx/>
                <a:latin typeface="Carlito"/>
                <a:ea typeface="+mn-ea"/>
                <a:cs typeface="Carlito"/>
              </a:rPr>
              <a:t>unos  </a:t>
            </a:r>
            <a:r>
              <a:rPr kumimoji="0" sz="1800" b="0" i="0" u="none" strike="noStrike" kern="1200" cap="none" spc="0" normalizeH="0" baseline="0" noProof="0" dirty="0">
                <a:ln>
                  <a:noFill/>
                </a:ln>
                <a:solidFill>
                  <a:prstClr val="black"/>
                </a:solidFill>
                <a:effectLst/>
                <a:uLnTx/>
                <a:uFillTx/>
                <a:latin typeface="Carlito"/>
                <a:ea typeface="+mn-ea"/>
                <a:cs typeface="Carlito"/>
              </a:rPr>
              <a:t>meses o </a:t>
            </a:r>
            <a:r>
              <a:rPr kumimoji="0" sz="1800" b="0" i="0" u="none" strike="noStrike" kern="1200" cap="none" spc="-5" normalizeH="0" baseline="0" noProof="0" dirty="0">
                <a:ln>
                  <a:noFill/>
                </a:ln>
                <a:solidFill>
                  <a:prstClr val="black"/>
                </a:solidFill>
                <a:effectLst/>
                <a:uLnTx/>
                <a:uFillTx/>
                <a:latin typeface="Carlito"/>
                <a:ea typeface="+mn-ea"/>
                <a:cs typeface="Carlito"/>
              </a:rPr>
              <a:t>años  </a:t>
            </a:r>
            <a:r>
              <a:rPr kumimoji="0" sz="1800" b="0" i="0" u="none" strike="noStrike" kern="1200" cap="none" spc="-10" normalizeH="0" baseline="0" noProof="0" dirty="0">
                <a:ln>
                  <a:noFill/>
                </a:ln>
                <a:solidFill>
                  <a:prstClr val="black"/>
                </a:solidFill>
                <a:effectLst/>
                <a:uLnTx/>
                <a:uFillTx/>
                <a:latin typeface="Carlito"/>
                <a:ea typeface="+mn-ea"/>
                <a:cs typeface="Carlito"/>
              </a:rPr>
              <a:t>retroactivos.</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20" name="object 20"/>
          <p:cNvSpPr/>
          <p:nvPr/>
        </p:nvSpPr>
        <p:spPr>
          <a:xfrm>
            <a:off x="8071104" y="2846832"/>
            <a:ext cx="0" cy="843915"/>
          </a:xfrm>
          <a:custGeom>
            <a:avLst/>
            <a:gdLst/>
            <a:ahLst/>
            <a:cxnLst/>
            <a:rect l="l" t="t" r="r" b="b"/>
            <a:pathLst>
              <a:path h="843914">
                <a:moveTo>
                  <a:pt x="0" y="0"/>
                </a:moveTo>
                <a:lnTo>
                  <a:pt x="0" y="843660"/>
                </a:lnTo>
              </a:path>
            </a:pathLst>
          </a:custGeom>
          <a:ln w="762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txBox="1"/>
          <p:nvPr/>
        </p:nvSpPr>
        <p:spPr>
          <a:xfrm>
            <a:off x="8118093" y="996441"/>
            <a:ext cx="1825625" cy="574040"/>
          </a:xfrm>
          <a:prstGeom prst="rect">
            <a:avLst/>
          </a:prstGeom>
        </p:spPr>
        <p:txBody>
          <a:bodyPr vert="horz" wrap="square" lIns="0" tIns="12700" rIns="0" bIns="0" rtlCol="0">
            <a:spAutoFit/>
          </a:bodyPr>
          <a:lstStyle/>
          <a:p>
            <a:pPr marL="64135"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No </a:t>
            </a:r>
            <a:r>
              <a:rPr kumimoji="0" sz="1800" b="0" i="0" u="none" strike="noStrike" kern="1200" cap="none" spc="-5" normalizeH="0" baseline="0" noProof="0" dirty="0">
                <a:ln>
                  <a:noFill/>
                </a:ln>
                <a:solidFill>
                  <a:prstClr val="black"/>
                </a:solidFill>
                <a:effectLst/>
                <a:uLnTx/>
                <a:uFillTx/>
                <a:latin typeface="Carlito"/>
                <a:ea typeface="+mn-ea"/>
                <a:cs typeface="Carlito"/>
              </a:rPr>
              <a:t>importa si</a:t>
            </a:r>
            <a:r>
              <a:rPr kumimoji="0" sz="1800" b="0" i="0" u="none" strike="noStrike" kern="1200" cap="none" spc="-45" normalizeH="0" baseline="0" noProof="0" dirty="0">
                <a:ln>
                  <a:noFill/>
                </a:ln>
                <a:solidFill>
                  <a:prstClr val="black"/>
                </a:solidFill>
                <a:effectLst/>
                <a:uLnTx/>
                <a:uFillTx/>
                <a:latin typeface="Carlito"/>
                <a:ea typeface="+mn-ea"/>
                <a:cs typeface="Carlito"/>
              </a:rPr>
              <a:t> </a:t>
            </a:r>
            <a:r>
              <a:rPr kumimoji="0" sz="1800" b="0" i="0" u="none" strike="noStrike" kern="1200" cap="none" spc="-10" normalizeH="0" baseline="0" noProof="0" dirty="0">
                <a:ln>
                  <a:noFill/>
                </a:ln>
                <a:solidFill>
                  <a:prstClr val="black"/>
                </a:solidFill>
                <a:effectLst/>
                <a:uLnTx/>
                <a:uFillTx/>
                <a:latin typeface="Carlito"/>
                <a:ea typeface="+mn-ea"/>
                <a:cs typeface="Carlito"/>
              </a:rPr>
              <a:t>eres</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75" normalizeH="0" baseline="0" noProof="0" dirty="0">
                <a:ln>
                  <a:noFill/>
                </a:ln>
                <a:solidFill>
                  <a:prstClr val="black"/>
                </a:solidFill>
                <a:effectLst/>
                <a:uLnTx/>
                <a:uFillTx/>
                <a:latin typeface="Arial"/>
                <a:ea typeface="+mn-ea"/>
                <a:cs typeface="Arial"/>
              </a:rPr>
              <a:t>“Ley </a:t>
            </a:r>
            <a:r>
              <a:rPr kumimoji="0" sz="1800" b="0" i="0" u="none" strike="noStrike" kern="1200" cap="none" spc="-10" normalizeH="0" baseline="0" noProof="0" dirty="0">
                <a:ln>
                  <a:noFill/>
                </a:ln>
                <a:solidFill>
                  <a:prstClr val="black"/>
                </a:solidFill>
                <a:effectLst/>
                <a:uLnTx/>
                <a:uFillTx/>
                <a:latin typeface="Arial"/>
                <a:ea typeface="+mn-ea"/>
                <a:cs typeface="Arial"/>
              </a:rPr>
              <a:t>73” </a:t>
            </a:r>
            <a:r>
              <a:rPr kumimoji="0" sz="1800" b="0" i="0" u="none" strike="noStrike" kern="1200" cap="none" spc="-55" normalizeH="0" baseline="0" noProof="0" dirty="0">
                <a:ln>
                  <a:noFill/>
                </a:ln>
                <a:solidFill>
                  <a:prstClr val="black"/>
                </a:solidFill>
                <a:effectLst/>
                <a:uLnTx/>
                <a:uFillTx/>
                <a:latin typeface="Arial"/>
                <a:ea typeface="+mn-ea"/>
                <a:cs typeface="Arial"/>
              </a:rPr>
              <a:t>o </a:t>
            </a:r>
            <a:r>
              <a:rPr kumimoji="0" sz="1800" b="0" i="0" u="none" strike="noStrike" kern="1200" cap="none" spc="-75" normalizeH="0" baseline="0" noProof="0" dirty="0">
                <a:ln>
                  <a:noFill/>
                </a:ln>
                <a:solidFill>
                  <a:prstClr val="black"/>
                </a:solidFill>
                <a:effectLst/>
                <a:uLnTx/>
                <a:uFillTx/>
                <a:latin typeface="Arial"/>
                <a:ea typeface="+mn-ea"/>
                <a:cs typeface="Arial"/>
              </a:rPr>
              <a:t>“Ley</a:t>
            </a:r>
            <a:r>
              <a:rPr kumimoji="0" sz="1800" b="0" i="0" u="none" strike="noStrike" kern="1200" cap="none" spc="-305" normalizeH="0" baseline="0" noProof="0" dirty="0">
                <a:ln>
                  <a:noFill/>
                </a:ln>
                <a:solidFill>
                  <a:prstClr val="black"/>
                </a:solidFill>
                <a:effectLst/>
                <a:uLnTx/>
                <a:uFillTx/>
                <a:latin typeface="Arial"/>
                <a:ea typeface="+mn-ea"/>
                <a:cs typeface="Arial"/>
              </a:rPr>
              <a:t> </a:t>
            </a:r>
            <a:r>
              <a:rPr kumimoji="0" sz="1800" b="0" i="0" u="none" strike="noStrike" kern="1200" cap="none" spc="-10" normalizeH="0" baseline="0" noProof="0" dirty="0">
                <a:ln>
                  <a:noFill/>
                </a:ln>
                <a:solidFill>
                  <a:prstClr val="black"/>
                </a:solidFill>
                <a:effectLst/>
                <a:uLnTx/>
                <a:uFillTx/>
                <a:latin typeface="Arial"/>
                <a:ea typeface="+mn-ea"/>
                <a:cs typeface="Arial"/>
              </a:rPr>
              <a:t>97”</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22" name="object 22"/>
          <p:cNvSpPr/>
          <p:nvPr/>
        </p:nvSpPr>
        <p:spPr>
          <a:xfrm>
            <a:off x="9031223" y="1645920"/>
            <a:ext cx="5715" cy="1351280"/>
          </a:xfrm>
          <a:custGeom>
            <a:avLst/>
            <a:gdLst/>
            <a:ahLst/>
            <a:cxnLst/>
            <a:rect l="l" t="t" r="r" b="b"/>
            <a:pathLst>
              <a:path w="5715" h="1351280">
                <a:moveTo>
                  <a:pt x="5333" y="0"/>
                </a:moveTo>
                <a:lnTo>
                  <a:pt x="0" y="1350771"/>
                </a:lnTo>
              </a:path>
            </a:pathLst>
          </a:custGeom>
          <a:ln w="762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23"/>
          <p:cNvSpPr txBox="1"/>
          <p:nvPr/>
        </p:nvSpPr>
        <p:spPr>
          <a:xfrm>
            <a:off x="5586476" y="5314569"/>
            <a:ext cx="1791335" cy="848994"/>
          </a:xfrm>
          <a:prstGeom prst="rect">
            <a:avLst/>
          </a:prstGeom>
        </p:spPr>
        <p:txBody>
          <a:bodyPr vert="horz" wrap="square" lIns="0" tIns="12700" rIns="0" bIns="0" rtlCol="0">
            <a:spAutoFit/>
          </a:bodyPr>
          <a:lstStyle/>
          <a:p>
            <a:pPr marL="12700" marR="5080" lvl="0" indent="-1270" algn="ctr"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No puedes  </a:t>
            </a:r>
            <a:r>
              <a:rPr kumimoji="0" sz="1800" b="0" i="0" u="none" strike="noStrike" kern="1200" cap="none" spc="-5" normalizeH="0" baseline="0" noProof="0" dirty="0">
                <a:ln>
                  <a:noFill/>
                </a:ln>
                <a:solidFill>
                  <a:prstClr val="black"/>
                </a:solidFill>
                <a:effectLst/>
                <a:uLnTx/>
                <a:uFillTx/>
                <a:latin typeface="Carlito"/>
                <a:ea typeface="+mn-ea"/>
                <a:cs typeface="Carlito"/>
              </a:rPr>
              <a:t>modificar </a:t>
            </a:r>
            <a:r>
              <a:rPr kumimoji="0" sz="1800" b="0" i="0" u="none" strike="noStrike" kern="1200" cap="none" spc="0" normalizeH="0" baseline="0" noProof="0" dirty="0">
                <a:ln>
                  <a:noFill/>
                </a:ln>
                <a:solidFill>
                  <a:prstClr val="black"/>
                </a:solidFill>
                <a:effectLst/>
                <a:uLnTx/>
                <a:uFillTx/>
                <a:latin typeface="Carlito"/>
                <a:ea typeface="+mn-ea"/>
                <a:cs typeface="Carlito"/>
              </a:rPr>
              <a:t>el</a:t>
            </a:r>
            <a:r>
              <a:rPr kumimoji="0" sz="1800" b="0" i="0" u="none" strike="noStrike" kern="1200" cap="none" spc="-45"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salario  </a:t>
            </a:r>
            <a:r>
              <a:rPr kumimoji="0" sz="1800" b="0" i="0" u="none" strike="noStrike" kern="1200" cap="none" spc="-15" normalizeH="0" baseline="0" noProof="0" dirty="0">
                <a:ln>
                  <a:noFill/>
                </a:ln>
                <a:solidFill>
                  <a:prstClr val="black"/>
                </a:solidFill>
                <a:effectLst/>
                <a:uLnTx/>
                <a:uFillTx/>
                <a:latin typeface="Carlito"/>
                <a:ea typeface="+mn-ea"/>
                <a:cs typeface="Carlito"/>
              </a:rPr>
              <a:t>contratado.</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
        <p:nvSpPr>
          <p:cNvPr id="24" name="object 24"/>
          <p:cNvSpPr/>
          <p:nvPr/>
        </p:nvSpPr>
        <p:spPr>
          <a:xfrm>
            <a:off x="6481571" y="2866644"/>
            <a:ext cx="0" cy="2414270"/>
          </a:xfrm>
          <a:custGeom>
            <a:avLst/>
            <a:gdLst/>
            <a:ahLst/>
            <a:cxnLst/>
            <a:rect l="l" t="t" r="r" b="b"/>
            <a:pathLst>
              <a:path h="2414270">
                <a:moveTo>
                  <a:pt x="0" y="0"/>
                </a:moveTo>
                <a:lnTo>
                  <a:pt x="0" y="2413889"/>
                </a:lnTo>
              </a:path>
            </a:pathLst>
          </a:custGeom>
          <a:ln w="762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object 25"/>
          <p:cNvSpPr txBox="1"/>
          <p:nvPr/>
        </p:nvSpPr>
        <p:spPr>
          <a:xfrm>
            <a:off x="806297" y="4968367"/>
            <a:ext cx="2538095" cy="848360"/>
          </a:xfrm>
          <a:prstGeom prst="rect">
            <a:avLst/>
          </a:prstGeom>
        </p:spPr>
        <p:txBody>
          <a:bodyPr vert="horz" wrap="square" lIns="0" tIns="12700" rIns="0" bIns="0" rtlCol="0">
            <a:spAutoFit/>
          </a:bodyPr>
          <a:lstStyle/>
          <a:p>
            <a:pPr marL="12700" marR="5080" lvl="0" indent="0" algn="ctr"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No </a:t>
            </a:r>
            <a:r>
              <a:rPr kumimoji="0" sz="1800" b="0" i="0" u="none" strike="noStrike" kern="1200" cap="none" spc="-10" normalizeH="0" baseline="0" noProof="0" dirty="0">
                <a:ln>
                  <a:noFill/>
                </a:ln>
                <a:solidFill>
                  <a:prstClr val="black"/>
                </a:solidFill>
                <a:effectLst/>
                <a:uLnTx/>
                <a:uFillTx/>
                <a:latin typeface="Carlito"/>
                <a:ea typeface="+mn-ea"/>
                <a:cs typeface="Carlito"/>
              </a:rPr>
              <a:t>compatible con </a:t>
            </a:r>
            <a:r>
              <a:rPr kumimoji="0" sz="1800" b="0" i="0" u="none" strike="noStrike" kern="1200" cap="none" spc="0" normalizeH="0" baseline="0" noProof="0" dirty="0">
                <a:ln>
                  <a:noFill/>
                </a:ln>
                <a:solidFill>
                  <a:prstClr val="black"/>
                </a:solidFill>
                <a:effectLst/>
                <a:uLnTx/>
                <a:uFillTx/>
                <a:latin typeface="Carlito"/>
                <a:ea typeface="+mn-ea"/>
                <a:cs typeface="Carlito"/>
              </a:rPr>
              <a:t>algunas  </a:t>
            </a:r>
            <a:r>
              <a:rPr kumimoji="0" sz="1800" b="0" i="0" u="none" strike="noStrike" kern="1200" cap="none" spc="-15" normalizeH="0" baseline="0" noProof="0" dirty="0">
                <a:ln>
                  <a:noFill/>
                </a:ln>
                <a:solidFill>
                  <a:prstClr val="black"/>
                </a:solidFill>
                <a:effectLst/>
                <a:uLnTx/>
                <a:uFillTx/>
                <a:latin typeface="Carlito"/>
                <a:ea typeface="+mn-ea"/>
                <a:cs typeface="Carlito"/>
              </a:rPr>
              <a:t>otras </a:t>
            </a:r>
            <a:r>
              <a:rPr kumimoji="0" sz="1800" b="0" i="0" u="none" strike="noStrike" kern="1200" cap="none" spc="-5" normalizeH="0" baseline="0" noProof="0" dirty="0">
                <a:ln>
                  <a:noFill/>
                </a:ln>
                <a:solidFill>
                  <a:prstClr val="black"/>
                </a:solidFill>
                <a:effectLst/>
                <a:uLnTx/>
                <a:uFillTx/>
                <a:latin typeface="Carlito"/>
                <a:ea typeface="+mn-ea"/>
                <a:cs typeface="Carlito"/>
              </a:rPr>
              <a:t>modalidades de  aseguramiento</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31468" y="384302"/>
            <a:ext cx="2221865" cy="471170"/>
            <a:chOff x="931468" y="384302"/>
            <a:chExt cx="2221865" cy="471170"/>
          </a:xfrm>
        </p:grpSpPr>
        <p:sp>
          <p:nvSpPr>
            <p:cNvPr id="3" name="object 3"/>
            <p:cNvSpPr/>
            <p:nvPr/>
          </p:nvSpPr>
          <p:spPr>
            <a:xfrm>
              <a:off x="931468" y="384302"/>
              <a:ext cx="423672" cy="47091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1143304" y="384302"/>
              <a:ext cx="2010029" cy="47091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txBox="1"/>
          <p:nvPr/>
        </p:nvSpPr>
        <p:spPr>
          <a:xfrm>
            <a:off x="794715" y="1076401"/>
            <a:ext cx="10658475" cy="461010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Carlito"/>
                <a:ea typeface="+mn-ea"/>
                <a:cs typeface="Carlito"/>
              </a:rPr>
              <a:t>Nuevos </a:t>
            </a:r>
            <a:r>
              <a:rPr kumimoji="0" sz="1800" b="0" i="0" u="none" strike="noStrike" kern="1200" cap="none" spc="-15" normalizeH="0" baseline="0" noProof="0" dirty="0">
                <a:ln>
                  <a:noFill/>
                </a:ln>
                <a:solidFill>
                  <a:prstClr val="black"/>
                </a:solidFill>
                <a:effectLst/>
                <a:uLnTx/>
                <a:uFillTx/>
                <a:latin typeface="Carlito"/>
                <a:ea typeface="+mn-ea"/>
                <a:cs typeface="Carlito"/>
              </a:rPr>
              <a:t>costos </a:t>
            </a:r>
            <a:r>
              <a:rPr kumimoji="0" sz="1800" b="0" i="0" u="none" strike="noStrike" kern="1200" cap="none" spc="-5" normalizeH="0" baseline="0" noProof="0" dirty="0">
                <a:ln>
                  <a:noFill/>
                </a:ln>
                <a:solidFill>
                  <a:prstClr val="black"/>
                </a:solidFill>
                <a:effectLst/>
                <a:uLnTx/>
                <a:uFillTx/>
                <a:latin typeface="Carlito"/>
                <a:ea typeface="+mn-ea"/>
                <a:cs typeface="Carlito"/>
              </a:rPr>
              <a:t>de Modalidad</a:t>
            </a:r>
            <a:r>
              <a:rPr kumimoji="0" sz="1800" b="0" i="0" u="none" strike="noStrike" kern="1200" cap="none" spc="20"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40</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0" marR="0" lvl="0" indent="0" algn="l" defTabSz="914400" rtl="0" eaLnBrk="1" fontAlgn="auto" latinLnBrk="0" hangingPunct="1">
              <a:lnSpc>
                <a:spcPct val="100000"/>
              </a:lnSpc>
              <a:spcBef>
                <a:spcPts val="25"/>
              </a:spcBef>
              <a:spcAft>
                <a:spcPts val="0"/>
              </a:spcAft>
              <a:buClrTx/>
              <a:buSzTx/>
              <a:buFontTx/>
              <a:buNone/>
              <a:tabLst/>
              <a:defRPr/>
            </a:pPr>
            <a:endParaRPr kumimoji="0" sz="1750" b="0" i="0" u="none" strike="noStrike" kern="1200" cap="none" spc="0" normalizeH="0" baseline="0" noProof="0">
              <a:ln>
                <a:noFill/>
              </a:ln>
              <a:solidFill>
                <a:prstClr val="black"/>
              </a:solidFill>
              <a:effectLst/>
              <a:uLnTx/>
              <a:uFillTx/>
              <a:latin typeface="Carlito"/>
              <a:ea typeface="+mn-ea"/>
              <a:cs typeface="Carlito"/>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Carlito"/>
                <a:ea typeface="+mn-ea"/>
                <a:cs typeface="Carlito"/>
              </a:rPr>
              <a:t>En </a:t>
            </a:r>
            <a:r>
              <a:rPr kumimoji="0" sz="1800" b="0" i="0" u="none" strike="noStrike" kern="1200" cap="none" spc="-10" normalizeH="0" baseline="0" noProof="0" dirty="0">
                <a:ln>
                  <a:noFill/>
                </a:ln>
                <a:solidFill>
                  <a:prstClr val="black"/>
                </a:solidFill>
                <a:effectLst/>
                <a:uLnTx/>
                <a:uFillTx/>
                <a:latin typeface="Carlito"/>
                <a:ea typeface="+mn-ea"/>
                <a:cs typeface="Carlito"/>
              </a:rPr>
              <a:t>conclusión: </a:t>
            </a:r>
            <a:r>
              <a:rPr kumimoji="0" sz="1800" b="0" i="0" u="none" strike="noStrike" kern="1200" cap="none" spc="-5" normalizeH="0" baseline="0" noProof="0" dirty="0">
                <a:ln>
                  <a:noFill/>
                </a:ln>
                <a:solidFill>
                  <a:prstClr val="black"/>
                </a:solidFill>
                <a:effectLst/>
                <a:uLnTx/>
                <a:uFillTx/>
                <a:latin typeface="Carlito"/>
                <a:ea typeface="+mn-ea"/>
                <a:cs typeface="Carlito"/>
              </a:rPr>
              <a:t>La modalidad </a:t>
            </a:r>
            <a:r>
              <a:rPr kumimoji="0" sz="1800" b="0" i="0" u="none" strike="noStrike" kern="1200" cap="none" spc="0" normalizeH="0" baseline="0" noProof="0" dirty="0">
                <a:ln>
                  <a:noFill/>
                </a:ln>
                <a:solidFill>
                  <a:prstClr val="black"/>
                </a:solidFill>
                <a:effectLst/>
                <a:uLnTx/>
                <a:uFillTx/>
                <a:latin typeface="Carlito"/>
                <a:ea typeface="+mn-ea"/>
                <a:cs typeface="Carlito"/>
              </a:rPr>
              <a:t>40 </a:t>
            </a:r>
            <a:r>
              <a:rPr kumimoji="0" sz="1800" b="0" i="0" u="none" strike="noStrike" kern="1200" cap="none" spc="-5" normalizeH="0" baseline="0" noProof="0" dirty="0">
                <a:ln>
                  <a:noFill/>
                </a:ln>
                <a:solidFill>
                  <a:prstClr val="black"/>
                </a:solidFill>
                <a:effectLst/>
                <a:uLnTx/>
                <a:uFillTx/>
                <a:latin typeface="Carlito"/>
                <a:ea typeface="+mn-ea"/>
                <a:cs typeface="Carlito"/>
              </a:rPr>
              <a:t>no desaparece, </a:t>
            </a:r>
            <a:r>
              <a:rPr kumimoji="0" sz="1800" b="0" i="0" u="none" strike="noStrike" kern="1200" cap="none" spc="-10" normalizeH="0" baseline="0" noProof="0" dirty="0">
                <a:ln>
                  <a:noFill/>
                </a:ln>
                <a:solidFill>
                  <a:prstClr val="black"/>
                </a:solidFill>
                <a:effectLst/>
                <a:uLnTx/>
                <a:uFillTx/>
                <a:latin typeface="Carlito"/>
                <a:ea typeface="+mn-ea"/>
                <a:cs typeface="Carlito"/>
              </a:rPr>
              <a:t>pero </a:t>
            </a:r>
            <a:r>
              <a:rPr kumimoji="0" sz="1800" b="0" i="0" u="none" strike="noStrike" kern="1200" cap="none" spc="-5" normalizeH="0" baseline="0" noProof="0" dirty="0">
                <a:ln>
                  <a:noFill/>
                </a:ln>
                <a:solidFill>
                  <a:prstClr val="black"/>
                </a:solidFill>
                <a:effectLst/>
                <a:uLnTx/>
                <a:uFillTx/>
                <a:latin typeface="Carlito"/>
                <a:ea typeface="+mn-ea"/>
                <a:cs typeface="Carlito"/>
              </a:rPr>
              <a:t>dependiendo del salario </a:t>
            </a:r>
            <a:r>
              <a:rPr kumimoji="0" sz="1800" b="0" i="0" u="none" strike="noStrike" kern="1200" cap="none" spc="-10" normalizeH="0" baseline="0" noProof="0" dirty="0">
                <a:ln>
                  <a:noFill/>
                </a:ln>
                <a:solidFill>
                  <a:prstClr val="black"/>
                </a:solidFill>
                <a:effectLst/>
                <a:uLnTx/>
                <a:uFillTx/>
                <a:latin typeface="Carlito"/>
                <a:ea typeface="+mn-ea"/>
                <a:cs typeface="Carlito"/>
              </a:rPr>
              <a:t>con </a:t>
            </a:r>
            <a:r>
              <a:rPr kumimoji="0" sz="1800" b="0" i="0" u="none" strike="noStrike" kern="1200" cap="none" spc="0" normalizeH="0" baseline="0" noProof="0" dirty="0">
                <a:ln>
                  <a:noFill/>
                </a:ln>
                <a:solidFill>
                  <a:prstClr val="black"/>
                </a:solidFill>
                <a:effectLst/>
                <a:uLnTx/>
                <a:uFillTx/>
                <a:latin typeface="Carlito"/>
                <a:ea typeface="+mn-ea"/>
                <a:cs typeface="Carlito"/>
              </a:rPr>
              <a:t>el </a:t>
            </a:r>
            <a:r>
              <a:rPr kumimoji="0" sz="1800" b="0" i="0" u="none" strike="noStrike" kern="1200" cap="none" spc="-5" normalizeH="0" baseline="0" noProof="0" dirty="0">
                <a:ln>
                  <a:noFill/>
                </a:ln>
                <a:solidFill>
                  <a:prstClr val="black"/>
                </a:solidFill>
                <a:effectLst/>
                <a:uLnTx/>
                <a:uFillTx/>
                <a:latin typeface="Carlito"/>
                <a:ea typeface="+mn-ea"/>
                <a:cs typeface="Carlito"/>
              </a:rPr>
              <a:t>que se </a:t>
            </a:r>
            <a:r>
              <a:rPr kumimoji="0" sz="1800" b="0" i="0" u="none" strike="noStrike" kern="1200" cap="none" spc="-15" normalizeH="0" baseline="0" noProof="0" dirty="0">
                <a:ln>
                  <a:noFill/>
                </a:ln>
                <a:solidFill>
                  <a:prstClr val="black"/>
                </a:solidFill>
                <a:effectLst/>
                <a:uLnTx/>
                <a:uFillTx/>
                <a:latin typeface="Carlito"/>
                <a:ea typeface="+mn-ea"/>
                <a:cs typeface="Carlito"/>
              </a:rPr>
              <a:t>contrate, va </a:t>
            </a:r>
            <a:r>
              <a:rPr kumimoji="0" sz="1800" b="0" i="0" u="none" strike="noStrike" kern="1200" cap="none" spc="0" normalizeH="0" baseline="0" noProof="0" dirty="0">
                <a:ln>
                  <a:noFill/>
                </a:ln>
                <a:solidFill>
                  <a:prstClr val="black"/>
                </a:solidFill>
                <a:effectLst/>
                <a:uLnTx/>
                <a:uFillTx/>
                <a:latin typeface="Carlito"/>
                <a:ea typeface="+mn-ea"/>
                <a:cs typeface="Carlito"/>
              </a:rPr>
              <a:t>a </a:t>
            </a:r>
            <a:r>
              <a:rPr kumimoji="0" sz="1800" b="0" i="0" u="none" strike="noStrike" kern="1200" cap="none" spc="-5" normalizeH="0" baseline="0" noProof="0" dirty="0">
                <a:ln>
                  <a:noFill/>
                </a:ln>
                <a:solidFill>
                  <a:prstClr val="black"/>
                </a:solidFill>
                <a:effectLst/>
                <a:uLnTx/>
                <a:uFillTx/>
                <a:latin typeface="Carlito"/>
                <a:ea typeface="+mn-ea"/>
                <a:cs typeface="Carlito"/>
              </a:rPr>
              <a:t>sufrir un  </a:t>
            </a:r>
            <a:r>
              <a:rPr kumimoji="0" sz="1800" b="0" i="0" u="none" strike="noStrike" kern="1200" cap="none" spc="-10" normalizeH="0" baseline="0" noProof="0" dirty="0">
                <a:ln>
                  <a:noFill/>
                </a:ln>
                <a:solidFill>
                  <a:prstClr val="black"/>
                </a:solidFill>
                <a:effectLst/>
                <a:uLnTx/>
                <a:uFillTx/>
                <a:latin typeface="Carlito"/>
                <a:ea typeface="+mn-ea"/>
                <a:cs typeface="Carlito"/>
              </a:rPr>
              <a:t>incremento </a:t>
            </a:r>
            <a:r>
              <a:rPr kumimoji="0" sz="1800" b="0" i="0" u="none" strike="noStrike" kern="1200" cap="none" spc="0" normalizeH="0" baseline="0" noProof="0" dirty="0">
                <a:ln>
                  <a:noFill/>
                </a:ln>
                <a:solidFill>
                  <a:prstClr val="black"/>
                </a:solidFill>
                <a:effectLst/>
                <a:uLnTx/>
                <a:uFillTx/>
                <a:latin typeface="Carlito"/>
                <a:ea typeface="+mn-ea"/>
                <a:cs typeface="Carlito"/>
              </a:rPr>
              <a:t>en las </a:t>
            </a:r>
            <a:r>
              <a:rPr kumimoji="0" sz="1800" b="0" i="0" u="none" strike="noStrike" kern="1200" cap="none" spc="-5" normalizeH="0" baseline="0" noProof="0" dirty="0">
                <a:ln>
                  <a:noFill/>
                </a:ln>
                <a:solidFill>
                  <a:prstClr val="black"/>
                </a:solidFill>
                <a:effectLst/>
                <a:uLnTx/>
                <a:uFillTx/>
                <a:latin typeface="Carlito"/>
                <a:ea typeface="+mn-ea"/>
                <a:cs typeface="Carlito"/>
              </a:rPr>
              <a:t>cuotas </a:t>
            </a:r>
            <a:r>
              <a:rPr kumimoji="0" sz="1800" b="0" i="0" u="none" strike="noStrike" kern="1200" cap="none" spc="-10" normalizeH="0" baseline="0" noProof="0" dirty="0">
                <a:ln>
                  <a:noFill/>
                </a:ln>
                <a:solidFill>
                  <a:prstClr val="black"/>
                </a:solidFill>
                <a:effectLst/>
                <a:uLnTx/>
                <a:uFillTx/>
                <a:latin typeface="Carlito"/>
                <a:ea typeface="+mn-ea"/>
                <a:cs typeface="Carlito"/>
              </a:rPr>
              <a:t>como resultado </a:t>
            </a:r>
            <a:r>
              <a:rPr kumimoji="0" sz="1800" b="0" i="0" u="none" strike="noStrike" kern="1200" cap="none" spc="-5" normalizeH="0" baseline="0" noProof="0" dirty="0">
                <a:ln>
                  <a:noFill/>
                </a:ln>
                <a:solidFill>
                  <a:prstClr val="black"/>
                </a:solidFill>
                <a:effectLst/>
                <a:uLnTx/>
                <a:uFillTx/>
                <a:latin typeface="Carlito"/>
                <a:ea typeface="+mn-ea"/>
                <a:cs typeface="Carlito"/>
              </a:rPr>
              <a:t>de los cambios </a:t>
            </a:r>
            <a:r>
              <a:rPr kumimoji="0" sz="1800" b="0" i="0" u="none" strike="noStrike" kern="1200" cap="none" spc="0" normalizeH="0" baseline="0" noProof="0" dirty="0">
                <a:ln>
                  <a:noFill/>
                </a:ln>
                <a:solidFill>
                  <a:prstClr val="black"/>
                </a:solidFill>
                <a:effectLst/>
                <a:uLnTx/>
                <a:uFillTx/>
                <a:latin typeface="Carlito"/>
                <a:ea typeface="+mn-ea"/>
                <a:cs typeface="Carlito"/>
              </a:rPr>
              <a:t>a la</a:t>
            </a:r>
            <a:r>
              <a:rPr kumimoji="0" sz="1800" b="0" i="0" u="none" strike="noStrike" kern="1200" cap="none" spc="105"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LSS</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12700" marR="0" lvl="0" indent="0" algn="l" defTabSz="914400" rtl="0" eaLnBrk="1" fontAlgn="auto" latinLnBrk="0" hangingPunct="1">
              <a:lnSpc>
                <a:spcPct val="100000"/>
              </a:lnSpc>
              <a:spcBef>
                <a:spcPts val="1530"/>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Carlito"/>
                <a:ea typeface="+mn-ea"/>
                <a:cs typeface="Carlito"/>
              </a:rPr>
              <a:t>Año/Costo Sobre Salario diario </a:t>
            </a:r>
            <a:r>
              <a:rPr kumimoji="0" sz="1800" b="0" i="0" u="none" strike="noStrike" kern="1200" cap="none" spc="0" normalizeH="0" baseline="0" noProof="0" dirty="0">
                <a:ln>
                  <a:noFill/>
                </a:ln>
                <a:solidFill>
                  <a:prstClr val="black"/>
                </a:solidFill>
                <a:effectLst/>
                <a:uLnTx/>
                <a:uFillTx/>
                <a:latin typeface="Carlito"/>
                <a:ea typeface="+mn-ea"/>
                <a:cs typeface="Carlito"/>
              </a:rPr>
              <a:t>a </a:t>
            </a:r>
            <a:r>
              <a:rPr kumimoji="0" sz="1800" b="0" i="0" u="none" strike="noStrike" kern="1200" cap="none" spc="-10" normalizeH="0" baseline="0" noProof="0" dirty="0">
                <a:ln>
                  <a:noFill/>
                </a:ln>
                <a:solidFill>
                  <a:prstClr val="black"/>
                </a:solidFill>
                <a:effectLst/>
                <a:uLnTx/>
                <a:uFillTx/>
                <a:latin typeface="Carlito"/>
                <a:ea typeface="+mn-ea"/>
                <a:cs typeface="Carlito"/>
              </a:rPr>
              <a:t>Cotizar </a:t>
            </a:r>
            <a:r>
              <a:rPr kumimoji="0" sz="1800" b="0" i="0" u="none" strike="noStrike" kern="1200" cap="none" spc="-5" normalizeH="0" baseline="0" noProof="0" dirty="0">
                <a:ln>
                  <a:noFill/>
                </a:ln>
                <a:solidFill>
                  <a:prstClr val="black"/>
                </a:solidFill>
                <a:effectLst/>
                <a:uLnTx/>
                <a:uFillTx/>
                <a:latin typeface="Carlito"/>
                <a:ea typeface="+mn-ea"/>
                <a:cs typeface="Carlito"/>
              </a:rPr>
              <a:t>(Superior </a:t>
            </a:r>
            <a:r>
              <a:rPr kumimoji="0" sz="1800" b="0" i="0" u="none" strike="noStrike" kern="1200" cap="none" spc="0" normalizeH="0" baseline="0" noProof="0" dirty="0">
                <a:ln>
                  <a:noFill/>
                </a:ln>
                <a:solidFill>
                  <a:prstClr val="black"/>
                </a:solidFill>
                <a:effectLst/>
                <a:uLnTx/>
                <a:uFillTx/>
                <a:latin typeface="Carlito"/>
                <a:ea typeface="+mn-ea"/>
                <a:cs typeface="Carlito"/>
              </a:rPr>
              <a:t>a 4</a:t>
            </a:r>
            <a:r>
              <a:rPr kumimoji="0" sz="1800" b="0" i="0" u="none" strike="noStrike" kern="1200" cap="none" spc="135"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UMAs)</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0" marR="0" lvl="0" indent="0" algn="l" defTabSz="914400" rtl="0" eaLnBrk="1" fontAlgn="auto" latinLnBrk="0" hangingPunct="1">
              <a:lnSpc>
                <a:spcPct val="100000"/>
              </a:lnSpc>
              <a:spcBef>
                <a:spcPts val="25"/>
              </a:spcBef>
              <a:spcAft>
                <a:spcPts val="0"/>
              </a:spcAft>
              <a:buClrTx/>
              <a:buSzTx/>
              <a:buFontTx/>
              <a:buNone/>
              <a:tabLst/>
              <a:defRPr/>
            </a:pPr>
            <a:endParaRPr kumimoji="0" sz="175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2021=</a:t>
            </a:r>
            <a:r>
              <a:rPr kumimoji="0" sz="1800" b="0" i="0" u="none" strike="noStrike" kern="1200" cap="none" spc="-90"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10.075%</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2022=</a:t>
            </a:r>
            <a:r>
              <a:rPr kumimoji="0" sz="1800" b="0" i="0" u="none" strike="noStrike" kern="1200" cap="none" spc="-90"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10.075%</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Carlito"/>
                <a:ea typeface="+mn-ea"/>
                <a:cs typeface="Carlito"/>
              </a:rPr>
              <a:t>2023=</a:t>
            </a:r>
            <a:r>
              <a:rPr kumimoji="0" sz="1800" b="0" i="0" u="none" strike="noStrike" kern="1200" cap="none" spc="-40"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11.166%</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2024=</a:t>
            </a:r>
            <a:r>
              <a:rPr kumimoji="0" sz="1800" b="0" i="0" u="none" strike="noStrike" kern="1200" cap="none" spc="-90"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12.256%</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2025=</a:t>
            </a:r>
            <a:r>
              <a:rPr kumimoji="0" sz="1800" b="0" i="0" u="none" strike="noStrike" kern="1200" cap="none" spc="-90"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13.347%</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2026=</a:t>
            </a:r>
            <a:r>
              <a:rPr kumimoji="0" sz="1800" b="0" i="0" u="none" strike="noStrike" kern="1200" cap="none" spc="-90"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14.438%</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2027=</a:t>
            </a:r>
            <a:r>
              <a:rPr kumimoji="0" sz="1800" b="0" i="0" u="none" strike="noStrike" kern="1200" cap="none" spc="-90"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15.528%</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2028=</a:t>
            </a:r>
            <a:r>
              <a:rPr kumimoji="0" sz="1800" b="0" i="0" u="none" strike="noStrike" kern="1200" cap="none" spc="-90"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16.619%</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Carlito"/>
                <a:ea typeface="+mn-ea"/>
                <a:cs typeface="Carlito"/>
              </a:rPr>
              <a:t>2029=</a:t>
            </a:r>
            <a:r>
              <a:rPr kumimoji="0" sz="1800" b="0" i="0" u="none" strike="noStrike" kern="1200" cap="none" spc="-40" normalizeH="0" baseline="0" noProof="0" dirty="0">
                <a:ln>
                  <a:noFill/>
                </a:ln>
                <a:solidFill>
                  <a:prstClr val="black"/>
                </a:solidFill>
                <a:effectLst/>
                <a:uLnTx/>
                <a:uFillTx/>
                <a:latin typeface="Carlito"/>
                <a:ea typeface="+mn-ea"/>
                <a:cs typeface="Carlito"/>
              </a:rPr>
              <a:t> </a:t>
            </a:r>
            <a:r>
              <a:rPr kumimoji="0" sz="1800" b="0" i="0" u="none" strike="noStrike" kern="1200" cap="none" spc="-5" normalizeH="0" baseline="0" noProof="0" dirty="0">
                <a:ln>
                  <a:noFill/>
                </a:ln>
                <a:solidFill>
                  <a:prstClr val="black"/>
                </a:solidFill>
                <a:effectLst/>
                <a:uLnTx/>
                <a:uFillTx/>
                <a:latin typeface="Carlito"/>
                <a:ea typeface="+mn-ea"/>
                <a:cs typeface="Carlito"/>
              </a:rPr>
              <a:t>17.709%</a:t>
            </a:r>
            <a:endParaRPr kumimoji="0" sz="1800" b="0" i="0" u="none" strike="noStrike" kern="1200" cap="none" spc="0" normalizeH="0" baseline="0" noProof="0">
              <a:ln>
                <a:noFill/>
              </a:ln>
              <a:solidFill>
                <a:prstClr val="black"/>
              </a:solidFill>
              <a:effectLst/>
              <a:uLnTx/>
              <a:uFillTx/>
              <a:latin typeface="Carlito"/>
              <a:ea typeface="+mn-ea"/>
              <a:cs typeface="Carlito"/>
            </a:endParaRPr>
          </a:p>
          <a:p>
            <a:pPr marL="220979" marR="0" lvl="0" indent="0" algn="l"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arlito"/>
                <a:ea typeface="+mn-ea"/>
                <a:cs typeface="Carlito"/>
              </a:rPr>
              <a:t>2030=</a:t>
            </a:r>
            <a:r>
              <a:rPr kumimoji="0" sz="1800" b="0" i="0" u="none" strike="noStrike" kern="1200" cap="none" spc="5" normalizeH="0" baseline="0" noProof="0" dirty="0">
                <a:ln>
                  <a:noFill/>
                </a:ln>
                <a:solidFill>
                  <a:prstClr val="black"/>
                </a:solidFill>
                <a:effectLst/>
                <a:uLnTx/>
                <a:uFillTx/>
                <a:latin typeface="Carlito"/>
                <a:ea typeface="+mn-ea"/>
                <a:cs typeface="Carlito"/>
              </a:rPr>
              <a:t> </a:t>
            </a:r>
            <a:r>
              <a:rPr kumimoji="0" sz="1800" b="0" i="0" u="none" strike="noStrike" kern="1200" cap="none" spc="0" normalizeH="0" baseline="0" noProof="0" dirty="0">
                <a:ln>
                  <a:noFill/>
                </a:ln>
                <a:solidFill>
                  <a:prstClr val="black"/>
                </a:solidFill>
                <a:effectLst/>
                <a:uLnTx/>
                <a:uFillTx/>
                <a:latin typeface="Carlito"/>
                <a:ea typeface="+mn-ea"/>
                <a:cs typeface="Carlito"/>
              </a:rPr>
              <a:t>18.80%</a:t>
            </a:r>
            <a:endParaRPr kumimoji="0" sz="1800" b="0" i="0" u="none" strike="noStrike" kern="1200" cap="none" spc="0" normalizeH="0" baseline="0" noProof="0">
              <a:ln>
                <a:noFill/>
              </a:ln>
              <a:solidFill>
                <a:prstClr val="black"/>
              </a:solidFill>
              <a:effectLst/>
              <a:uLnTx/>
              <a:uFillTx/>
              <a:latin typeface="Carlito"/>
              <a:ea typeface="+mn-ea"/>
              <a:cs typeface="Carlito"/>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000500" y="1087374"/>
            <a:ext cx="8191500" cy="5770880"/>
            <a:chOff x="4000500" y="1087374"/>
            <a:chExt cx="8191500" cy="5770880"/>
          </a:xfrm>
        </p:grpSpPr>
        <p:sp>
          <p:nvSpPr>
            <p:cNvPr id="3" name="object 3"/>
            <p:cNvSpPr/>
            <p:nvPr/>
          </p:nvSpPr>
          <p:spPr>
            <a:xfrm>
              <a:off x="4000500" y="1087374"/>
              <a:ext cx="8191500" cy="5770880"/>
            </a:xfrm>
            <a:custGeom>
              <a:avLst/>
              <a:gdLst/>
              <a:ahLst/>
              <a:cxnLst/>
              <a:rect l="l" t="t" r="r" b="b"/>
              <a:pathLst>
                <a:path w="8191500" h="5770880">
                  <a:moveTo>
                    <a:pt x="4929466" y="0"/>
                  </a:moveTo>
                  <a:lnTo>
                    <a:pt x="4880906" y="232"/>
                  </a:lnTo>
                  <a:lnTo>
                    <a:pt x="4832457" y="929"/>
                  </a:lnTo>
                  <a:lnTo>
                    <a:pt x="4784122" y="2088"/>
                  </a:lnTo>
                  <a:lnTo>
                    <a:pt x="4735903" y="3706"/>
                  </a:lnTo>
                  <a:lnTo>
                    <a:pt x="4687803" y="5783"/>
                  </a:lnTo>
                  <a:lnTo>
                    <a:pt x="4639822" y="8315"/>
                  </a:lnTo>
                  <a:lnTo>
                    <a:pt x="4591964" y="11300"/>
                  </a:lnTo>
                  <a:lnTo>
                    <a:pt x="4544231" y="14736"/>
                  </a:lnTo>
                  <a:lnTo>
                    <a:pt x="4496624" y="18622"/>
                  </a:lnTo>
                  <a:lnTo>
                    <a:pt x="4449146" y="22955"/>
                  </a:lnTo>
                  <a:lnTo>
                    <a:pt x="4401799" y="27733"/>
                  </a:lnTo>
                  <a:lnTo>
                    <a:pt x="4354586" y="32953"/>
                  </a:lnTo>
                  <a:lnTo>
                    <a:pt x="4307507" y="38615"/>
                  </a:lnTo>
                  <a:lnTo>
                    <a:pt x="4260566" y="44715"/>
                  </a:lnTo>
                  <a:lnTo>
                    <a:pt x="4213765" y="51251"/>
                  </a:lnTo>
                  <a:lnTo>
                    <a:pt x="4167105" y="58221"/>
                  </a:lnTo>
                  <a:lnTo>
                    <a:pt x="4120589" y="65624"/>
                  </a:lnTo>
                  <a:lnTo>
                    <a:pt x="4074219" y="73457"/>
                  </a:lnTo>
                  <a:lnTo>
                    <a:pt x="4027997" y="81717"/>
                  </a:lnTo>
                  <a:lnTo>
                    <a:pt x="3981925" y="90404"/>
                  </a:lnTo>
                  <a:lnTo>
                    <a:pt x="3936006" y="99514"/>
                  </a:lnTo>
                  <a:lnTo>
                    <a:pt x="3890241" y="109046"/>
                  </a:lnTo>
                  <a:lnTo>
                    <a:pt x="3844633" y="118997"/>
                  </a:lnTo>
                  <a:lnTo>
                    <a:pt x="3799184" y="129365"/>
                  </a:lnTo>
                  <a:lnTo>
                    <a:pt x="3753895" y="140149"/>
                  </a:lnTo>
                  <a:lnTo>
                    <a:pt x="3708770" y="151345"/>
                  </a:lnTo>
                  <a:lnTo>
                    <a:pt x="3663810" y="162953"/>
                  </a:lnTo>
                  <a:lnTo>
                    <a:pt x="3619017" y="174969"/>
                  </a:lnTo>
                  <a:lnTo>
                    <a:pt x="3574394" y="187392"/>
                  </a:lnTo>
                  <a:lnTo>
                    <a:pt x="3529943" y="200219"/>
                  </a:lnTo>
                  <a:lnTo>
                    <a:pt x="3485665" y="213449"/>
                  </a:lnTo>
                  <a:lnTo>
                    <a:pt x="3441563" y="227079"/>
                  </a:lnTo>
                  <a:lnTo>
                    <a:pt x="3397640" y="241107"/>
                  </a:lnTo>
                  <a:lnTo>
                    <a:pt x="3353896" y="255531"/>
                  </a:lnTo>
                  <a:lnTo>
                    <a:pt x="3310335" y="270350"/>
                  </a:lnTo>
                  <a:lnTo>
                    <a:pt x="3266959" y="285559"/>
                  </a:lnTo>
                  <a:lnTo>
                    <a:pt x="3223769" y="301159"/>
                  </a:lnTo>
                  <a:lnTo>
                    <a:pt x="3180768" y="317146"/>
                  </a:lnTo>
                  <a:lnTo>
                    <a:pt x="3137957" y="333518"/>
                  </a:lnTo>
                  <a:lnTo>
                    <a:pt x="3095340" y="350274"/>
                  </a:lnTo>
                  <a:lnTo>
                    <a:pt x="3052918" y="367411"/>
                  </a:lnTo>
                  <a:lnTo>
                    <a:pt x="3010694" y="384927"/>
                  </a:lnTo>
                  <a:lnTo>
                    <a:pt x="2968668" y="402819"/>
                  </a:lnTo>
                  <a:lnTo>
                    <a:pt x="2926845" y="421087"/>
                  </a:lnTo>
                  <a:lnTo>
                    <a:pt x="2885225" y="439727"/>
                  </a:lnTo>
                  <a:lnTo>
                    <a:pt x="2843811" y="458737"/>
                  </a:lnTo>
                  <a:lnTo>
                    <a:pt x="2802606" y="478116"/>
                  </a:lnTo>
                  <a:lnTo>
                    <a:pt x="2761610" y="497861"/>
                  </a:lnTo>
                  <a:lnTo>
                    <a:pt x="2720827" y="517970"/>
                  </a:lnTo>
                  <a:lnTo>
                    <a:pt x="2680258" y="538442"/>
                  </a:lnTo>
                  <a:lnTo>
                    <a:pt x="2639905" y="559273"/>
                  </a:lnTo>
                  <a:lnTo>
                    <a:pt x="2599772" y="580461"/>
                  </a:lnTo>
                  <a:lnTo>
                    <a:pt x="2559859" y="602006"/>
                  </a:lnTo>
                  <a:lnTo>
                    <a:pt x="2520170" y="623904"/>
                  </a:lnTo>
                  <a:lnTo>
                    <a:pt x="2480705" y="646153"/>
                  </a:lnTo>
                  <a:lnTo>
                    <a:pt x="2441468" y="668751"/>
                  </a:lnTo>
                  <a:lnTo>
                    <a:pt x="2402461" y="691697"/>
                  </a:lnTo>
                  <a:lnTo>
                    <a:pt x="2363684" y="714987"/>
                  </a:lnTo>
                  <a:lnTo>
                    <a:pt x="2325142" y="738621"/>
                  </a:lnTo>
                  <a:lnTo>
                    <a:pt x="2286836" y="762595"/>
                  </a:lnTo>
                  <a:lnTo>
                    <a:pt x="2248767" y="786908"/>
                  </a:lnTo>
                  <a:lnTo>
                    <a:pt x="2210939" y="811557"/>
                  </a:lnTo>
                  <a:lnTo>
                    <a:pt x="2173353" y="836540"/>
                  </a:lnTo>
                  <a:lnTo>
                    <a:pt x="2136011" y="861856"/>
                  </a:lnTo>
                  <a:lnTo>
                    <a:pt x="2098916" y="887502"/>
                  </a:lnTo>
                  <a:lnTo>
                    <a:pt x="2062070" y="913475"/>
                  </a:lnTo>
                  <a:lnTo>
                    <a:pt x="2025474" y="939775"/>
                  </a:lnTo>
                  <a:lnTo>
                    <a:pt x="1989132" y="966398"/>
                  </a:lnTo>
                  <a:lnTo>
                    <a:pt x="1953044" y="993343"/>
                  </a:lnTo>
                  <a:lnTo>
                    <a:pt x="1917214" y="1020607"/>
                  </a:lnTo>
                  <a:lnTo>
                    <a:pt x="1881644" y="1048189"/>
                  </a:lnTo>
                  <a:lnTo>
                    <a:pt x="1846335" y="1076086"/>
                  </a:lnTo>
                  <a:lnTo>
                    <a:pt x="1811289" y="1104296"/>
                  </a:lnTo>
                  <a:lnTo>
                    <a:pt x="1776510" y="1132816"/>
                  </a:lnTo>
                  <a:lnTo>
                    <a:pt x="1741998" y="1161646"/>
                  </a:lnTo>
                  <a:lnTo>
                    <a:pt x="1707756" y="1190782"/>
                  </a:lnTo>
                  <a:lnTo>
                    <a:pt x="1673787" y="1220223"/>
                  </a:lnTo>
                  <a:lnTo>
                    <a:pt x="1640092" y="1249966"/>
                  </a:lnTo>
                  <a:lnTo>
                    <a:pt x="1606674" y="1280010"/>
                  </a:lnTo>
                  <a:lnTo>
                    <a:pt x="1573534" y="1310352"/>
                  </a:lnTo>
                  <a:lnTo>
                    <a:pt x="1540676" y="1340990"/>
                  </a:lnTo>
                  <a:lnTo>
                    <a:pt x="1508100" y="1371921"/>
                  </a:lnTo>
                  <a:lnTo>
                    <a:pt x="1475809" y="1403145"/>
                  </a:lnTo>
                  <a:lnTo>
                    <a:pt x="1443805" y="1434658"/>
                  </a:lnTo>
                  <a:lnTo>
                    <a:pt x="1412091" y="1466459"/>
                  </a:lnTo>
                  <a:lnTo>
                    <a:pt x="1380669" y="1498545"/>
                  </a:lnTo>
                  <a:lnTo>
                    <a:pt x="1349540" y="1530915"/>
                  </a:lnTo>
                  <a:lnTo>
                    <a:pt x="1318706" y="1563565"/>
                  </a:lnTo>
                  <a:lnTo>
                    <a:pt x="1288171" y="1596495"/>
                  </a:lnTo>
                  <a:lnTo>
                    <a:pt x="1257936" y="1629702"/>
                  </a:lnTo>
                  <a:lnTo>
                    <a:pt x="1228003" y="1663183"/>
                  </a:lnTo>
                  <a:lnTo>
                    <a:pt x="1198375" y="1696937"/>
                  </a:lnTo>
                  <a:lnTo>
                    <a:pt x="1169052" y="1730962"/>
                  </a:lnTo>
                  <a:lnTo>
                    <a:pt x="1140039" y="1765255"/>
                  </a:lnTo>
                  <a:lnTo>
                    <a:pt x="1111336" y="1799814"/>
                  </a:lnTo>
                  <a:lnTo>
                    <a:pt x="1082947" y="1834637"/>
                  </a:lnTo>
                  <a:lnTo>
                    <a:pt x="1054872" y="1869723"/>
                  </a:lnTo>
                  <a:lnTo>
                    <a:pt x="1027115" y="1905068"/>
                  </a:lnTo>
                  <a:lnTo>
                    <a:pt x="999676" y="1940671"/>
                  </a:lnTo>
                  <a:lnTo>
                    <a:pt x="972560" y="1976530"/>
                  </a:lnTo>
                  <a:lnTo>
                    <a:pt x="945767" y="2012642"/>
                  </a:lnTo>
                  <a:lnTo>
                    <a:pt x="919300" y="2049006"/>
                  </a:lnTo>
                  <a:lnTo>
                    <a:pt x="893160" y="2085619"/>
                  </a:lnTo>
                  <a:lnTo>
                    <a:pt x="867351" y="2122479"/>
                  </a:lnTo>
                  <a:lnTo>
                    <a:pt x="841874" y="2159584"/>
                  </a:lnTo>
                  <a:lnTo>
                    <a:pt x="816731" y="2196932"/>
                  </a:lnTo>
                  <a:lnTo>
                    <a:pt x="791925" y="2234520"/>
                  </a:lnTo>
                  <a:lnTo>
                    <a:pt x="767457" y="2272348"/>
                  </a:lnTo>
                  <a:lnTo>
                    <a:pt x="743330" y="2310411"/>
                  </a:lnTo>
                  <a:lnTo>
                    <a:pt x="719546" y="2348710"/>
                  </a:lnTo>
                  <a:lnTo>
                    <a:pt x="696107" y="2387240"/>
                  </a:lnTo>
                  <a:lnTo>
                    <a:pt x="673015" y="2426001"/>
                  </a:lnTo>
                  <a:lnTo>
                    <a:pt x="650273" y="2464989"/>
                  </a:lnTo>
                  <a:lnTo>
                    <a:pt x="627882" y="2504203"/>
                  </a:lnTo>
                  <a:lnTo>
                    <a:pt x="605844" y="2543642"/>
                  </a:lnTo>
                  <a:lnTo>
                    <a:pt x="584162" y="2583301"/>
                  </a:lnTo>
                  <a:lnTo>
                    <a:pt x="562839" y="2623181"/>
                  </a:lnTo>
                  <a:lnTo>
                    <a:pt x="541875" y="2663277"/>
                  </a:lnTo>
                  <a:lnTo>
                    <a:pt x="521273" y="2703589"/>
                  </a:lnTo>
                  <a:lnTo>
                    <a:pt x="501035" y="2744114"/>
                  </a:lnTo>
                  <a:lnTo>
                    <a:pt x="481164" y="2784850"/>
                  </a:lnTo>
                  <a:lnTo>
                    <a:pt x="461662" y="2825795"/>
                  </a:lnTo>
                  <a:lnTo>
                    <a:pt x="442530" y="2866946"/>
                  </a:lnTo>
                  <a:lnTo>
                    <a:pt x="423771" y="2908302"/>
                  </a:lnTo>
                  <a:lnTo>
                    <a:pt x="405388" y="2949861"/>
                  </a:lnTo>
                  <a:lnTo>
                    <a:pt x="387381" y="2991620"/>
                  </a:lnTo>
                  <a:lnTo>
                    <a:pt x="369753" y="3033577"/>
                  </a:lnTo>
                  <a:lnTo>
                    <a:pt x="352507" y="3075730"/>
                  </a:lnTo>
                  <a:lnTo>
                    <a:pt x="335645" y="3118077"/>
                  </a:lnTo>
                  <a:lnTo>
                    <a:pt x="319168" y="3160616"/>
                  </a:lnTo>
                  <a:lnTo>
                    <a:pt x="303079" y="3203345"/>
                  </a:lnTo>
                  <a:lnTo>
                    <a:pt x="287380" y="3246261"/>
                  </a:lnTo>
                  <a:lnTo>
                    <a:pt x="272073" y="3289363"/>
                  </a:lnTo>
                  <a:lnTo>
                    <a:pt x="257161" y="3332648"/>
                  </a:lnTo>
                  <a:lnTo>
                    <a:pt x="242645" y="3376115"/>
                  </a:lnTo>
                  <a:lnTo>
                    <a:pt x="228527" y="3419760"/>
                  </a:lnTo>
                  <a:lnTo>
                    <a:pt x="214810" y="3463582"/>
                  </a:lnTo>
                  <a:lnTo>
                    <a:pt x="201496" y="3507579"/>
                  </a:lnTo>
                  <a:lnTo>
                    <a:pt x="188587" y="3551749"/>
                  </a:lnTo>
                  <a:lnTo>
                    <a:pt x="176085" y="3596090"/>
                  </a:lnTo>
                  <a:lnTo>
                    <a:pt x="163992" y="3640599"/>
                  </a:lnTo>
                  <a:lnTo>
                    <a:pt x="152310" y="3685274"/>
                  </a:lnTo>
                  <a:lnTo>
                    <a:pt x="141042" y="3730113"/>
                  </a:lnTo>
                  <a:lnTo>
                    <a:pt x="130190" y="3775115"/>
                  </a:lnTo>
                  <a:lnTo>
                    <a:pt x="119756" y="3820276"/>
                  </a:lnTo>
                  <a:lnTo>
                    <a:pt x="109741" y="3865595"/>
                  </a:lnTo>
                  <a:lnTo>
                    <a:pt x="100149" y="3911070"/>
                  </a:lnTo>
                  <a:lnTo>
                    <a:pt x="90980" y="3956698"/>
                  </a:lnTo>
                  <a:lnTo>
                    <a:pt x="82239" y="4002478"/>
                  </a:lnTo>
                  <a:lnTo>
                    <a:pt x="73925" y="4048407"/>
                  </a:lnTo>
                  <a:lnTo>
                    <a:pt x="66042" y="4094484"/>
                  </a:lnTo>
                  <a:lnTo>
                    <a:pt x="58593" y="4140705"/>
                  </a:lnTo>
                  <a:lnTo>
                    <a:pt x="51578" y="4187069"/>
                  </a:lnTo>
                  <a:lnTo>
                    <a:pt x="45000" y="4233574"/>
                  </a:lnTo>
                  <a:lnTo>
                    <a:pt x="38861" y="4280218"/>
                  </a:lnTo>
                  <a:lnTo>
                    <a:pt x="33164" y="4326998"/>
                  </a:lnTo>
                  <a:lnTo>
                    <a:pt x="27910" y="4373913"/>
                  </a:lnTo>
                  <a:lnTo>
                    <a:pt x="23101" y="4420960"/>
                  </a:lnTo>
                  <a:lnTo>
                    <a:pt x="18741" y="4468137"/>
                  </a:lnTo>
                  <a:lnTo>
                    <a:pt x="14830" y="4515442"/>
                  </a:lnTo>
                  <a:lnTo>
                    <a:pt x="11372" y="4562873"/>
                  </a:lnTo>
                  <a:lnTo>
                    <a:pt x="8368" y="4610428"/>
                  </a:lnTo>
                  <a:lnTo>
                    <a:pt x="5820" y="4658104"/>
                  </a:lnTo>
                  <a:lnTo>
                    <a:pt x="3730" y="4705900"/>
                  </a:lnTo>
                  <a:lnTo>
                    <a:pt x="2101" y="4753814"/>
                  </a:lnTo>
                  <a:lnTo>
                    <a:pt x="935" y="4801842"/>
                  </a:lnTo>
                  <a:lnTo>
                    <a:pt x="234" y="4849984"/>
                  </a:lnTo>
                  <a:lnTo>
                    <a:pt x="0" y="4898237"/>
                  </a:lnTo>
                  <a:lnTo>
                    <a:pt x="258" y="4948898"/>
                  </a:lnTo>
                  <a:lnTo>
                    <a:pt x="1031" y="4999437"/>
                  </a:lnTo>
                  <a:lnTo>
                    <a:pt x="2316" y="5049852"/>
                  </a:lnTo>
                  <a:lnTo>
                    <a:pt x="4110" y="5100139"/>
                  </a:lnTo>
                  <a:lnTo>
                    <a:pt x="6413" y="5150296"/>
                  </a:lnTo>
                  <a:lnTo>
                    <a:pt x="9219" y="5200322"/>
                  </a:lnTo>
                  <a:lnTo>
                    <a:pt x="12529" y="5250212"/>
                  </a:lnTo>
                  <a:lnTo>
                    <a:pt x="16338" y="5299966"/>
                  </a:lnTo>
                  <a:lnTo>
                    <a:pt x="20645" y="5349579"/>
                  </a:lnTo>
                  <a:lnTo>
                    <a:pt x="25447" y="5399051"/>
                  </a:lnTo>
                  <a:lnTo>
                    <a:pt x="30741" y="5448377"/>
                  </a:lnTo>
                  <a:lnTo>
                    <a:pt x="36525" y="5497556"/>
                  </a:lnTo>
                  <a:lnTo>
                    <a:pt x="42797" y="5546586"/>
                  </a:lnTo>
                  <a:lnTo>
                    <a:pt x="49554" y="5595462"/>
                  </a:lnTo>
                  <a:lnTo>
                    <a:pt x="56794" y="5644184"/>
                  </a:lnTo>
                  <a:lnTo>
                    <a:pt x="79527" y="5770626"/>
                  </a:lnTo>
                  <a:lnTo>
                    <a:pt x="8191500" y="5770626"/>
                  </a:lnTo>
                  <a:lnTo>
                    <a:pt x="8191500" y="1227340"/>
                  </a:lnTo>
                  <a:lnTo>
                    <a:pt x="8065071" y="1118514"/>
                  </a:lnTo>
                  <a:lnTo>
                    <a:pt x="8027323" y="1087868"/>
                  </a:lnTo>
                  <a:lnTo>
                    <a:pt x="7989265" y="1057587"/>
                  </a:lnTo>
                  <a:lnTo>
                    <a:pt x="7950901" y="1027673"/>
                  </a:lnTo>
                  <a:lnTo>
                    <a:pt x="7912234" y="998129"/>
                  </a:lnTo>
                  <a:lnTo>
                    <a:pt x="7873265" y="968958"/>
                  </a:lnTo>
                  <a:lnTo>
                    <a:pt x="7833998" y="940163"/>
                  </a:lnTo>
                  <a:lnTo>
                    <a:pt x="7794435" y="911745"/>
                  </a:lnTo>
                  <a:lnTo>
                    <a:pt x="7754580" y="883709"/>
                  </a:lnTo>
                  <a:lnTo>
                    <a:pt x="7714434" y="856055"/>
                  </a:lnTo>
                  <a:lnTo>
                    <a:pt x="7674001" y="828789"/>
                  </a:lnTo>
                  <a:lnTo>
                    <a:pt x="7633283" y="801911"/>
                  </a:lnTo>
                  <a:lnTo>
                    <a:pt x="7592283" y="775424"/>
                  </a:lnTo>
                  <a:lnTo>
                    <a:pt x="7551004" y="749332"/>
                  </a:lnTo>
                  <a:lnTo>
                    <a:pt x="7509448" y="723637"/>
                  </a:lnTo>
                  <a:lnTo>
                    <a:pt x="7467618" y="698341"/>
                  </a:lnTo>
                  <a:lnTo>
                    <a:pt x="7425516" y="673448"/>
                  </a:lnTo>
                  <a:lnTo>
                    <a:pt x="7383146" y="648959"/>
                  </a:lnTo>
                  <a:lnTo>
                    <a:pt x="7340510" y="624879"/>
                  </a:lnTo>
                  <a:lnTo>
                    <a:pt x="7297612" y="601208"/>
                  </a:lnTo>
                  <a:lnTo>
                    <a:pt x="7254452" y="577951"/>
                  </a:lnTo>
                  <a:lnTo>
                    <a:pt x="7211035" y="555109"/>
                  </a:lnTo>
                  <a:lnTo>
                    <a:pt x="7167363" y="532686"/>
                  </a:lnTo>
                  <a:lnTo>
                    <a:pt x="7123438" y="510684"/>
                  </a:lnTo>
                  <a:lnTo>
                    <a:pt x="7079264" y="489106"/>
                  </a:lnTo>
                  <a:lnTo>
                    <a:pt x="7034842" y="467954"/>
                  </a:lnTo>
                  <a:lnTo>
                    <a:pt x="6990177" y="447232"/>
                  </a:lnTo>
                  <a:lnTo>
                    <a:pt x="6945270" y="426941"/>
                  </a:lnTo>
                  <a:lnTo>
                    <a:pt x="6900124" y="407085"/>
                  </a:lnTo>
                  <a:lnTo>
                    <a:pt x="6854742" y="387666"/>
                  </a:lnTo>
                  <a:lnTo>
                    <a:pt x="6809127" y="368687"/>
                  </a:lnTo>
                  <a:lnTo>
                    <a:pt x="6763281" y="350151"/>
                  </a:lnTo>
                  <a:lnTo>
                    <a:pt x="6717206" y="332060"/>
                  </a:lnTo>
                  <a:lnTo>
                    <a:pt x="6670907" y="314416"/>
                  </a:lnTo>
                  <a:lnTo>
                    <a:pt x="6624385" y="297224"/>
                  </a:lnTo>
                  <a:lnTo>
                    <a:pt x="6577642" y="280485"/>
                  </a:lnTo>
                  <a:lnTo>
                    <a:pt x="6530683" y="264202"/>
                  </a:lnTo>
                  <a:lnTo>
                    <a:pt x="6483509" y="248377"/>
                  </a:lnTo>
                  <a:lnTo>
                    <a:pt x="6436124" y="233014"/>
                  </a:lnTo>
                  <a:lnTo>
                    <a:pt x="6388529" y="218115"/>
                  </a:lnTo>
                  <a:lnTo>
                    <a:pt x="6340728" y="203683"/>
                  </a:lnTo>
                  <a:lnTo>
                    <a:pt x="6292723" y="189721"/>
                  </a:lnTo>
                  <a:lnTo>
                    <a:pt x="6244517" y="176230"/>
                  </a:lnTo>
                  <a:lnTo>
                    <a:pt x="6196113" y="163214"/>
                  </a:lnTo>
                  <a:lnTo>
                    <a:pt x="6147513" y="150676"/>
                  </a:lnTo>
                  <a:lnTo>
                    <a:pt x="6098720" y="138618"/>
                  </a:lnTo>
                  <a:lnTo>
                    <a:pt x="6049738" y="127043"/>
                  </a:lnTo>
                  <a:lnTo>
                    <a:pt x="6000567" y="115954"/>
                  </a:lnTo>
                  <a:lnTo>
                    <a:pt x="5951212" y="105352"/>
                  </a:lnTo>
                  <a:lnTo>
                    <a:pt x="5901675" y="95242"/>
                  </a:lnTo>
                  <a:lnTo>
                    <a:pt x="5851958" y="85625"/>
                  </a:lnTo>
                  <a:lnTo>
                    <a:pt x="5802065" y="76505"/>
                  </a:lnTo>
                  <a:lnTo>
                    <a:pt x="5751998" y="67884"/>
                  </a:lnTo>
                  <a:lnTo>
                    <a:pt x="5701759" y="59764"/>
                  </a:lnTo>
                  <a:lnTo>
                    <a:pt x="5651352" y="52149"/>
                  </a:lnTo>
                  <a:lnTo>
                    <a:pt x="5600779" y="45041"/>
                  </a:lnTo>
                  <a:lnTo>
                    <a:pt x="5550043" y="38442"/>
                  </a:lnTo>
                  <a:lnTo>
                    <a:pt x="5499146" y="32356"/>
                  </a:lnTo>
                  <a:lnTo>
                    <a:pt x="5448092" y="26785"/>
                  </a:lnTo>
                  <a:lnTo>
                    <a:pt x="5396883" y="21732"/>
                  </a:lnTo>
                  <a:lnTo>
                    <a:pt x="5345521" y="17200"/>
                  </a:lnTo>
                  <a:lnTo>
                    <a:pt x="5294009" y="13190"/>
                  </a:lnTo>
                  <a:lnTo>
                    <a:pt x="5242351" y="9707"/>
                  </a:lnTo>
                  <a:lnTo>
                    <a:pt x="5190548" y="6752"/>
                  </a:lnTo>
                  <a:lnTo>
                    <a:pt x="5138604" y="4328"/>
                  </a:lnTo>
                  <a:lnTo>
                    <a:pt x="5086521" y="2438"/>
                  </a:lnTo>
                  <a:lnTo>
                    <a:pt x="5034302" y="1085"/>
                  </a:lnTo>
                  <a:lnTo>
                    <a:pt x="4981950" y="271"/>
                  </a:lnTo>
                  <a:lnTo>
                    <a:pt x="4929466" y="0"/>
                  </a:lnTo>
                  <a:close/>
                </a:path>
              </a:pathLst>
            </a:custGeom>
            <a:solidFill>
              <a:srgbClr val="8AC145"/>
            </a:solidFill>
          </p:spPr>
          <p:txBody>
            <a:bodyPr wrap="square" lIns="0" tIns="0" rIns="0" bIns="0" rtlCol="0"/>
            <a:lstStyle/>
            <a:p>
              <a:endParaRPr/>
            </a:p>
          </p:txBody>
        </p:sp>
        <p:pic>
          <p:nvPicPr>
            <p:cNvPr id="4" name="object 4"/>
            <p:cNvPicPr/>
            <p:nvPr/>
          </p:nvPicPr>
          <p:blipFill>
            <a:blip r:embed="rId2" cstate="print"/>
            <a:stretch>
              <a:fillRect/>
            </a:stretch>
          </p:blipFill>
          <p:spPr>
            <a:xfrm>
              <a:off x="6598157" y="3109722"/>
              <a:ext cx="5593842" cy="1667255"/>
            </a:xfrm>
            <a:prstGeom prst="rect">
              <a:avLst/>
            </a:prstGeom>
          </p:spPr>
        </p:pic>
        <p:pic>
          <p:nvPicPr>
            <p:cNvPr id="5" name="object 5"/>
            <p:cNvPicPr/>
            <p:nvPr/>
          </p:nvPicPr>
          <p:blipFill>
            <a:blip r:embed="rId3" cstate="print"/>
            <a:stretch>
              <a:fillRect/>
            </a:stretch>
          </p:blipFill>
          <p:spPr>
            <a:xfrm>
              <a:off x="5695188" y="3932681"/>
              <a:ext cx="6408420" cy="1667256"/>
            </a:xfrm>
            <a:prstGeom prst="rect">
              <a:avLst/>
            </a:prstGeom>
          </p:spPr>
        </p:pic>
      </p:grpSp>
      <p:sp>
        <p:nvSpPr>
          <p:cNvPr id="6" name="object 6"/>
          <p:cNvSpPr txBox="1"/>
          <p:nvPr/>
        </p:nvSpPr>
        <p:spPr>
          <a:xfrm>
            <a:off x="6150673" y="3287712"/>
            <a:ext cx="5450840" cy="1762760"/>
          </a:xfrm>
          <a:prstGeom prst="rect">
            <a:avLst/>
          </a:prstGeom>
        </p:spPr>
        <p:txBody>
          <a:bodyPr vert="horz" wrap="square" lIns="0" tIns="116205" rIns="0" bIns="0" rtlCol="0">
            <a:spAutoFit/>
          </a:bodyPr>
          <a:lstStyle/>
          <a:p>
            <a:pPr marL="12700" marR="5080" indent="902335">
              <a:lnSpc>
                <a:spcPts val="6480"/>
              </a:lnSpc>
              <a:spcBef>
                <a:spcPts val="915"/>
              </a:spcBef>
            </a:pPr>
            <a:r>
              <a:rPr sz="6000" spc="-10" dirty="0">
                <a:solidFill>
                  <a:srgbClr val="FFFFFF"/>
                </a:solidFill>
                <a:latin typeface="Carlito"/>
                <a:cs typeface="Carlito"/>
              </a:rPr>
              <a:t>Conclusiones</a:t>
            </a:r>
            <a:r>
              <a:rPr sz="6000" spc="-290" dirty="0">
                <a:solidFill>
                  <a:srgbClr val="FFFFFF"/>
                </a:solidFill>
                <a:latin typeface="Carlito"/>
                <a:cs typeface="Carlito"/>
              </a:rPr>
              <a:t> </a:t>
            </a:r>
            <a:r>
              <a:rPr sz="6000" spc="-50" dirty="0">
                <a:solidFill>
                  <a:srgbClr val="FFFFFF"/>
                </a:solidFill>
                <a:latin typeface="Carlito"/>
                <a:cs typeface="Carlito"/>
              </a:rPr>
              <a:t>y recomendaciones</a:t>
            </a:r>
            <a:endParaRPr sz="6000">
              <a:latin typeface="Carlito"/>
              <a:cs typeface="Carlito"/>
            </a:endParaRPr>
          </a:p>
        </p:txBody>
      </p:sp>
      <p:sp>
        <p:nvSpPr>
          <p:cNvPr id="7" name="object 7"/>
          <p:cNvSpPr txBox="1"/>
          <p:nvPr/>
        </p:nvSpPr>
        <p:spPr>
          <a:xfrm>
            <a:off x="5323141" y="5232971"/>
            <a:ext cx="6282690" cy="1191260"/>
          </a:xfrm>
          <a:prstGeom prst="rect">
            <a:avLst/>
          </a:prstGeom>
        </p:spPr>
        <p:txBody>
          <a:bodyPr vert="horz" wrap="square" lIns="0" tIns="35560" rIns="0" bIns="0" rtlCol="0">
            <a:spAutoFit/>
          </a:bodyPr>
          <a:lstStyle/>
          <a:p>
            <a:pPr marL="281305" marR="5080" indent="-269240" algn="r">
              <a:lnSpc>
                <a:spcPts val="1400"/>
              </a:lnSpc>
              <a:spcBef>
                <a:spcPts val="280"/>
              </a:spcBef>
              <a:buFont typeface="Wingdings"/>
              <a:buChar char=""/>
              <a:tabLst>
                <a:tab pos="1124585" algn="l"/>
              </a:tabLst>
            </a:pPr>
            <a:r>
              <a:rPr sz="1300" dirty="0">
                <a:solidFill>
                  <a:srgbClr val="FFFFFF"/>
                </a:solidFill>
                <a:latin typeface="Arial"/>
                <a:cs typeface="Arial"/>
              </a:rPr>
              <a:t>Solicite</a:t>
            </a:r>
            <a:r>
              <a:rPr sz="1300" spc="-35" dirty="0">
                <a:solidFill>
                  <a:srgbClr val="FFFFFF"/>
                </a:solidFill>
                <a:latin typeface="Arial"/>
                <a:cs typeface="Arial"/>
              </a:rPr>
              <a:t> </a:t>
            </a:r>
            <a:r>
              <a:rPr sz="1300" dirty="0">
                <a:solidFill>
                  <a:srgbClr val="FFFFFF"/>
                </a:solidFill>
                <a:latin typeface="Arial"/>
                <a:cs typeface="Arial"/>
              </a:rPr>
              <a:t>una</a:t>
            </a:r>
            <a:r>
              <a:rPr sz="1300" spc="-20" dirty="0">
                <a:solidFill>
                  <a:srgbClr val="FFFFFF"/>
                </a:solidFill>
                <a:latin typeface="Arial"/>
                <a:cs typeface="Arial"/>
              </a:rPr>
              <a:t> </a:t>
            </a:r>
            <a:r>
              <a:rPr sz="1300" dirty="0">
                <a:solidFill>
                  <a:srgbClr val="FFFFFF"/>
                </a:solidFill>
                <a:latin typeface="Arial"/>
                <a:cs typeface="Arial"/>
              </a:rPr>
              <a:t>constancia</a:t>
            </a:r>
            <a:r>
              <a:rPr sz="1300" spc="-35" dirty="0">
                <a:solidFill>
                  <a:srgbClr val="FFFFFF"/>
                </a:solidFill>
                <a:latin typeface="Arial"/>
                <a:cs typeface="Arial"/>
              </a:rPr>
              <a:t> </a:t>
            </a:r>
            <a:r>
              <a:rPr sz="1300" dirty="0">
                <a:solidFill>
                  <a:srgbClr val="FFFFFF"/>
                </a:solidFill>
                <a:latin typeface="Arial"/>
                <a:cs typeface="Arial"/>
              </a:rPr>
              <a:t>de</a:t>
            </a:r>
            <a:r>
              <a:rPr sz="1300" spc="-20" dirty="0">
                <a:solidFill>
                  <a:srgbClr val="FFFFFF"/>
                </a:solidFill>
                <a:latin typeface="Arial"/>
                <a:cs typeface="Arial"/>
              </a:rPr>
              <a:t> </a:t>
            </a:r>
            <a:r>
              <a:rPr sz="1300" dirty="0">
                <a:solidFill>
                  <a:srgbClr val="FFFFFF"/>
                </a:solidFill>
                <a:latin typeface="Arial"/>
                <a:cs typeface="Arial"/>
              </a:rPr>
              <a:t>semanas</a:t>
            </a:r>
            <a:r>
              <a:rPr sz="1300" spc="-25" dirty="0">
                <a:solidFill>
                  <a:srgbClr val="FFFFFF"/>
                </a:solidFill>
                <a:latin typeface="Arial"/>
                <a:cs typeface="Arial"/>
              </a:rPr>
              <a:t> </a:t>
            </a:r>
            <a:r>
              <a:rPr sz="1300" dirty="0">
                <a:solidFill>
                  <a:srgbClr val="FFFFFF"/>
                </a:solidFill>
                <a:latin typeface="Arial"/>
                <a:cs typeface="Arial"/>
              </a:rPr>
              <a:t>cotizadas</a:t>
            </a:r>
            <a:r>
              <a:rPr sz="1300" spc="-35" dirty="0">
                <a:solidFill>
                  <a:srgbClr val="FFFFFF"/>
                </a:solidFill>
                <a:latin typeface="Arial"/>
                <a:cs typeface="Arial"/>
              </a:rPr>
              <a:t> </a:t>
            </a:r>
            <a:r>
              <a:rPr sz="1300" dirty="0">
                <a:solidFill>
                  <a:srgbClr val="FFFFFF"/>
                </a:solidFill>
                <a:latin typeface="Arial"/>
                <a:cs typeface="Arial"/>
              </a:rPr>
              <a:t>en</a:t>
            </a:r>
            <a:r>
              <a:rPr sz="1300" spc="-20" dirty="0">
                <a:solidFill>
                  <a:srgbClr val="FFFFFF"/>
                </a:solidFill>
                <a:latin typeface="Arial"/>
                <a:cs typeface="Arial"/>
              </a:rPr>
              <a:t> </a:t>
            </a:r>
            <a:r>
              <a:rPr sz="1300" dirty="0">
                <a:solidFill>
                  <a:srgbClr val="FFFFFF"/>
                </a:solidFill>
                <a:latin typeface="Arial"/>
                <a:cs typeface="Arial"/>
              </a:rPr>
              <a:t>la</a:t>
            </a:r>
            <a:r>
              <a:rPr sz="1300" spc="-20" dirty="0">
                <a:solidFill>
                  <a:srgbClr val="FFFFFF"/>
                </a:solidFill>
                <a:latin typeface="Arial"/>
                <a:cs typeface="Arial"/>
              </a:rPr>
              <a:t> </a:t>
            </a:r>
            <a:r>
              <a:rPr sz="1300" spc="-10" dirty="0">
                <a:solidFill>
                  <a:srgbClr val="FFFFFF"/>
                </a:solidFill>
                <a:latin typeface="Arial"/>
                <a:cs typeface="Arial"/>
              </a:rPr>
              <a:t>subdelegación</a:t>
            </a:r>
            <a:r>
              <a:rPr sz="1300" spc="-35" dirty="0">
                <a:solidFill>
                  <a:srgbClr val="FFFFFF"/>
                </a:solidFill>
                <a:latin typeface="Arial"/>
                <a:cs typeface="Arial"/>
              </a:rPr>
              <a:t> </a:t>
            </a:r>
            <a:r>
              <a:rPr sz="1300" dirty="0">
                <a:solidFill>
                  <a:srgbClr val="FFFFFF"/>
                </a:solidFill>
                <a:latin typeface="Arial"/>
                <a:cs typeface="Arial"/>
              </a:rPr>
              <a:t>del</a:t>
            </a:r>
            <a:r>
              <a:rPr sz="1300" spc="-20" dirty="0">
                <a:solidFill>
                  <a:srgbClr val="FFFFFF"/>
                </a:solidFill>
                <a:latin typeface="Arial"/>
                <a:cs typeface="Arial"/>
              </a:rPr>
              <a:t> </a:t>
            </a:r>
            <a:r>
              <a:rPr sz="1300" dirty="0">
                <a:solidFill>
                  <a:srgbClr val="FFFFFF"/>
                </a:solidFill>
                <a:latin typeface="Arial"/>
                <a:cs typeface="Arial"/>
              </a:rPr>
              <a:t>IMSS</a:t>
            </a:r>
            <a:r>
              <a:rPr sz="1300" spc="-35" dirty="0">
                <a:solidFill>
                  <a:srgbClr val="FFFFFF"/>
                </a:solidFill>
                <a:latin typeface="Arial"/>
                <a:cs typeface="Arial"/>
              </a:rPr>
              <a:t> </a:t>
            </a:r>
            <a:r>
              <a:rPr sz="1300" dirty="0">
                <a:solidFill>
                  <a:srgbClr val="FFFFFF"/>
                </a:solidFill>
                <a:latin typeface="Arial"/>
                <a:cs typeface="Arial"/>
              </a:rPr>
              <a:t>o</a:t>
            </a:r>
            <a:r>
              <a:rPr sz="1300" spc="-15" dirty="0">
                <a:solidFill>
                  <a:srgbClr val="FFFFFF"/>
                </a:solidFill>
                <a:latin typeface="Arial"/>
                <a:cs typeface="Arial"/>
              </a:rPr>
              <a:t> </a:t>
            </a:r>
            <a:r>
              <a:rPr sz="1300" spc="-25" dirty="0">
                <a:solidFill>
                  <a:srgbClr val="FFFFFF"/>
                </a:solidFill>
                <a:latin typeface="Arial"/>
                <a:cs typeface="Arial"/>
              </a:rPr>
              <a:t>en 	</a:t>
            </a:r>
            <a:r>
              <a:rPr sz="1300" dirty="0">
                <a:solidFill>
                  <a:srgbClr val="FFFFFF"/>
                </a:solidFill>
                <a:latin typeface="Arial"/>
                <a:cs typeface="Arial"/>
              </a:rPr>
              <a:t>internet,</a:t>
            </a:r>
            <a:r>
              <a:rPr sz="1300" spc="-20" dirty="0">
                <a:solidFill>
                  <a:srgbClr val="FFFFFF"/>
                </a:solidFill>
                <a:latin typeface="Arial"/>
                <a:cs typeface="Arial"/>
              </a:rPr>
              <a:t> </a:t>
            </a:r>
            <a:r>
              <a:rPr sz="1300" dirty="0">
                <a:solidFill>
                  <a:srgbClr val="FFFFFF"/>
                </a:solidFill>
                <a:latin typeface="Arial"/>
                <a:cs typeface="Arial"/>
              </a:rPr>
              <a:t>si</a:t>
            </a:r>
            <a:r>
              <a:rPr sz="1300" spc="-30" dirty="0">
                <a:solidFill>
                  <a:srgbClr val="FFFFFF"/>
                </a:solidFill>
                <a:latin typeface="Arial"/>
                <a:cs typeface="Arial"/>
              </a:rPr>
              <a:t> </a:t>
            </a:r>
            <a:r>
              <a:rPr sz="1300" dirty="0">
                <a:solidFill>
                  <a:srgbClr val="FFFFFF"/>
                </a:solidFill>
                <a:latin typeface="Arial"/>
                <a:cs typeface="Arial"/>
              </a:rPr>
              <a:t>no</a:t>
            </a:r>
            <a:r>
              <a:rPr sz="1300" spc="-25" dirty="0">
                <a:solidFill>
                  <a:srgbClr val="FFFFFF"/>
                </a:solidFill>
                <a:latin typeface="Arial"/>
                <a:cs typeface="Arial"/>
              </a:rPr>
              <a:t> </a:t>
            </a:r>
            <a:r>
              <a:rPr sz="1300" dirty="0">
                <a:solidFill>
                  <a:srgbClr val="FFFFFF"/>
                </a:solidFill>
                <a:latin typeface="Arial"/>
                <a:cs typeface="Arial"/>
              </a:rPr>
              <a:t>coincide</a:t>
            </a:r>
            <a:r>
              <a:rPr sz="1300" spc="-35" dirty="0">
                <a:solidFill>
                  <a:srgbClr val="FFFFFF"/>
                </a:solidFill>
                <a:latin typeface="Arial"/>
                <a:cs typeface="Arial"/>
              </a:rPr>
              <a:t> </a:t>
            </a:r>
            <a:r>
              <a:rPr sz="1300" dirty="0">
                <a:solidFill>
                  <a:srgbClr val="FFFFFF"/>
                </a:solidFill>
                <a:latin typeface="Arial"/>
                <a:cs typeface="Arial"/>
              </a:rPr>
              <a:t>con</a:t>
            </a:r>
            <a:r>
              <a:rPr sz="1300" spc="-30" dirty="0">
                <a:solidFill>
                  <a:srgbClr val="FFFFFF"/>
                </a:solidFill>
                <a:latin typeface="Arial"/>
                <a:cs typeface="Arial"/>
              </a:rPr>
              <a:t> </a:t>
            </a:r>
            <a:r>
              <a:rPr sz="1300" dirty="0">
                <a:solidFill>
                  <a:srgbClr val="FFFFFF"/>
                </a:solidFill>
                <a:latin typeface="Arial"/>
                <a:cs typeface="Arial"/>
              </a:rPr>
              <a:t>las</a:t>
            </a:r>
            <a:r>
              <a:rPr sz="1300" spc="-25" dirty="0">
                <a:solidFill>
                  <a:srgbClr val="FFFFFF"/>
                </a:solidFill>
                <a:latin typeface="Arial"/>
                <a:cs typeface="Arial"/>
              </a:rPr>
              <a:t> </a:t>
            </a:r>
            <a:r>
              <a:rPr sz="1300" dirty="0">
                <a:solidFill>
                  <a:srgbClr val="FFFFFF"/>
                </a:solidFill>
                <a:latin typeface="Arial"/>
                <a:cs typeface="Arial"/>
              </a:rPr>
              <a:t>reales</a:t>
            </a:r>
            <a:r>
              <a:rPr sz="1300" spc="-25" dirty="0">
                <a:solidFill>
                  <a:srgbClr val="FFFFFF"/>
                </a:solidFill>
                <a:latin typeface="Arial"/>
                <a:cs typeface="Arial"/>
              </a:rPr>
              <a:t> </a:t>
            </a:r>
            <a:r>
              <a:rPr sz="1300" dirty="0">
                <a:solidFill>
                  <a:srgbClr val="FFFFFF"/>
                </a:solidFill>
                <a:latin typeface="Arial"/>
                <a:cs typeface="Arial"/>
              </a:rPr>
              <a:t>pida</a:t>
            </a:r>
            <a:r>
              <a:rPr sz="1300" spc="-25" dirty="0">
                <a:solidFill>
                  <a:srgbClr val="FFFFFF"/>
                </a:solidFill>
                <a:latin typeface="Arial"/>
                <a:cs typeface="Arial"/>
              </a:rPr>
              <a:t> </a:t>
            </a:r>
            <a:r>
              <a:rPr sz="1300" dirty="0">
                <a:solidFill>
                  <a:srgbClr val="FFFFFF"/>
                </a:solidFill>
                <a:latin typeface="Arial"/>
                <a:cs typeface="Arial"/>
              </a:rPr>
              <a:t>su</a:t>
            </a:r>
            <a:r>
              <a:rPr sz="1300" spc="-30" dirty="0">
                <a:solidFill>
                  <a:srgbClr val="FFFFFF"/>
                </a:solidFill>
                <a:latin typeface="Arial"/>
                <a:cs typeface="Arial"/>
              </a:rPr>
              <a:t> </a:t>
            </a:r>
            <a:r>
              <a:rPr sz="1300" dirty="0">
                <a:solidFill>
                  <a:srgbClr val="FFFFFF"/>
                </a:solidFill>
                <a:latin typeface="Arial"/>
                <a:cs typeface="Arial"/>
              </a:rPr>
              <a:t>corrección</a:t>
            </a:r>
            <a:r>
              <a:rPr sz="1300" spc="-25" dirty="0">
                <a:solidFill>
                  <a:srgbClr val="FFFFFF"/>
                </a:solidFill>
                <a:latin typeface="Arial"/>
                <a:cs typeface="Arial"/>
              </a:rPr>
              <a:t> </a:t>
            </a:r>
            <a:r>
              <a:rPr sz="1300" dirty="0">
                <a:solidFill>
                  <a:srgbClr val="FFFFFF"/>
                </a:solidFill>
                <a:latin typeface="Arial"/>
                <a:cs typeface="Arial"/>
              </a:rPr>
              <a:t>de</a:t>
            </a:r>
            <a:r>
              <a:rPr sz="1300" spc="-20" dirty="0">
                <a:solidFill>
                  <a:srgbClr val="FFFFFF"/>
                </a:solidFill>
                <a:latin typeface="Arial"/>
                <a:cs typeface="Arial"/>
              </a:rPr>
              <a:t> </a:t>
            </a:r>
            <a:r>
              <a:rPr sz="1300" spc="-10" dirty="0">
                <a:solidFill>
                  <a:srgbClr val="FFFFFF"/>
                </a:solidFill>
                <a:latin typeface="Arial"/>
                <a:cs typeface="Arial"/>
              </a:rPr>
              <a:t>inmediato.</a:t>
            </a:r>
            <a:endParaRPr sz="1300">
              <a:latin typeface="Arial"/>
              <a:cs typeface="Arial"/>
            </a:endParaRPr>
          </a:p>
          <a:p>
            <a:pPr marL="802640" lvl="1" indent="-269240">
              <a:lnSpc>
                <a:spcPct val="100000"/>
              </a:lnSpc>
              <a:spcBef>
                <a:spcPts val="825"/>
              </a:spcBef>
              <a:buFont typeface="Wingdings"/>
              <a:buChar char=""/>
              <a:tabLst>
                <a:tab pos="802640" algn="l"/>
              </a:tabLst>
            </a:pPr>
            <a:r>
              <a:rPr sz="1300" dirty="0">
                <a:solidFill>
                  <a:srgbClr val="FFFFFF"/>
                </a:solidFill>
                <a:latin typeface="Arial"/>
                <a:cs typeface="Arial"/>
              </a:rPr>
              <a:t>Si</a:t>
            </a:r>
            <a:r>
              <a:rPr sz="1300" spc="-35" dirty="0">
                <a:solidFill>
                  <a:srgbClr val="FFFFFF"/>
                </a:solidFill>
                <a:latin typeface="Arial"/>
                <a:cs typeface="Arial"/>
              </a:rPr>
              <a:t> </a:t>
            </a:r>
            <a:r>
              <a:rPr sz="1300" dirty="0">
                <a:solidFill>
                  <a:srgbClr val="FFFFFF"/>
                </a:solidFill>
                <a:latin typeface="Arial"/>
                <a:cs typeface="Arial"/>
              </a:rPr>
              <a:t>le</a:t>
            </a:r>
            <a:r>
              <a:rPr sz="1300" spc="-20" dirty="0">
                <a:solidFill>
                  <a:srgbClr val="FFFFFF"/>
                </a:solidFill>
                <a:latin typeface="Arial"/>
                <a:cs typeface="Arial"/>
              </a:rPr>
              <a:t> </a:t>
            </a:r>
            <a:r>
              <a:rPr sz="1300" dirty="0">
                <a:solidFill>
                  <a:srgbClr val="FFFFFF"/>
                </a:solidFill>
                <a:latin typeface="Arial"/>
                <a:cs typeface="Arial"/>
              </a:rPr>
              <a:t>aplica</a:t>
            </a:r>
            <a:r>
              <a:rPr sz="1300" spc="-25" dirty="0">
                <a:solidFill>
                  <a:srgbClr val="FFFFFF"/>
                </a:solidFill>
                <a:latin typeface="Arial"/>
                <a:cs typeface="Arial"/>
              </a:rPr>
              <a:t> </a:t>
            </a:r>
            <a:r>
              <a:rPr sz="1300" dirty="0">
                <a:solidFill>
                  <a:srgbClr val="FFFFFF"/>
                </a:solidFill>
                <a:latin typeface="Arial"/>
                <a:cs typeface="Arial"/>
              </a:rPr>
              <a:t>el</a:t>
            </a:r>
            <a:r>
              <a:rPr sz="1300" spc="-20" dirty="0">
                <a:solidFill>
                  <a:srgbClr val="FFFFFF"/>
                </a:solidFill>
                <a:latin typeface="Arial"/>
                <a:cs typeface="Arial"/>
              </a:rPr>
              <a:t> </a:t>
            </a:r>
            <a:r>
              <a:rPr sz="1300" dirty="0">
                <a:solidFill>
                  <a:srgbClr val="FFFFFF"/>
                </a:solidFill>
                <a:latin typeface="Arial"/>
                <a:cs typeface="Arial"/>
              </a:rPr>
              <a:t>esquema</a:t>
            </a:r>
            <a:r>
              <a:rPr sz="1300" spc="-25" dirty="0">
                <a:solidFill>
                  <a:srgbClr val="FFFFFF"/>
                </a:solidFill>
                <a:latin typeface="Arial"/>
                <a:cs typeface="Arial"/>
              </a:rPr>
              <a:t> </a:t>
            </a:r>
            <a:r>
              <a:rPr sz="1300" dirty="0">
                <a:solidFill>
                  <a:srgbClr val="FFFFFF"/>
                </a:solidFill>
                <a:latin typeface="Arial"/>
                <a:cs typeface="Arial"/>
              </a:rPr>
              <a:t>anterior</a:t>
            </a:r>
            <a:r>
              <a:rPr sz="1300" spc="-15" dirty="0">
                <a:solidFill>
                  <a:srgbClr val="FFFFFF"/>
                </a:solidFill>
                <a:latin typeface="Arial"/>
                <a:cs typeface="Arial"/>
              </a:rPr>
              <a:t> </a:t>
            </a:r>
            <a:r>
              <a:rPr sz="1300" dirty="0">
                <a:solidFill>
                  <a:srgbClr val="FFFFFF"/>
                </a:solidFill>
                <a:latin typeface="Arial"/>
                <a:cs typeface="Arial"/>
              </a:rPr>
              <a:t>no</a:t>
            </a:r>
            <a:r>
              <a:rPr sz="1300" spc="-20" dirty="0">
                <a:solidFill>
                  <a:srgbClr val="FFFFFF"/>
                </a:solidFill>
                <a:latin typeface="Arial"/>
                <a:cs typeface="Arial"/>
              </a:rPr>
              <a:t> </a:t>
            </a:r>
            <a:r>
              <a:rPr sz="1300" dirty="0">
                <a:solidFill>
                  <a:srgbClr val="FFFFFF"/>
                </a:solidFill>
                <a:latin typeface="Arial"/>
                <a:cs typeface="Arial"/>
              </a:rPr>
              <a:t>deje</a:t>
            </a:r>
            <a:r>
              <a:rPr sz="1300" spc="-20" dirty="0">
                <a:solidFill>
                  <a:srgbClr val="FFFFFF"/>
                </a:solidFill>
                <a:latin typeface="Arial"/>
                <a:cs typeface="Arial"/>
              </a:rPr>
              <a:t> </a:t>
            </a:r>
            <a:r>
              <a:rPr sz="1300" dirty="0">
                <a:solidFill>
                  <a:srgbClr val="FFFFFF"/>
                </a:solidFill>
                <a:latin typeface="Arial"/>
                <a:cs typeface="Arial"/>
              </a:rPr>
              <a:t>de</a:t>
            </a:r>
            <a:r>
              <a:rPr sz="1300" spc="-25" dirty="0">
                <a:solidFill>
                  <a:srgbClr val="FFFFFF"/>
                </a:solidFill>
                <a:latin typeface="Arial"/>
                <a:cs typeface="Arial"/>
              </a:rPr>
              <a:t> </a:t>
            </a:r>
            <a:r>
              <a:rPr sz="1300" spc="-10" dirty="0">
                <a:solidFill>
                  <a:srgbClr val="FFFFFF"/>
                </a:solidFill>
                <a:latin typeface="Arial"/>
                <a:cs typeface="Arial"/>
              </a:rPr>
              <a:t>cotizar,</a:t>
            </a:r>
            <a:r>
              <a:rPr sz="1300" spc="-25" dirty="0">
                <a:solidFill>
                  <a:srgbClr val="FFFFFF"/>
                </a:solidFill>
                <a:latin typeface="Arial"/>
                <a:cs typeface="Arial"/>
              </a:rPr>
              <a:t> </a:t>
            </a:r>
            <a:r>
              <a:rPr sz="1300" dirty="0">
                <a:solidFill>
                  <a:srgbClr val="FFFFFF"/>
                </a:solidFill>
                <a:latin typeface="Arial"/>
                <a:cs typeface="Arial"/>
              </a:rPr>
              <a:t>su</a:t>
            </a:r>
            <a:r>
              <a:rPr sz="1300" spc="-20" dirty="0">
                <a:solidFill>
                  <a:srgbClr val="FFFFFF"/>
                </a:solidFill>
                <a:latin typeface="Arial"/>
                <a:cs typeface="Arial"/>
              </a:rPr>
              <a:t> </a:t>
            </a:r>
            <a:r>
              <a:rPr sz="1300" dirty="0">
                <a:solidFill>
                  <a:srgbClr val="FFFFFF"/>
                </a:solidFill>
                <a:latin typeface="Arial"/>
                <a:cs typeface="Arial"/>
              </a:rPr>
              <a:t>pensión</a:t>
            </a:r>
            <a:r>
              <a:rPr sz="1300" spc="-25" dirty="0">
                <a:solidFill>
                  <a:srgbClr val="FFFFFF"/>
                </a:solidFill>
                <a:latin typeface="Arial"/>
                <a:cs typeface="Arial"/>
              </a:rPr>
              <a:t> </a:t>
            </a:r>
            <a:r>
              <a:rPr sz="1300" dirty="0">
                <a:solidFill>
                  <a:srgbClr val="FFFFFF"/>
                </a:solidFill>
                <a:latin typeface="Arial"/>
                <a:cs typeface="Arial"/>
              </a:rPr>
              <a:t>será</a:t>
            </a:r>
            <a:r>
              <a:rPr sz="1300" spc="-20" dirty="0">
                <a:solidFill>
                  <a:srgbClr val="FFFFFF"/>
                </a:solidFill>
                <a:latin typeface="Arial"/>
                <a:cs typeface="Arial"/>
              </a:rPr>
              <a:t> </a:t>
            </a:r>
            <a:r>
              <a:rPr sz="1300" spc="-10" dirty="0">
                <a:solidFill>
                  <a:srgbClr val="FFFFFF"/>
                </a:solidFill>
                <a:latin typeface="Arial"/>
                <a:cs typeface="Arial"/>
              </a:rPr>
              <a:t>menor.</a:t>
            </a:r>
            <a:endParaRPr sz="1300">
              <a:latin typeface="Arial"/>
              <a:cs typeface="Arial"/>
            </a:endParaRPr>
          </a:p>
          <a:p>
            <a:pPr marL="268605" marR="5080" lvl="1" indent="-268605" algn="r">
              <a:lnSpc>
                <a:spcPts val="1480"/>
              </a:lnSpc>
              <a:spcBef>
                <a:spcPts val="844"/>
              </a:spcBef>
              <a:buFont typeface="Wingdings"/>
              <a:buChar char=""/>
              <a:tabLst>
                <a:tab pos="268605" algn="l"/>
              </a:tabLst>
            </a:pPr>
            <a:r>
              <a:rPr sz="1300" dirty="0">
                <a:solidFill>
                  <a:srgbClr val="FFFFFF"/>
                </a:solidFill>
                <a:latin typeface="Arial"/>
                <a:cs typeface="Arial"/>
              </a:rPr>
              <a:t>No</a:t>
            </a:r>
            <a:r>
              <a:rPr sz="1300" spc="-30" dirty="0">
                <a:solidFill>
                  <a:srgbClr val="FFFFFF"/>
                </a:solidFill>
                <a:latin typeface="Arial"/>
                <a:cs typeface="Arial"/>
              </a:rPr>
              <a:t> </a:t>
            </a:r>
            <a:r>
              <a:rPr sz="1300" dirty="0">
                <a:solidFill>
                  <a:srgbClr val="FFFFFF"/>
                </a:solidFill>
                <a:latin typeface="Arial"/>
                <a:cs typeface="Arial"/>
              </a:rPr>
              <a:t>cometa</a:t>
            </a:r>
            <a:r>
              <a:rPr sz="1300" spc="-30" dirty="0">
                <a:solidFill>
                  <a:srgbClr val="FFFFFF"/>
                </a:solidFill>
                <a:latin typeface="Arial"/>
                <a:cs typeface="Arial"/>
              </a:rPr>
              <a:t> </a:t>
            </a:r>
            <a:r>
              <a:rPr sz="1300" dirty="0">
                <a:solidFill>
                  <a:srgbClr val="FFFFFF"/>
                </a:solidFill>
                <a:latin typeface="Arial"/>
                <a:cs typeface="Arial"/>
              </a:rPr>
              <a:t>el</a:t>
            </a:r>
            <a:r>
              <a:rPr sz="1300" spc="-25" dirty="0">
                <a:solidFill>
                  <a:srgbClr val="FFFFFF"/>
                </a:solidFill>
                <a:latin typeface="Arial"/>
                <a:cs typeface="Arial"/>
              </a:rPr>
              <a:t> </a:t>
            </a:r>
            <a:r>
              <a:rPr sz="1300" dirty="0">
                <a:solidFill>
                  <a:srgbClr val="FFFFFF"/>
                </a:solidFill>
                <a:latin typeface="Arial"/>
                <a:cs typeface="Arial"/>
              </a:rPr>
              <a:t>error</a:t>
            </a:r>
            <a:r>
              <a:rPr sz="1300" spc="-20" dirty="0">
                <a:solidFill>
                  <a:srgbClr val="FFFFFF"/>
                </a:solidFill>
                <a:latin typeface="Arial"/>
                <a:cs typeface="Arial"/>
              </a:rPr>
              <a:t> </a:t>
            </a:r>
            <a:r>
              <a:rPr sz="1300" dirty="0">
                <a:solidFill>
                  <a:srgbClr val="FFFFFF"/>
                </a:solidFill>
                <a:latin typeface="Arial"/>
                <a:cs typeface="Arial"/>
              </a:rPr>
              <a:t>de</a:t>
            </a:r>
            <a:r>
              <a:rPr sz="1300" spc="-20" dirty="0">
                <a:solidFill>
                  <a:srgbClr val="FFFFFF"/>
                </a:solidFill>
                <a:latin typeface="Arial"/>
                <a:cs typeface="Arial"/>
              </a:rPr>
              <a:t> </a:t>
            </a:r>
            <a:r>
              <a:rPr sz="1300" dirty="0">
                <a:solidFill>
                  <a:srgbClr val="FFFFFF"/>
                </a:solidFill>
                <a:latin typeface="Arial"/>
                <a:cs typeface="Arial"/>
              </a:rPr>
              <a:t>optar</a:t>
            </a:r>
            <a:r>
              <a:rPr sz="1300" spc="-30" dirty="0">
                <a:solidFill>
                  <a:srgbClr val="FFFFFF"/>
                </a:solidFill>
                <a:latin typeface="Arial"/>
                <a:cs typeface="Arial"/>
              </a:rPr>
              <a:t> </a:t>
            </a:r>
            <a:r>
              <a:rPr sz="1300" dirty="0">
                <a:solidFill>
                  <a:srgbClr val="FFFFFF"/>
                </a:solidFill>
                <a:latin typeface="Arial"/>
                <a:cs typeface="Arial"/>
              </a:rPr>
              <a:t>por</a:t>
            </a:r>
            <a:r>
              <a:rPr sz="1300" spc="-25" dirty="0">
                <a:solidFill>
                  <a:srgbClr val="FFFFFF"/>
                </a:solidFill>
                <a:latin typeface="Arial"/>
                <a:cs typeface="Arial"/>
              </a:rPr>
              <a:t> </a:t>
            </a:r>
            <a:r>
              <a:rPr sz="1300" dirty="0">
                <a:solidFill>
                  <a:srgbClr val="FFFFFF"/>
                </a:solidFill>
                <a:latin typeface="Arial"/>
                <a:cs typeface="Arial"/>
              </a:rPr>
              <a:t>la</a:t>
            </a:r>
            <a:r>
              <a:rPr sz="1300" spc="-25" dirty="0">
                <a:solidFill>
                  <a:srgbClr val="FFFFFF"/>
                </a:solidFill>
                <a:latin typeface="Arial"/>
                <a:cs typeface="Arial"/>
              </a:rPr>
              <a:t> </a:t>
            </a:r>
            <a:r>
              <a:rPr sz="1300" dirty="0">
                <a:solidFill>
                  <a:srgbClr val="FFFFFF"/>
                </a:solidFill>
                <a:latin typeface="Arial"/>
                <a:cs typeface="Arial"/>
              </a:rPr>
              <a:t>ayuda</a:t>
            </a:r>
            <a:r>
              <a:rPr sz="1300" spc="-30" dirty="0">
                <a:solidFill>
                  <a:srgbClr val="FFFFFF"/>
                </a:solidFill>
                <a:latin typeface="Arial"/>
                <a:cs typeface="Arial"/>
              </a:rPr>
              <a:t> </a:t>
            </a:r>
            <a:r>
              <a:rPr sz="1300" dirty="0">
                <a:solidFill>
                  <a:srgbClr val="FFFFFF"/>
                </a:solidFill>
                <a:latin typeface="Arial"/>
                <a:cs typeface="Arial"/>
              </a:rPr>
              <a:t>de</a:t>
            </a:r>
            <a:r>
              <a:rPr sz="1300" spc="-25" dirty="0">
                <a:solidFill>
                  <a:srgbClr val="FFFFFF"/>
                </a:solidFill>
                <a:latin typeface="Arial"/>
                <a:cs typeface="Arial"/>
              </a:rPr>
              <a:t> </a:t>
            </a:r>
            <a:r>
              <a:rPr sz="1300" dirty="0">
                <a:solidFill>
                  <a:srgbClr val="FFFFFF"/>
                </a:solidFill>
                <a:latin typeface="Arial"/>
                <a:cs typeface="Arial"/>
              </a:rPr>
              <a:t>desempleo,</a:t>
            </a:r>
            <a:r>
              <a:rPr sz="1300" spc="-35" dirty="0">
                <a:solidFill>
                  <a:srgbClr val="FFFFFF"/>
                </a:solidFill>
                <a:latin typeface="Arial"/>
                <a:cs typeface="Arial"/>
              </a:rPr>
              <a:t> </a:t>
            </a:r>
            <a:r>
              <a:rPr sz="1300" dirty="0">
                <a:solidFill>
                  <a:srgbClr val="FFFFFF"/>
                </a:solidFill>
                <a:latin typeface="Arial"/>
                <a:cs typeface="Arial"/>
              </a:rPr>
              <a:t>le</a:t>
            </a:r>
            <a:r>
              <a:rPr sz="1300" spc="-25" dirty="0">
                <a:solidFill>
                  <a:srgbClr val="FFFFFF"/>
                </a:solidFill>
                <a:latin typeface="Arial"/>
                <a:cs typeface="Arial"/>
              </a:rPr>
              <a:t> </a:t>
            </a:r>
            <a:r>
              <a:rPr sz="1300" dirty="0">
                <a:solidFill>
                  <a:srgbClr val="FFFFFF"/>
                </a:solidFill>
                <a:latin typeface="Arial"/>
                <a:cs typeface="Arial"/>
              </a:rPr>
              <a:t>resta</a:t>
            </a:r>
            <a:r>
              <a:rPr sz="1300" spc="-25" dirty="0">
                <a:solidFill>
                  <a:srgbClr val="FFFFFF"/>
                </a:solidFill>
                <a:latin typeface="Arial"/>
                <a:cs typeface="Arial"/>
              </a:rPr>
              <a:t> </a:t>
            </a:r>
            <a:r>
              <a:rPr sz="1300" spc="-10" dirty="0">
                <a:solidFill>
                  <a:srgbClr val="FFFFFF"/>
                </a:solidFill>
                <a:latin typeface="Arial"/>
                <a:cs typeface="Arial"/>
              </a:rPr>
              <a:t>semanas</a:t>
            </a:r>
            <a:endParaRPr sz="1300">
              <a:latin typeface="Arial"/>
              <a:cs typeface="Arial"/>
            </a:endParaRPr>
          </a:p>
          <a:p>
            <a:pPr marR="6350" algn="r">
              <a:lnSpc>
                <a:spcPts val="1480"/>
              </a:lnSpc>
            </a:pPr>
            <a:r>
              <a:rPr sz="1300" spc="-10" dirty="0">
                <a:solidFill>
                  <a:srgbClr val="FFFFFF"/>
                </a:solidFill>
                <a:latin typeface="Arial"/>
                <a:cs typeface="Arial"/>
              </a:rPr>
              <a:t>cotizadas.</a:t>
            </a:r>
            <a:endParaRPr sz="1300">
              <a:latin typeface="Arial"/>
              <a:cs typeface="Arial"/>
            </a:endParaRPr>
          </a:p>
        </p:txBody>
      </p:sp>
      <p:sp>
        <p:nvSpPr>
          <p:cNvPr id="8" name="object 8"/>
          <p:cNvSpPr/>
          <p:nvPr/>
        </p:nvSpPr>
        <p:spPr>
          <a:xfrm>
            <a:off x="406526" y="184022"/>
            <a:ext cx="0" cy="1598295"/>
          </a:xfrm>
          <a:custGeom>
            <a:avLst/>
            <a:gdLst/>
            <a:ahLst/>
            <a:cxnLst/>
            <a:rect l="l" t="t" r="r" b="b"/>
            <a:pathLst>
              <a:path h="1598295">
                <a:moveTo>
                  <a:pt x="0" y="0"/>
                </a:moveTo>
                <a:lnTo>
                  <a:pt x="0" y="1597710"/>
                </a:lnTo>
              </a:path>
            </a:pathLst>
          </a:custGeom>
          <a:ln w="127000">
            <a:solidFill>
              <a:srgbClr val="1D6EA9"/>
            </a:solidFill>
            <a:prstDash val="dash"/>
          </a:ln>
        </p:spPr>
        <p:txBody>
          <a:bodyPr wrap="square" lIns="0" tIns="0" rIns="0" bIns="0" rtlCol="0"/>
          <a:lstStyle/>
          <a:p>
            <a:endParaRPr/>
          </a:p>
        </p:txBody>
      </p:sp>
      <p:grpSp>
        <p:nvGrpSpPr>
          <p:cNvPr id="9" name="object 9"/>
          <p:cNvGrpSpPr/>
          <p:nvPr/>
        </p:nvGrpSpPr>
        <p:grpSpPr>
          <a:xfrm>
            <a:off x="1476883" y="0"/>
            <a:ext cx="9867265" cy="6309360"/>
            <a:chOff x="1476883" y="0"/>
            <a:chExt cx="9867265" cy="6309360"/>
          </a:xfrm>
        </p:grpSpPr>
        <p:sp>
          <p:nvSpPr>
            <p:cNvPr id="10" name="object 10"/>
            <p:cNvSpPr/>
            <p:nvPr/>
          </p:nvSpPr>
          <p:spPr>
            <a:xfrm>
              <a:off x="5292090" y="0"/>
              <a:ext cx="2280285" cy="1268095"/>
            </a:xfrm>
            <a:custGeom>
              <a:avLst/>
              <a:gdLst/>
              <a:ahLst/>
              <a:cxnLst/>
              <a:rect l="l" t="t" r="r" b="b"/>
              <a:pathLst>
                <a:path w="2280284" h="1268095">
                  <a:moveTo>
                    <a:pt x="2279904" y="0"/>
                  </a:moveTo>
                  <a:lnTo>
                    <a:pt x="2002878" y="0"/>
                  </a:lnTo>
                  <a:lnTo>
                    <a:pt x="138709" y="1078344"/>
                  </a:lnTo>
                  <a:lnTo>
                    <a:pt x="138709" y="0"/>
                  </a:lnTo>
                  <a:lnTo>
                    <a:pt x="0" y="0"/>
                  </a:lnTo>
                  <a:lnTo>
                    <a:pt x="0" y="1198613"/>
                  </a:lnTo>
                  <a:lnTo>
                    <a:pt x="5450" y="1225609"/>
                  </a:lnTo>
                  <a:lnTo>
                    <a:pt x="20313" y="1247654"/>
                  </a:lnTo>
                  <a:lnTo>
                    <a:pt x="42358" y="1262517"/>
                  </a:lnTo>
                  <a:lnTo>
                    <a:pt x="69354" y="1267968"/>
                  </a:lnTo>
                  <a:lnTo>
                    <a:pt x="78428" y="1267380"/>
                  </a:lnTo>
                  <a:lnTo>
                    <a:pt x="87306" y="1265616"/>
                  </a:lnTo>
                  <a:lnTo>
                    <a:pt x="95879" y="1262708"/>
                  </a:lnTo>
                  <a:lnTo>
                    <a:pt x="104038" y="1258684"/>
                  </a:lnTo>
                  <a:lnTo>
                    <a:pt x="2279904" y="0"/>
                  </a:lnTo>
                  <a:close/>
                </a:path>
              </a:pathLst>
            </a:custGeom>
            <a:solidFill>
              <a:srgbClr val="F09D18"/>
            </a:solidFill>
          </p:spPr>
          <p:txBody>
            <a:bodyPr wrap="square" lIns="0" tIns="0" rIns="0" bIns="0" rtlCol="0"/>
            <a:lstStyle/>
            <a:p>
              <a:endParaRPr/>
            </a:p>
          </p:txBody>
        </p:sp>
        <p:sp>
          <p:nvSpPr>
            <p:cNvPr id="11" name="object 11"/>
            <p:cNvSpPr/>
            <p:nvPr/>
          </p:nvSpPr>
          <p:spPr>
            <a:xfrm>
              <a:off x="10208514" y="0"/>
              <a:ext cx="1135380" cy="478155"/>
            </a:xfrm>
            <a:custGeom>
              <a:avLst/>
              <a:gdLst/>
              <a:ahLst/>
              <a:cxnLst/>
              <a:rect l="l" t="t" r="r" b="b"/>
              <a:pathLst>
                <a:path w="1135379" h="478155">
                  <a:moveTo>
                    <a:pt x="1135380" y="0"/>
                  </a:moveTo>
                  <a:lnTo>
                    <a:pt x="0" y="0"/>
                  </a:lnTo>
                  <a:lnTo>
                    <a:pt x="1701" y="16814"/>
                  </a:lnTo>
                  <a:lnTo>
                    <a:pt x="13038" y="62534"/>
                  </a:lnTo>
                  <a:lnTo>
                    <a:pt x="27931" y="106739"/>
                  </a:lnTo>
                  <a:lnTo>
                    <a:pt x="46217" y="149267"/>
                  </a:lnTo>
                  <a:lnTo>
                    <a:pt x="67734" y="189955"/>
                  </a:lnTo>
                  <a:lnTo>
                    <a:pt x="92320" y="228642"/>
                  </a:lnTo>
                  <a:lnTo>
                    <a:pt x="119814" y="265165"/>
                  </a:lnTo>
                  <a:lnTo>
                    <a:pt x="150051" y="299363"/>
                  </a:lnTo>
                  <a:lnTo>
                    <a:pt x="182871" y="331073"/>
                  </a:lnTo>
                  <a:lnTo>
                    <a:pt x="218112" y="360133"/>
                  </a:lnTo>
                  <a:lnTo>
                    <a:pt x="255610" y="386381"/>
                  </a:lnTo>
                  <a:lnTo>
                    <a:pt x="295203" y="409656"/>
                  </a:lnTo>
                  <a:lnTo>
                    <a:pt x="336731" y="429794"/>
                  </a:lnTo>
                  <a:lnTo>
                    <a:pt x="380029" y="446635"/>
                  </a:lnTo>
                  <a:lnTo>
                    <a:pt x="424936" y="460015"/>
                  </a:lnTo>
                  <a:lnTo>
                    <a:pt x="471290" y="469773"/>
                  </a:lnTo>
                  <a:lnTo>
                    <a:pt x="518929" y="475746"/>
                  </a:lnTo>
                  <a:lnTo>
                    <a:pt x="567690" y="477773"/>
                  </a:lnTo>
                  <a:lnTo>
                    <a:pt x="616450" y="475746"/>
                  </a:lnTo>
                  <a:lnTo>
                    <a:pt x="664089" y="469773"/>
                  </a:lnTo>
                  <a:lnTo>
                    <a:pt x="710443" y="460015"/>
                  </a:lnTo>
                  <a:lnTo>
                    <a:pt x="755350" y="446635"/>
                  </a:lnTo>
                  <a:lnTo>
                    <a:pt x="798648" y="429794"/>
                  </a:lnTo>
                  <a:lnTo>
                    <a:pt x="840176" y="409656"/>
                  </a:lnTo>
                  <a:lnTo>
                    <a:pt x="879769" y="386381"/>
                  </a:lnTo>
                  <a:lnTo>
                    <a:pt x="917267" y="360133"/>
                  </a:lnTo>
                  <a:lnTo>
                    <a:pt x="952508" y="331073"/>
                  </a:lnTo>
                  <a:lnTo>
                    <a:pt x="985328" y="299363"/>
                  </a:lnTo>
                  <a:lnTo>
                    <a:pt x="1015565" y="265165"/>
                  </a:lnTo>
                  <a:lnTo>
                    <a:pt x="1043059" y="228642"/>
                  </a:lnTo>
                  <a:lnTo>
                    <a:pt x="1067645" y="189955"/>
                  </a:lnTo>
                  <a:lnTo>
                    <a:pt x="1089162" y="149267"/>
                  </a:lnTo>
                  <a:lnTo>
                    <a:pt x="1107448" y="106739"/>
                  </a:lnTo>
                  <a:lnTo>
                    <a:pt x="1122341" y="62534"/>
                  </a:lnTo>
                  <a:lnTo>
                    <a:pt x="1133678" y="16814"/>
                  </a:lnTo>
                  <a:lnTo>
                    <a:pt x="1135380" y="0"/>
                  </a:lnTo>
                  <a:close/>
                </a:path>
              </a:pathLst>
            </a:custGeom>
            <a:solidFill>
              <a:srgbClr val="1D6EA9"/>
            </a:solidFill>
          </p:spPr>
          <p:txBody>
            <a:bodyPr wrap="square" lIns="0" tIns="0" rIns="0" bIns="0" rtlCol="0"/>
            <a:lstStyle/>
            <a:p>
              <a:endParaRPr/>
            </a:p>
          </p:txBody>
        </p:sp>
        <p:sp>
          <p:nvSpPr>
            <p:cNvPr id="12" name="object 12"/>
            <p:cNvSpPr/>
            <p:nvPr/>
          </p:nvSpPr>
          <p:spPr>
            <a:xfrm>
              <a:off x="1568958" y="515112"/>
              <a:ext cx="2393950" cy="2327910"/>
            </a:xfrm>
            <a:custGeom>
              <a:avLst/>
              <a:gdLst/>
              <a:ahLst/>
              <a:cxnLst/>
              <a:rect l="l" t="t" r="r" b="b"/>
              <a:pathLst>
                <a:path w="2393950" h="2327910">
                  <a:moveTo>
                    <a:pt x="1196721" y="0"/>
                  </a:moveTo>
                  <a:lnTo>
                    <a:pt x="1147392" y="970"/>
                  </a:lnTo>
                  <a:lnTo>
                    <a:pt x="1098570" y="3858"/>
                  </a:lnTo>
                  <a:lnTo>
                    <a:pt x="1050296" y="8625"/>
                  </a:lnTo>
                  <a:lnTo>
                    <a:pt x="1002605" y="15234"/>
                  </a:lnTo>
                  <a:lnTo>
                    <a:pt x="955539" y="23647"/>
                  </a:lnTo>
                  <a:lnTo>
                    <a:pt x="909134" y="33827"/>
                  </a:lnTo>
                  <a:lnTo>
                    <a:pt x="863429" y="45737"/>
                  </a:lnTo>
                  <a:lnTo>
                    <a:pt x="818463" y="59339"/>
                  </a:lnTo>
                  <a:lnTo>
                    <a:pt x="774274" y="74595"/>
                  </a:lnTo>
                  <a:lnTo>
                    <a:pt x="730902" y="91469"/>
                  </a:lnTo>
                  <a:lnTo>
                    <a:pt x="688383" y="109922"/>
                  </a:lnTo>
                  <a:lnTo>
                    <a:pt x="646757" y="129918"/>
                  </a:lnTo>
                  <a:lnTo>
                    <a:pt x="606063" y="151418"/>
                  </a:lnTo>
                  <a:lnTo>
                    <a:pt x="566338" y="174386"/>
                  </a:lnTo>
                  <a:lnTo>
                    <a:pt x="527621" y="198784"/>
                  </a:lnTo>
                  <a:lnTo>
                    <a:pt x="489951" y="224575"/>
                  </a:lnTo>
                  <a:lnTo>
                    <a:pt x="453367" y="251721"/>
                  </a:lnTo>
                  <a:lnTo>
                    <a:pt x="417906" y="280184"/>
                  </a:lnTo>
                  <a:lnTo>
                    <a:pt x="383608" y="309927"/>
                  </a:lnTo>
                  <a:lnTo>
                    <a:pt x="350510" y="340914"/>
                  </a:lnTo>
                  <a:lnTo>
                    <a:pt x="318651" y="373105"/>
                  </a:lnTo>
                  <a:lnTo>
                    <a:pt x="288071" y="406465"/>
                  </a:lnTo>
                  <a:lnTo>
                    <a:pt x="258806" y="440954"/>
                  </a:lnTo>
                  <a:lnTo>
                    <a:pt x="230896" y="476537"/>
                  </a:lnTo>
                  <a:lnTo>
                    <a:pt x="204380" y="513176"/>
                  </a:lnTo>
                  <a:lnTo>
                    <a:pt x="179295" y="550832"/>
                  </a:lnTo>
                  <a:lnTo>
                    <a:pt x="155681" y="589469"/>
                  </a:lnTo>
                  <a:lnTo>
                    <a:pt x="133575" y="629050"/>
                  </a:lnTo>
                  <a:lnTo>
                    <a:pt x="113016" y="669536"/>
                  </a:lnTo>
                  <a:lnTo>
                    <a:pt x="94043" y="710890"/>
                  </a:lnTo>
                  <a:lnTo>
                    <a:pt x="76695" y="753075"/>
                  </a:lnTo>
                  <a:lnTo>
                    <a:pt x="61009" y="796054"/>
                  </a:lnTo>
                  <a:lnTo>
                    <a:pt x="47024" y="839789"/>
                  </a:lnTo>
                  <a:lnTo>
                    <a:pt x="34779" y="884242"/>
                  </a:lnTo>
                  <a:lnTo>
                    <a:pt x="24313" y="929377"/>
                  </a:lnTo>
                  <a:lnTo>
                    <a:pt x="15662" y="975155"/>
                  </a:lnTo>
                  <a:lnTo>
                    <a:pt x="8868" y="1021539"/>
                  </a:lnTo>
                  <a:lnTo>
                    <a:pt x="3967" y="1068492"/>
                  </a:lnTo>
                  <a:lnTo>
                    <a:pt x="998" y="1115976"/>
                  </a:lnTo>
                  <a:lnTo>
                    <a:pt x="0" y="1163955"/>
                  </a:lnTo>
                  <a:lnTo>
                    <a:pt x="998" y="1211933"/>
                  </a:lnTo>
                  <a:lnTo>
                    <a:pt x="3967" y="1259417"/>
                  </a:lnTo>
                  <a:lnTo>
                    <a:pt x="8868" y="1306370"/>
                  </a:lnTo>
                  <a:lnTo>
                    <a:pt x="15662" y="1352754"/>
                  </a:lnTo>
                  <a:lnTo>
                    <a:pt x="24313" y="1398532"/>
                  </a:lnTo>
                  <a:lnTo>
                    <a:pt x="34779" y="1443667"/>
                  </a:lnTo>
                  <a:lnTo>
                    <a:pt x="47024" y="1488120"/>
                  </a:lnTo>
                  <a:lnTo>
                    <a:pt x="61009" y="1531855"/>
                  </a:lnTo>
                  <a:lnTo>
                    <a:pt x="76695" y="1574834"/>
                  </a:lnTo>
                  <a:lnTo>
                    <a:pt x="94043" y="1617019"/>
                  </a:lnTo>
                  <a:lnTo>
                    <a:pt x="113016" y="1658373"/>
                  </a:lnTo>
                  <a:lnTo>
                    <a:pt x="133575" y="1698859"/>
                  </a:lnTo>
                  <a:lnTo>
                    <a:pt x="155681" y="1738440"/>
                  </a:lnTo>
                  <a:lnTo>
                    <a:pt x="179295" y="1777077"/>
                  </a:lnTo>
                  <a:lnTo>
                    <a:pt x="204380" y="1814733"/>
                  </a:lnTo>
                  <a:lnTo>
                    <a:pt x="230896" y="1851372"/>
                  </a:lnTo>
                  <a:lnTo>
                    <a:pt x="258806" y="1886955"/>
                  </a:lnTo>
                  <a:lnTo>
                    <a:pt x="288071" y="1921444"/>
                  </a:lnTo>
                  <a:lnTo>
                    <a:pt x="318651" y="1954804"/>
                  </a:lnTo>
                  <a:lnTo>
                    <a:pt x="350510" y="1986995"/>
                  </a:lnTo>
                  <a:lnTo>
                    <a:pt x="383608" y="2017982"/>
                  </a:lnTo>
                  <a:lnTo>
                    <a:pt x="417906" y="2047725"/>
                  </a:lnTo>
                  <a:lnTo>
                    <a:pt x="453367" y="2076188"/>
                  </a:lnTo>
                  <a:lnTo>
                    <a:pt x="489951" y="2103334"/>
                  </a:lnTo>
                  <a:lnTo>
                    <a:pt x="527621" y="2129125"/>
                  </a:lnTo>
                  <a:lnTo>
                    <a:pt x="566338" y="2153523"/>
                  </a:lnTo>
                  <a:lnTo>
                    <a:pt x="606063" y="2176491"/>
                  </a:lnTo>
                  <a:lnTo>
                    <a:pt x="646757" y="2197991"/>
                  </a:lnTo>
                  <a:lnTo>
                    <a:pt x="688383" y="2217987"/>
                  </a:lnTo>
                  <a:lnTo>
                    <a:pt x="730902" y="2236440"/>
                  </a:lnTo>
                  <a:lnTo>
                    <a:pt x="774274" y="2253314"/>
                  </a:lnTo>
                  <a:lnTo>
                    <a:pt x="818463" y="2268570"/>
                  </a:lnTo>
                  <a:lnTo>
                    <a:pt x="863429" y="2282172"/>
                  </a:lnTo>
                  <a:lnTo>
                    <a:pt x="909134" y="2294082"/>
                  </a:lnTo>
                  <a:lnTo>
                    <a:pt x="955539" y="2304262"/>
                  </a:lnTo>
                  <a:lnTo>
                    <a:pt x="1002605" y="2312675"/>
                  </a:lnTo>
                  <a:lnTo>
                    <a:pt x="1050296" y="2319284"/>
                  </a:lnTo>
                  <a:lnTo>
                    <a:pt x="1098570" y="2324051"/>
                  </a:lnTo>
                  <a:lnTo>
                    <a:pt x="1147392" y="2326939"/>
                  </a:lnTo>
                  <a:lnTo>
                    <a:pt x="1196721" y="2327910"/>
                  </a:lnTo>
                  <a:lnTo>
                    <a:pt x="1246049" y="2326939"/>
                  </a:lnTo>
                  <a:lnTo>
                    <a:pt x="1294871" y="2324051"/>
                  </a:lnTo>
                  <a:lnTo>
                    <a:pt x="1343145" y="2319284"/>
                  </a:lnTo>
                  <a:lnTo>
                    <a:pt x="1390836" y="2312675"/>
                  </a:lnTo>
                  <a:lnTo>
                    <a:pt x="1437902" y="2304262"/>
                  </a:lnTo>
                  <a:lnTo>
                    <a:pt x="1484307" y="2294082"/>
                  </a:lnTo>
                  <a:lnTo>
                    <a:pt x="1530012" y="2282172"/>
                  </a:lnTo>
                  <a:lnTo>
                    <a:pt x="1574978" y="2268570"/>
                  </a:lnTo>
                  <a:lnTo>
                    <a:pt x="1619167" y="2253314"/>
                  </a:lnTo>
                  <a:lnTo>
                    <a:pt x="1662539" y="2236440"/>
                  </a:lnTo>
                  <a:lnTo>
                    <a:pt x="1705058" y="2217987"/>
                  </a:lnTo>
                  <a:lnTo>
                    <a:pt x="1746684" y="2197991"/>
                  </a:lnTo>
                  <a:lnTo>
                    <a:pt x="1787378" y="2176491"/>
                  </a:lnTo>
                  <a:lnTo>
                    <a:pt x="1827103" y="2153523"/>
                  </a:lnTo>
                  <a:lnTo>
                    <a:pt x="1865820" y="2129125"/>
                  </a:lnTo>
                  <a:lnTo>
                    <a:pt x="1903490" y="2103334"/>
                  </a:lnTo>
                  <a:lnTo>
                    <a:pt x="1940074" y="2076188"/>
                  </a:lnTo>
                  <a:lnTo>
                    <a:pt x="1975535" y="2047725"/>
                  </a:lnTo>
                  <a:lnTo>
                    <a:pt x="2009833" y="2017982"/>
                  </a:lnTo>
                  <a:lnTo>
                    <a:pt x="2042931" y="1986995"/>
                  </a:lnTo>
                  <a:lnTo>
                    <a:pt x="2074790" y="1954804"/>
                  </a:lnTo>
                  <a:lnTo>
                    <a:pt x="2105370" y="1921444"/>
                  </a:lnTo>
                  <a:lnTo>
                    <a:pt x="2134635" y="1886955"/>
                  </a:lnTo>
                  <a:lnTo>
                    <a:pt x="2162545" y="1851372"/>
                  </a:lnTo>
                  <a:lnTo>
                    <a:pt x="2189061" y="1814733"/>
                  </a:lnTo>
                  <a:lnTo>
                    <a:pt x="2214146" y="1777077"/>
                  </a:lnTo>
                  <a:lnTo>
                    <a:pt x="2237760" y="1738440"/>
                  </a:lnTo>
                  <a:lnTo>
                    <a:pt x="2259866" y="1698859"/>
                  </a:lnTo>
                  <a:lnTo>
                    <a:pt x="2280425" y="1658373"/>
                  </a:lnTo>
                  <a:lnTo>
                    <a:pt x="2299398" y="1617019"/>
                  </a:lnTo>
                  <a:lnTo>
                    <a:pt x="2316746" y="1574834"/>
                  </a:lnTo>
                  <a:lnTo>
                    <a:pt x="2332432" y="1531855"/>
                  </a:lnTo>
                  <a:lnTo>
                    <a:pt x="2346417" y="1488120"/>
                  </a:lnTo>
                  <a:lnTo>
                    <a:pt x="2358662" y="1443667"/>
                  </a:lnTo>
                  <a:lnTo>
                    <a:pt x="2369128" y="1398532"/>
                  </a:lnTo>
                  <a:lnTo>
                    <a:pt x="2377779" y="1352754"/>
                  </a:lnTo>
                  <a:lnTo>
                    <a:pt x="2384573" y="1306370"/>
                  </a:lnTo>
                  <a:lnTo>
                    <a:pt x="2389474" y="1259417"/>
                  </a:lnTo>
                  <a:lnTo>
                    <a:pt x="2392443" y="1211933"/>
                  </a:lnTo>
                  <a:lnTo>
                    <a:pt x="2393442" y="1163955"/>
                  </a:lnTo>
                  <a:lnTo>
                    <a:pt x="2392443" y="1115976"/>
                  </a:lnTo>
                  <a:lnTo>
                    <a:pt x="2389474" y="1068492"/>
                  </a:lnTo>
                  <a:lnTo>
                    <a:pt x="2384573" y="1021539"/>
                  </a:lnTo>
                  <a:lnTo>
                    <a:pt x="2377779" y="975155"/>
                  </a:lnTo>
                  <a:lnTo>
                    <a:pt x="2369128" y="929377"/>
                  </a:lnTo>
                  <a:lnTo>
                    <a:pt x="2358662" y="884242"/>
                  </a:lnTo>
                  <a:lnTo>
                    <a:pt x="2346417" y="839789"/>
                  </a:lnTo>
                  <a:lnTo>
                    <a:pt x="2332432" y="796054"/>
                  </a:lnTo>
                  <a:lnTo>
                    <a:pt x="2316746" y="753075"/>
                  </a:lnTo>
                  <a:lnTo>
                    <a:pt x="2299398" y="710890"/>
                  </a:lnTo>
                  <a:lnTo>
                    <a:pt x="2280425" y="669536"/>
                  </a:lnTo>
                  <a:lnTo>
                    <a:pt x="2259866" y="629050"/>
                  </a:lnTo>
                  <a:lnTo>
                    <a:pt x="2237760" y="589469"/>
                  </a:lnTo>
                  <a:lnTo>
                    <a:pt x="2214146" y="550832"/>
                  </a:lnTo>
                  <a:lnTo>
                    <a:pt x="2189061" y="513176"/>
                  </a:lnTo>
                  <a:lnTo>
                    <a:pt x="2162545" y="476537"/>
                  </a:lnTo>
                  <a:lnTo>
                    <a:pt x="2134635" y="440954"/>
                  </a:lnTo>
                  <a:lnTo>
                    <a:pt x="2105370" y="406465"/>
                  </a:lnTo>
                  <a:lnTo>
                    <a:pt x="2074790" y="373105"/>
                  </a:lnTo>
                  <a:lnTo>
                    <a:pt x="2042931" y="340914"/>
                  </a:lnTo>
                  <a:lnTo>
                    <a:pt x="2009833" y="309927"/>
                  </a:lnTo>
                  <a:lnTo>
                    <a:pt x="1975535" y="280184"/>
                  </a:lnTo>
                  <a:lnTo>
                    <a:pt x="1940074" y="251721"/>
                  </a:lnTo>
                  <a:lnTo>
                    <a:pt x="1903490" y="224575"/>
                  </a:lnTo>
                  <a:lnTo>
                    <a:pt x="1865820" y="198784"/>
                  </a:lnTo>
                  <a:lnTo>
                    <a:pt x="1827103" y="174386"/>
                  </a:lnTo>
                  <a:lnTo>
                    <a:pt x="1787378" y="151418"/>
                  </a:lnTo>
                  <a:lnTo>
                    <a:pt x="1746684" y="129918"/>
                  </a:lnTo>
                  <a:lnTo>
                    <a:pt x="1705058" y="109922"/>
                  </a:lnTo>
                  <a:lnTo>
                    <a:pt x="1662539" y="91469"/>
                  </a:lnTo>
                  <a:lnTo>
                    <a:pt x="1619167" y="74595"/>
                  </a:lnTo>
                  <a:lnTo>
                    <a:pt x="1574978" y="59339"/>
                  </a:lnTo>
                  <a:lnTo>
                    <a:pt x="1530012" y="45737"/>
                  </a:lnTo>
                  <a:lnTo>
                    <a:pt x="1484307" y="33827"/>
                  </a:lnTo>
                  <a:lnTo>
                    <a:pt x="1437902" y="23647"/>
                  </a:lnTo>
                  <a:lnTo>
                    <a:pt x="1390836" y="15234"/>
                  </a:lnTo>
                  <a:lnTo>
                    <a:pt x="1343145" y="8625"/>
                  </a:lnTo>
                  <a:lnTo>
                    <a:pt x="1294871" y="3858"/>
                  </a:lnTo>
                  <a:lnTo>
                    <a:pt x="1246049" y="970"/>
                  </a:lnTo>
                  <a:lnTo>
                    <a:pt x="1196721" y="0"/>
                  </a:lnTo>
                  <a:close/>
                </a:path>
              </a:pathLst>
            </a:custGeom>
            <a:solidFill>
              <a:srgbClr val="B74818"/>
            </a:solidFill>
          </p:spPr>
          <p:txBody>
            <a:bodyPr wrap="square" lIns="0" tIns="0" rIns="0" bIns="0" rtlCol="0"/>
            <a:lstStyle/>
            <a:p>
              <a:endParaRPr/>
            </a:p>
          </p:txBody>
        </p:sp>
        <p:sp>
          <p:nvSpPr>
            <p:cNvPr id="13" name="object 13"/>
            <p:cNvSpPr/>
            <p:nvPr/>
          </p:nvSpPr>
          <p:spPr>
            <a:xfrm>
              <a:off x="1540383" y="4203572"/>
              <a:ext cx="2041525" cy="2042160"/>
            </a:xfrm>
            <a:custGeom>
              <a:avLst/>
              <a:gdLst/>
              <a:ahLst/>
              <a:cxnLst/>
              <a:rect l="l" t="t" r="r" b="b"/>
              <a:pathLst>
                <a:path w="2041525" h="2042160">
                  <a:moveTo>
                    <a:pt x="0" y="2041778"/>
                  </a:moveTo>
                  <a:lnTo>
                    <a:pt x="557" y="1993584"/>
                  </a:lnTo>
                  <a:lnTo>
                    <a:pt x="2221" y="1945662"/>
                  </a:lnTo>
                  <a:lnTo>
                    <a:pt x="4981" y="1898027"/>
                  </a:lnTo>
                  <a:lnTo>
                    <a:pt x="8822" y="1850690"/>
                  </a:lnTo>
                  <a:lnTo>
                    <a:pt x="13734" y="1803664"/>
                  </a:lnTo>
                  <a:lnTo>
                    <a:pt x="19703" y="1756960"/>
                  </a:lnTo>
                  <a:lnTo>
                    <a:pt x="26718" y="1710591"/>
                  </a:lnTo>
                  <a:lnTo>
                    <a:pt x="34766" y="1664569"/>
                  </a:lnTo>
                  <a:lnTo>
                    <a:pt x="43836" y="1618907"/>
                  </a:lnTo>
                  <a:lnTo>
                    <a:pt x="53914" y="1573617"/>
                  </a:lnTo>
                  <a:lnTo>
                    <a:pt x="64989" y="1528710"/>
                  </a:lnTo>
                  <a:lnTo>
                    <a:pt x="77049" y="1484200"/>
                  </a:lnTo>
                  <a:lnTo>
                    <a:pt x="90080" y="1440098"/>
                  </a:lnTo>
                  <a:lnTo>
                    <a:pt x="104072" y="1396418"/>
                  </a:lnTo>
                  <a:lnTo>
                    <a:pt x="119011" y="1353170"/>
                  </a:lnTo>
                  <a:lnTo>
                    <a:pt x="134885" y="1310367"/>
                  </a:lnTo>
                  <a:lnTo>
                    <a:pt x="151682" y="1268022"/>
                  </a:lnTo>
                  <a:lnTo>
                    <a:pt x="169390" y="1226147"/>
                  </a:lnTo>
                  <a:lnTo>
                    <a:pt x="187997" y="1184754"/>
                  </a:lnTo>
                  <a:lnTo>
                    <a:pt x="207490" y="1143855"/>
                  </a:lnTo>
                  <a:lnTo>
                    <a:pt x="227857" y="1103462"/>
                  </a:lnTo>
                  <a:lnTo>
                    <a:pt x="249086" y="1063589"/>
                  </a:lnTo>
                  <a:lnTo>
                    <a:pt x="271165" y="1024247"/>
                  </a:lnTo>
                  <a:lnTo>
                    <a:pt x="294081" y="985447"/>
                  </a:lnTo>
                  <a:lnTo>
                    <a:pt x="317821" y="947204"/>
                  </a:lnTo>
                  <a:lnTo>
                    <a:pt x="342375" y="909528"/>
                  </a:lnTo>
                  <a:lnTo>
                    <a:pt x="367729" y="872433"/>
                  </a:lnTo>
                  <a:lnTo>
                    <a:pt x="393872" y="835929"/>
                  </a:lnTo>
                  <a:lnTo>
                    <a:pt x="420790" y="800031"/>
                  </a:lnTo>
                  <a:lnTo>
                    <a:pt x="448473" y="764749"/>
                  </a:lnTo>
                  <a:lnTo>
                    <a:pt x="476907" y="730096"/>
                  </a:lnTo>
                  <a:lnTo>
                    <a:pt x="506080" y="696085"/>
                  </a:lnTo>
                  <a:lnTo>
                    <a:pt x="535980" y="662727"/>
                  </a:lnTo>
                  <a:lnTo>
                    <a:pt x="566595" y="630036"/>
                  </a:lnTo>
                  <a:lnTo>
                    <a:pt x="597912" y="598022"/>
                  </a:lnTo>
                  <a:lnTo>
                    <a:pt x="629920" y="566699"/>
                  </a:lnTo>
                  <a:lnTo>
                    <a:pt x="662606" y="536078"/>
                  </a:lnTo>
                  <a:lnTo>
                    <a:pt x="695957" y="506172"/>
                  </a:lnTo>
                  <a:lnTo>
                    <a:pt x="729962" y="476994"/>
                  </a:lnTo>
                  <a:lnTo>
                    <a:pt x="764609" y="448555"/>
                  </a:lnTo>
                  <a:lnTo>
                    <a:pt x="799884" y="420867"/>
                  </a:lnTo>
                  <a:lnTo>
                    <a:pt x="835776" y="393944"/>
                  </a:lnTo>
                  <a:lnTo>
                    <a:pt x="872272" y="367796"/>
                  </a:lnTo>
                  <a:lnTo>
                    <a:pt x="909361" y="342438"/>
                  </a:lnTo>
                  <a:lnTo>
                    <a:pt x="947030" y="317879"/>
                  </a:lnTo>
                  <a:lnTo>
                    <a:pt x="985266" y="294134"/>
                  </a:lnTo>
                  <a:lnTo>
                    <a:pt x="1024058" y="271214"/>
                  </a:lnTo>
                  <a:lnTo>
                    <a:pt x="1063393" y="249132"/>
                  </a:lnTo>
                  <a:lnTo>
                    <a:pt x="1103259" y="227899"/>
                  </a:lnTo>
                  <a:lnTo>
                    <a:pt x="1143644" y="207528"/>
                  </a:lnTo>
                  <a:lnTo>
                    <a:pt x="1184535" y="188031"/>
                  </a:lnTo>
                  <a:lnTo>
                    <a:pt x="1225920" y="169421"/>
                  </a:lnTo>
                  <a:lnTo>
                    <a:pt x="1267788" y="151710"/>
                  </a:lnTo>
                  <a:lnTo>
                    <a:pt x="1310125" y="134909"/>
                  </a:lnTo>
                  <a:lnTo>
                    <a:pt x="1352919" y="119032"/>
                  </a:lnTo>
                  <a:lnTo>
                    <a:pt x="1396159" y="104091"/>
                  </a:lnTo>
                  <a:lnTo>
                    <a:pt x="1439832" y="90097"/>
                  </a:lnTo>
                  <a:lnTo>
                    <a:pt x="1483925" y="77063"/>
                  </a:lnTo>
                  <a:lnTo>
                    <a:pt x="1528427" y="65001"/>
                  </a:lnTo>
                  <a:lnTo>
                    <a:pt x="1573325" y="53924"/>
                  </a:lnTo>
                  <a:lnTo>
                    <a:pt x="1618607" y="43844"/>
                  </a:lnTo>
                  <a:lnTo>
                    <a:pt x="1664260" y="34773"/>
                  </a:lnTo>
                  <a:lnTo>
                    <a:pt x="1710273" y="26723"/>
                  </a:lnTo>
                  <a:lnTo>
                    <a:pt x="1756633" y="19707"/>
                  </a:lnTo>
                  <a:lnTo>
                    <a:pt x="1803328" y="13736"/>
                  </a:lnTo>
                  <a:lnTo>
                    <a:pt x="1850346" y="8824"/>
                  </a:lnTo>
                  <a:lnTo>
                    <a:pt x="1897674" y="4981"/>
                  </a:lnTo>
                  <a:lnTo>
                    <a:pt x="1945300" y="2222"/>
                  </a:lnTo>
                  <a:lnTo>
                    <a:pt x="1993212" y="557"/>
                  </a:lnTo>
                  <a:lnTo>
                    <a:pt x="2041398" y="0"/>
                  </a:lnTo>
                </a:path>
              </a:pathLst>
            </a:custGeom>
            <a:ln w="127000">
              <a:solidFill>
                <a:srgbClr val="1D6EA9"/>
              </a:solidFill>
              <a:prstDash val="dash"/>
            </a:ln>
          </p:spPr>
          <p:txBody>
            <a:bodyPr wrap="square" lIns="0" tIns="0" rIns="0" bIns="0" rtlCol="0"/>
            <a:lstStyle/>
            <a:p>
              <a:endParaRPr/>
            </a:p>
          </p:txBody>
        </p:sp>
      </p:grpSp>
      <p:sp>
        <p:nvSpPr>
          <p:cNvPr id="14" name="object 14"/>
          <p:cNvSpPr/>
          <p:nvPr/>
        </p:nvSpPr>
        <p:spPr>
          <a:xfrm>
            <a:off x="0" y="2949701"/>
            <a:ext cx="1186815" cy="1771650"/>
          </a:xfrm>
          <a:custGeom>
            <a:avLst/>
            <a:gdLst/>
            <a:ahLst/>
            <a:cxnLst/>
            <a:rect l="l" t="t" r="r" b="b"/>
            <a:pathLst>
              <a:path w="1186815" h="1771650">
                <a:moveTo>
                  <a:pt x="1124521" y="0"/>
                </a:moveTo>
                <a:lnTo>
                  <a:pt x="0" y="0"/>
                </a:lnTo>
                <a:lnTo>
                  <a:pt x="0" y="123825"/>
                </a:lnTo>
                <a:lnTo>
                  <a:pt x="1062609" y="123825"/>
                </a:lnTo>
                <a:lnTo>
                  <a:pt x="1062609" y="1647825"/>
                </a:lnTo>
                <a:lnTo>
                  <a:pt x="0" y="1647825"/>
                </a:lnTo>
                <a:lnTo>
                  <a:pt x="0" y="1771650"/>
                </a:lnTo>
                <a:lnTo>
                  <a:pt x="1124521" y="1771650"/>
                </a:lnTo>
                <a:lnTo>
                  <a:pt x="1148618" y="1766783"/>
                </a:lnTo>
                <a:lnTo>
                  <a:pt x="1168298" y="1753514"/>
                </a:lnTo>
                <a:lnTo>
                  <a:pt x="1181567" y="1733834"/>
                </a:lnTo>
                <a:lnTo>
                  <a:pt x="1186434" y="1709737"/>
                </a:lnTo>
                <a:lnTo>
                  <a:pt x="1186434" y="61912"/>
                </a:lnTo>
                <a:lnTo>
                  <a:pt x="1181567" y="37815"/>
                </a:lnTo>
                <a:lnTo>
                  <a:pt x="1168298" y="18135"/>
                </a:lnTo>
                <a:lnTo>
                  <a:pt x="1148618" y="4866"/>
                </a:lnTo>
                <a:lnTo>
                  <a:pt x="1124521" y="0"/>
                </a:lnTo>
                <a:close/>
              </a:path>
            </a:pathLst>
          </a:custGeom>
          <a:solidFill>
            <a:srgbClr val="F09D18"/>
          </a:solidFill>
        </p:spPr>
        <p:txBody>
          <a:bodyPr wrap="square" lIns="0" tIns="0" rIns="0" bIns="0" rtlCol="0"/>
          <a:lstStyle/>
          <a:p>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8AC145"/>
          </a:solidFill>
        </p:spPr>
        <p:txBody>
          <a:bodyPr wrap="square" lIns="0" tIns="0" rIns="0" bIns="0" rtlCol="0"/>
          <a:lstStyle/>
          <a:p>
            <a:endParaRPr/>
          </a:p>
        </p:txBody>
      </p:sp>
      <p:grpSp>
        <p:nvGrpSpPr>
          <p:cNvPr id="3" name="object 3"/>
          <p:cNvGrpSpPr/>
          <p:nvPr/>
        </p:nvGrpSpPr>
        <p:grpSpPr>
          <a:xfrm>
            <a:off x="2815589" y="148589"/>
            <a:ext cx="6560820" cy="6560820"/>
            <a:chOff x="2815589" y="148589"/>
            <a:chExt cx="6560820" cy="6560820"/>
          </a:xfrm>
        </p:grpSpPr>
        <p:sp>
          <p:nvSpPr>
            <p:cNvPr id="4" name="object 4"/>
            <p:cNvSpPr/>
            <p:nvPr/>
          </p:nvSpPr>
          <p:spPr>
            <a:xfrm>
              <a:off x="2815589" y="148589"/>
              <a:ext cx="6560820" cy="6560820"/>
            </a:xfrm>
            <a:custGeom>
              <a:avLst/>
              <a:gdLst/>
              <a:ahLst/>
              <a:cxnLst/>
              <a:rect l="l" t="t" r="r" b="b"/>
              <a:pathLst>
                <a:path w="6560820" h="6560820">
                  <a:moveTo>
                    <a:pt x="3280410" y="0"/>
                  </a:moveTo>
                  <a:lnTo>
                    <a:pt x="3231964" y="350"/>
                  </a:lnTo>
                  <a:lnTo>
                    <a:pt x="3183688" y="1398"/>
                  </a:lnTo>
                  <a:lnTo>
                    <a:pt x="3135585" y="3139"/>
                  </a:lnTo>
                  <a:lnTo>
                    <a:pt x="3087661" y="5568"/>
                  </a:lnTo>
                  <a:lnTo>
                    <a:pt x="3039920" y="8681"/>
                  </a:lnTo>
                  <a:lnTo>
                    <a:pt x="2992367" y="12471"/>
                  </a:lnTo>
                  <a:lnTo>
                    <a:pt x="2945007" y="16936"/>
                  </a:lnTo>
                  <a:lnTo>
                    <a:pt x="2897845" y="22069"/>
                  </a:lnTo>
                  <a:lnTo>
                    <a:pt x="2850885" y="27867"/>
                  </a:lnTo>
                  <a:lnTo>
                    <a:pt x="2804133" y="34323"/>
                  </a:lnTo>
                  <a:lnTo>
                    <a:pt x="2757593" y="41434"/>
                  </a:lnTo>
                  <a:lnTo>
                    <a:pt x="2711269" y="49195"/>
                  </a:lnTo>
                  <a:lnTo>
                    <a:pt x="2665168" y="57600"/>
                  </a:lnTo>
                  <a:lnTo>
                    <a:pt x="2619293" y="66646"/>
                  </a:lnTo>
                  <a:lnTo>
                    <a:pt x="2573650" y="76327"/>
                  </a:lnTo>
                  <a:lnTo>
                    <a:pt x="2528242" y="86638"/>
                  </a:lnTo>
                  <a:lnTo>
                    <a:pt x="2483076" y="97574"/>
                  </a:lnTo>
                  <a:lnTo>
                    <a:pt x="2438155" y="109132"/>
                  </a:lnTo>
                  <a:lnTo>
                    <a:pt x="2393485" y="121305"/>
                  </a:lnTo>
                  <a:lnTo>
                    <a:pt x="2349071" y="134090"/>
                  </a:lnTo>
                  <a:lnTo>
                    <a:pt x="2304917" y="147480"/>
                  </a:lnTo>
                  <a:lnTo>
                    <a:pt x="2261027" y="161473"/>
                  </a:lnTo>
                  <a:lnTo>
                    <a:pt x="2217408" y="176062"/>
                  </a:lnTo>
                  <a:lnTo>
                    <a:pt x="2174063" y="191243"/>
                  </a:lnTo>
                  <a:lnTo>
                    <a:pt x="2130998" y="207011"/>
                  </a:lnTo>
                  <a:lnTo>
                    <a:pt x="2088217" y="223362"/>
                  </a:lnTo>
                  <a:lnTo>
                    <a:pt x="2045725" y="240290"/>
                  </a:lnTo>
                  <a:lnTo>
                    <a:pt x="2003527" y="257791"/>
                  </a:lnTo>
                  <a:lnTo>
                    <a:pt x="1961627" y="275859"/>
                  </a:lnTo>
                  <a:lnTo>
                    <a:pt x="1920031" y="294491"/>
                  </a:lnTo>
                  <a:lnTo>
                    <a:pt x="1878744" y="313681"/>
                  </a:lnTo>
                  <a:lnTo>
                    <a:pt x="1837769" y="333424"/>
                  </a:lnTo>
                  <a:lnTo>
                    <a:pt x="1797112" y="353717"/>
                  </a:lnTo>
                  <a:lnTo>
                    <a:pt x="1756779" y="374553"/>
                  </a:lnTo>
                  <a:lnTo>
                    <a:pt x="1716772" y="395928"/>
                  </a:lnTo>
                  <a:lnTo>
                    <a:pt x="1677098" y="417837"/>
                  </a:lnTo>
                  <a:lnTo>
                    <a:pt x="1637761" y="440276"/>
                  </a:lnTo>
                  <a:lnTo>
                    <a:pt x="1598766" y="463239"/>
                  </a:lnTo>
                  <a:lnTo>
                    <a:pt x="1560118" y="486722"/>
                  </a:lnTo>
                  <a:lnTo>
                    <a:pt x="1521821" y="510720"/>
                  </a:lnTo>
                  <a:lnTo>
                    <a:pt x="1483881" y="535229"/>
                  </a:lnTo>
                  <a:lnTo>
                    <a:pt x="1446302" y="560243"/>
                  </a:lnTo>
                  <a:lnTo>
                    <a:pt x="1409089" y="585757"/>
                  </a:lnTo>
                  <a:lnTo>
                    <a:pt x="1372246" y="611767"/>
                  </a:lnTo>
                  <a:lnTo>
                    <a:pt x="1335780" y="638268"/>
                  </a:lnTo>
                  <a:lnTo>
                    <a:pt x="1299693" y="665255"/>
                  </a:lnTo>
                  <a:lnTo>
                    <a:pt x="1263992" y="692724"/>
                  </a:lnTo>
                  <a:lnTo>
                    <a:pt x="1228681" y="720669"/>
                  </a:lnTo>
                  <a:lnTo>
                    <a:pt x="1193765" y="749086"/>
                  </a:lnTo>
                  <a:lnTo>
                    <a:pt x="1159248" y="777970"/>
                  </a:lnTo>
                  <a:lnTo>
                    <a:pt x="1125136" y="807316"/>
                  </a:lnTo>
                  <a:lnTo>
                    <a:pt x="1091433" y="837120"/>
                  </a:lnTo>
                  <a:lnTo>
                    <a:pt x="1058144" y="867375"/>
                  </a:lnTo>
                  <a:lnTo>
                    <a:pt x="1025274" y="898079"/>
                  </a:lnTo>
                  <a:lnTo>
                    <a:pt x="992828" y="929225"/>
                  </a:lnTo>
                  <a:lnTo>
                    <a:pt x="960810" y="960810"/>
                  </a:lnTo>
                  <a:lnTo>
                    <a:pt x="929225" y="992828"/>
                  </a:lnTo>
                  <a:lnTo>
                    <a:pt x="898079" y="1025274"/>
                  </a:lnTo>
                  <a:lnTo>
                    <a:pt x="867375" y="1058144"/>
                  </a:lnTo>
                  <a:lnTo>
                    <a:pt x="837120" y="1091433"/>
                  </a:lnTo>
                  <a:lnTo>
                    <a:pt x="807316" y="1125136"/>
                  </a:lnTo>
                  <a:lnTo>
                    <a:pt x="777970" y="1159248"/>
                  </a:lnTo>
                  <a:lnTo>
                    <a:pt x="749086" y="1193765"/>
                  </a:lnTo>
                  <a:lnTo>
                    <a:pt x="720669" y="1228681"/>
                  </a:lnTo>
                  <a:lnTo>
                    <a:pt x="692724" y="1263992"/>
                  </a:lnTo>
                  <a:lnTo>
                    <a:pt x="665255" y="1299693"/>
                  </a:lnTo>
                  <a:lnTo>
                    <a:pt x="638268" y="1335780"/>
                  </a:lnTo>
                  <a:lnTo>
                    <a:pt x="611767" y="1372246"/>
                  </a:lnTo>
                  <a:lnTo>
                    <a:pt x="585757" y="1409089"/>
                  </a:lnTo>
                  <a:lnTo>
                    <a:pt x="560243" y="1446302"/>
                  </a:lnTo>
                  <a:lnTo>
                    <a:pt x="535229" y="1483881"/>
                  </a:lnTo>
                  <a:lnTo>
                    <a:pt x="510720" y="1521821"/>
                  </a:lnTo>
                  <a:lnTo>
                    <a:pt x="486722" y="1560118"/>
                  </a:lnTo>
                  <a:lnTo>
                    <a:pt x="463239" y="1598766"/>
                  </a:lnTo>
                  <a:lnTo>
                    <a:pt x="440276" y="1637761"/>
                  </a:lnTo>
                  <a:lnTo>
                    <a:pt x="417837" y="1677098"/>
                  </a:lnTo>
                  <a:lnTo>
                    <a:pt x="395928" y="1716772"/>
                  </a:lnTo>
                  <a:lnTo>
                    <a:pt x="374553" y="1756779"/>
                  </a:lnTo>
                  <a:lnTo>
                    <a:pt x="353717" y="1797112"/>
                  </a:lnTo>
                  <a:lnTo>
                    <a:pt x="333424" y="1837769"/>
                  </a:lnTo>
                  <a:lnTo>
                    <a:pt x="313681" y="1878744"/>
                  </a:lnTo>
                  <a:lnTo>
                    <a:pt x="294491" y="1920031"/>
                  </a:lnTo>
                  <a:lnTo>
                    <a:pt x="275859" y="1961627"/>
                  </a:lnTo>
                  <a:lnTo>
                    <a:pt x="257791" y="2003527"/>
                  </a:lnTo>
                  <a:lnTo>
                    <a:pt x="240290" y="2045725"/>
                  </a:lnTo>
                  <a:lnTo>
                    <a:pt x="223362" y="2088217"/>
                  </a:lnTo>
                  <a:lnTo>
                    <a:pt x="207011" y="2130998"/>
                  </a:lnTo>
                  <a:lnTo>
                    <a:pt x="191243" y="2174063"/>
                  </a:lnTo>
                  <a:lnTo>
                    <a:pt x="176062" y="2217408"/>
                  </a:lnTo>
                  <a:lnTo>
                    <a:pt x="161473" y="2261027"/>
                  </a:lnTo>
                  <a:lnTo>
                    <a:pt x="147480" y="2304917"/>
                  </a:lnTo>
                  <a:lnTo>
                    <a:pt x="134090" y="2349071"/>
                  </a:lnTo>
                  <a:lnTo>
                    <a:pt x="121305" y="2393485"/>
                  </a:lnTo>
                  <a:lnTo>
                    <a:pt x="109132" y="2438155"/>
                  </a:lnTo>
                  <a:lnTo>
                    <a:pt x="97574" y="2483076"/>
                  </a:lnTo>
                  <a:lnTo>
                    <a:pt x="86638" y="2528242"/>
                  </a:lnTo>
                  <a:lnTo>
                    <a:pt x="76327" y="2573650"/>
                  </a:lnTo>
                  <a:lnTo>
                    <a:pt x="66646" y="2619293"/>
                  </a:lnTo>
                  <a:lnTo>
                    <a:pt x="57600" y="2665168"/>
                  </a:lnTo>
                  <a:lnTo>
                    <a:pt x="49195" y="2711269"/>
                  </a:lnTo>
                  <a:lnTo>
                    <a:pt x="41434" y="2757593"/>
                  </a:lnTo>
                  <a:lnTo>
                    <a:pt x="34323" y="2804133"/>
                  </a:lnTo>
                  <a:lnTo>
                    <a:pt x="27867" y="2850885"/>
                  </a:lnTo>
                  <a:lnTo>
                    <a:pt x="22069" y="2897845"/>
                  </a:lnTo>
                  <a:lnTo>
                    <a:pt x="16936" y="2945007"/>
                  </a:lnTo>
                  <a:lnTo>
                    <a:pt x="12471" y="2992367"/>
                  </a:lnTo>
                  <a:lnTo>
                    <a:pt x="8681" y="3039920"/>
                  </a:lnTo>
                  <a:lnTo>
                    <a:pt x="5568" y="3087661"/>
                  </a:lnTo>
                  <a:lnTo>
                    <a:pt x="3139" y="3135585"/>
                  </a:lnTo>
                  <a:lnTo>
                    <a:pt x="1398" y="3183688"/>
                  </a:lnTo>
                  <a:lnTo>
                    <a:pt x="350" y="3231964"/>
                  </a:lnTo>
                  <a:lnTo>
                    <a:pt x="0" y="3280409"/>
                  </a:lnTo>
                  <a:lnTo>
                    <a:pt x="350" y="3328855"/>
                  </a:lnTo>
                  <a:lnTo>
                    <a:pt x="1398" y="3377131"/>
                  </a:lnTo>
                  <a:lnTo>
                    <a:pt x="3139" y="3425234"/>
                  </a:lnTo>
                  <a:lnTo>
                    <a:pt x="5568" y="3473158"/>
                  </a:lnTo>
                  <a:lnTo>
                    <a:pt x="8681" y="3520899"/>
                  </a:lnTo>
                  <a:lnTo>
                    <a:pt x="12471" y="3568452"/>
                  </a:lnTo>
                  <a:lnTo>
                    <a:pt x="16936" y="3615812"/>
                  </a:lnTo>
                  <a:lnTo>
                    <a:pt x="22069" y="3662974"/>
                  </a:lnTo>
                  <a:lnTo>
                    <a:pt x="27867" y="3709934"/>
                  </a:lnTo>
                  <a:lnTo>
                    <a:pt x="34323" y="3756686"/>
                  </a:lnTo>
                  <a:lnTo>
                    <a:pt x="41434" y="3803226"/>
                  </a:lnTo>
                  <a:lnTo>
                    <a:pt x="49195" y="3849550"/>
                  </a:lnTo>
                  <a:lnTo>
                    <a:pt x="57600" y="3895651"/>
                  </a:lnTo>
                  <a:lnTo>
                    <a:pt x="66646" y="3941526"/>
                  </a:lnTo>
                  <a:lnTo>
                    <a:pt x="76327" y="3987169"/>
                  </a:lnTo>
                  <a:lnTo>
                    <a:pt x="86638" y="4032577"/>
                  </a:lnTo>
                  <a:lnTo>
                    <a:pt x="97574" y="4077743"/>
                  </a:lnTo>
                  <a:lnTo>
                    <a:pt x="109132" y="4122664"/>
                  </a:lnTo>
                  <a:lnTo>
                    <a:pt x="121305" y="4167334"/>
                  </a:lnTo>
                  <a:lnTo>
                    <a:pt x="134090" y="4211748"/>
                  </a:lnTo>
                  <a:lnTo>
                    <a:pt x="147480" y="4255902"/>
                  </a:lnTo>
                  <a:lnTo>
                    <a:pt x="161473" y="4299792"/>
                  </a:lnTo>
                  <a:lnTo>
                    <a:pt x="176062" y="4343411"/>
                  </a:lnTo>
                  <a:lnTo>
                    <a:pt x="191243" y="4386756"/>
                  </a:lnTo>
                  <a:lnTo>
                    <a:pt x="207011" y="4429821"/>
                  </a:lnTo>
                  <a:lnTo>
                    <a:pt x="223362" y="4472602"/>
                  </a:lnTo>
                  <a:lnTo>
                    <a:pt x="240290" y="4515094"/>
                  </a:lnTo>
                  <a:lnTo>
                    <a:pt x="257791" y="4557292"/>
                  </a:lnTo>
                  <a:lnTo>
                    <a:pt x="275859" y="4599192"/>
                  </a:lnTo>
                  <a:lnTo>
                    <a:pt x="294491" y="4640788"/>
                  </a:lnTo>
                  <a:lnTo>
                    <a:pt x="313681" y="4682075"/>
                  </a:lnTo>
                  <a:lnTo>
                    <a:pt x="333424" y="4723050"/>
                  </a:lnTo>
                  <a:lnTo>
                    <a:pt x="353717" y="4763707"/>
                  </a:lnTo>
                  <a:lnTo>
                    <a:pt x="374553" y="4804040"/>
                  </a:lnTo>
                  <a:lnTo>
                    <a:pt x="395928" y="4844047"/>
                  </a:lnTo>
                  <a:lnTo>
                    <a:pt x="417837" y="4883721"/>
                  </a:lnTo>
                  <a:lnTo>
                    <a:pt x="440276" y="4923058"/>
                  </a:lnTo>
                  <a:lnTo>
                    <a:pt x="463239" y="4962053"/>
                  </a:lnTo>
                  <a:lnTo>
                    <a:pt x="486722" y="5000701"/>
                  </a:lnTo>
                  <a:lnTo>
                    <a:pt x="510720" y="5038998"/>
                  </a:lnTo>
                  <a:lnTo>
                    <a:pt x="535229" y="5076938"/>
                  </a:lnTo>
                  <a:lnTo>
                    <a:pt x="560243" y="5114517"/>
                  </a:lnTo>
                  <a:lnTo>
                    <a:pt x="585757" y="5151730"/>
                  </a:lnTo>
                  <a:lnTo>
                    <a:pt x="611767" y="5188573"/>
                  </a:lnTo>
                  <a:lnTo>
                    <a:pt x="638268" y="5225039"/>
                  </a:lnTo>
                  <a:lnTo>
                    <a:pt x="665255" y="5261126"/>
                  </a:lnTo>
                  <a:lnTo>
                    <a:pt x="692724" y="5296827"/>
                  </a:lnTo>
                  <a:lnTo>
                    <a:pt x="720669" y="5332138"/>
                  </a:lnTo>
                  <a:lnTo>
                    <a:pt x="749086" y="5367054"/>
                  </a:lnTo>
                  <a:lnTo>
                    <a:pt x="777970" y="5401571"/>
                  </a:lnTo>
                  <a:lnTo>
                    <a:pt x="807316" y="5435683"/>
                  </a:lnTo>
                  <a:lnTo>
                    <a:pt x="837120" y="5469386"/>
                  </a:lnTo>
                  <a:lnTo>
                    <a:pt x="867375" y="5502675"/>
                  </a:lnTo>
                  <a:lnTo>
                    <a:pt x="898079" y="5535545"/>
                  </a:lnTo>
                  <a:lnTo>
                    <a:pt x="929225" y="5567991"/>
                  </a:lnTo>
                  <a:lnTo>
                    <a:pt x="960810" y="5600009"/>
                  </a:lnTo>
                  <a:lnTo>
                    <a:pt x="992828" y="5631594"/>
                  </a:lnTo>
                  <a:lnTo>
                    <a:pt x="1025274" y="5662740"/>
                  </a:lnTo>
                  <a:lnTo>
                    <a:pt x="1058144" y="5693444"/>
                  </a:lnTo>
                  <a:lnTo>
                    <a:pt x="1091433" y="5723699"/>
                  </a:lnTo>
                  <a:lnTo>
                    <a:pt x="1125136" y="5753503"/>
                  </a:lnTo>
                  <a:lnTo>
                    <a:pt x="1159248" y="5782849"/>
                  </a:lnTo>
                  <a:lnTo>
                    <a:pt x="1193765" y="5811733"/>
                  </a:lnTo>
                  <a:lnTo>
                    <a:pt x="1228681" y="5840150"/>
                  </a:lnTo>
                  <a:lnTo>
                    <a:pt x="1263992" y="5868095"/>
                  </a:lnTo>
                  <a:lnTo>
                    <a:pt x="1299693" y="5895564"/>
                  </a:lnTo>
                  <a:lnTo>
                    <a:pt x="1335780" y="5922551"/>
                  </a:lnTo>
                  <a:lnTo>
                    <a:pt x="1372246" y="5949052"/>
                  </a:lnTo>
                  <a:lnTo>
                    <a:pt x="1409089" y="5975062"/>
                  </a:lnTo>
                  <a:lnTo>
                    <a:pt x="1446302" y="6000576"/>
                  </a:lnTo>
                  <a:lnTo>
                    <a:pt x="1483881" y="6025590"/>
                  </a:lnTo>
                  <a:lnTo>
                    <a:pt x="1521821" y="6050099"/>
                  </a:lnTo>
                  <a:lnTo>
                    <a:pt x="1560118" y="6074097"/>
                  </a:lnTo>
                  <a:lnTo>
                    <a:pt x="1598766" y="6097580"/>
                  </a:lnTo>
                  <a:lnTo>
                    <a:pt x="1637761" y="6120543"/>
                  </a:lnTo>
                  <a:lnTo>
                    <a:pt x="1677098" y="6142982"/>
                  </a:lnTo>
                  <a:lnTo>
                    <a:pt x="1716772" y="6164891"/>
                  </a:lnTo>
                  <a:lnTo>
                    <a:pt x="1756779" y="6186266"/>
                  </a:lnTo>
                  <a:lnTo>
                    <a:pt x="1797112" y="6207102"/>
                  </a:lnTo>
                  <a:lnTo>
                    <a:pt x="1837769" y="6227395"/>
                  </a:lnTo>
                  <a:lnTo>
                    <a:pt x="1878744" y="6247138"/>
                  </a:lnTo>
                  <a:lnTo>
                    <a:pt x="1920031" y="6266328"/>
                  </a:lnTo>
                  <a:lnTo>
                    <a:pt x="1961627" y="6284960"/>
                  </a:lnTo>
                  <a:lnTo>
                    <a:pt x="2003527" y="6303028"/>
                  </a:lnTo>
                  <a:lnTo>
                    <a:pt x="2045725" y="6320529"/>
                  </a:lnTo>
                  <a:lnTo>
                    <a:pt x="2088217" y="6337457"/>
                  </a:lnTo>
                  <a:lnTo>
                    <a:pt x="2130998" y="6353808"/>
                  </a:lnTo>
                  <a:lnTo>
                    <a:pt x="2174063" y="6369576"/>
                  </a:lnTo>
                  <a:lnTo>
                    <a:pt x="2217408" y="6384757"/>
                  </a:lnTo>
                  <a:lnTo>
                    <a:pt x="2261027" y="6399346"/>
                  </a:lnTo>
                  <a:lnTo>
                    <a:pt x="2304917" y="6413339"/>
                  </a:lnTo>
                  <a:lnTo>
                    <a:pt x="2349071" y="6426729"/>
                  </a:lnTo>
                  <a:lnTo>
                    <a:pt x="2393485" y="6439514"/>
                  </a:lnTo>
                  <a:lnTo>
                    <a:pt x="2438155" y="6451687"/>
                  </a:lnTo>
                  <a:lnTo>
                    <a:pt x="2483076" y="6463245"/>
                  </a:lnTo>
                  <a:lnTo>
                    <a:pt x="2528242" y="6474181"/>
                  </a:lnTo>
                  <a:lnTo>
                    <a:pt x="2573650" y="6484492"/>
                  </a:lnTo>
                  <a:lnTo>
                    <a:pt x="2619293" y="6494173"/>
                  </a:lnTo>
                  <a:lnTo>
                    <a:pt x="2665168" y="6503219"/>
                  </a:lnTo>
                  <a:lnTo>
                    <a:pt x="2711269" y="6511624"/>
                  </a:lnTo>
                  <a:lnTo>
                    <a:pt x="2757593" y="6519385"/>
                  </a:lnTo>
                  <a:lnTo>
                    <a:pt x="2804133" y="6526496"/>
                  </a:lnTo>
                  <a:lnTo>
                    <a:pt x="2850885" y="6532952"/>
                  </a:lnTo>
                  <a:lnTo>
                    <a:pt x="2897845" y="6538750"/>
                  </a:lnTo>
                  <a:lnTo>
                    <a:pt x="2945007" y="6543883"/>
                  </a:lnTo>
                  <a:lnTo>
                    <a:pt x="2992367" y="6548348"/>
                  </a:lnTo>
                  <a:lnTo>
                    <a:pt x="3039920" y="6552138"/>
                  </a:lnTo>
                  <a:lnTo>
                    <a:pt x="3087661" y="6555251"/>
                  </a:lnTo>
                  <a:lnTo>
                    <a:pt x="3135585" y="6557680"/>
                  </a:lnTo>
                  <a:lnTo>
                    <a:pt x="3183688" y="6559421"/>
                  </a:lnTo>
                  <a:lnTo>
                    <a:pt x="3231964" y="6560469"/>
                  </a:lnTo>
                  <a:lnTo>
                    <a:pt x="3280410" y="6560819"/>
                  </a:lnTo>
                  <a:lnTo>
                    <a:pt x="3328855" y="6560469"/>
                  </a:lnTo>
                  <a:lnTo>
                    <a:pt x="3377131" y="6559421"/>
                  </a:lnTo>
                  <a:lnTo>
                    <a:pt x="3425234" y="6557680"/>
                  </a:lnTo>
                  <a:lnTo>
                    <a:pt x="3473158" y="6555251"/>
                  </a:lnTo>
                  <a:lnTo>
                    <a:pt x="3520899" y="6552138"/>
                  </a:lnTo>
                  <a:lnTo>
                    <a:pt x="3568452" y="6548348"/>
                  </a:lnTo>
                  <a:lnTo>
                    <a:pt x="3615812" y="6543883"/>
                  </a:lnTo>
                  <a:lnTo>
                    <a:pt x="3662974" y="6538750"/>
                  </a:lnTo>
                  <a:lnTo>
                    <a:pt x="3709934" y="6532952"/>
                  </a:lnTo>
                  <a:lnTo>
                    <a:pt x="3756686" y="6526496"/>
                  </a:lnTo>
                  <a:lnTo>
                    <a:pt x="3803226" y="6519385"/>
                  </a:lnTo>
                  <a:lnTo>
                    <a:pt x="3849550" y="6511624"/>
                  </a:lnTo>
                  <a:lnTo>
                    <a:pt x="3895651" y="6503219"/>
                  </a:lnTo>
                  <a:lnTo>
                    <a:pt x="3941526" y="6494173"/>
                  </a:lnTo>
                  <a:lnTo>
                    <a:pt x="3987169" y="6484492"/>
                  </a:lnTo>
                  <a:lnTo>
                    <a:pt x="4032577" y="6474181"/>
                  </a:lnTo>
                  <a:lnTo>
                    <a:pt x="4077743" y="6463245"/>
                  </a:lnTo>
                  <a:lnTo>
                    <a:pt x="4122664" y="6451687"/>
                  </a:lnTo>
                  <a:lnTo>
                    <a:pt x="4167334" y="6439514"/>
                  </a:lnTo>
                  <a:lnTo>
                    <a:pt x="4211748" y="6426729"/>
                  </a:lnTo>
                  <a:lnTo>
                    <a:pt x="4255902" y="6413339"/>
                  </a:lnTo>
                  <a:lnTo>
                    <a:pt x="4299792" y="6399346"/>
                  </a:lnTo>
                  <a:lnTo>
                    <a:pt x="4343411" y="6384757"/>
                  </a:lnTo>
                  <a:lnTo>
                    <a:pt x="4386756" y="6369576"/>
                  </a:lnTo>
                  <a:lnTo>
                    <a:pt x="4429821" y="6353808"/>
                  </a:lnTo>
                  <a:lnTo>
                    <a:pt x="4472602" y="6337457"/>
                  </a:lnTo>
                  <a:lnTo>
                    <a:pt x="4515094" y="6320529"/>
                  </a:lnTo>
                  <a:lnTo>
                    <a:pt x="4557292" y="6303028"/>
                  </a:lnTo>
                  <a:lnTo>
                    <a:pt x="4599192" y="6284960"/>
                  </a:lnTo>
                  <a:lnTo>
                    <a:pt x="4640788" y="6266328"/>
                  </a:lnTo>
                  <a:lnTo>
                    <a:pt x="4682075" y="6247138"/>
                  </a:lnTo>
                  <a:lnTo>
                    <a:pt x="4723050" y="6227395"/>
                  </a:lnTo>
                  <a:lnTo>
                    <a:pt x="4763707" y="6207102"/>
                  </a:lnTo>
                  <a:lnTo>
                    <a:pt x="4804040" y="6186266"/>
                  </a:lnTo>
                  <a:lnTo>
                    <a:pt x="4844047" y="6164891"/>
                  </a:lnTo>
                  <a:lnTo>
                    <a:pt x="4883721" y="6142982"/>
                  </a:lnTo>
                  <a:lnTo>
                    <a:pt x="4923058" y="6120543"/>
                  </a:lnTo>
                  <a:lnTo>
                    <a:pt x="4962053" y="6097580"/>
                  </a:lnTo>
                  <a:lnTo>
                    <a:pt x="5000701" y="6074097"/>
                  </a:lnTo>
                  <a:lnTo>
                    <a:pt x="5038998" y="6050099"/>
                  </a:lnTo>
                  <a:lnTo>
                    <a:pt x="5076938" y="6025590"/>
                  </a:lnTo>
                  <a:lnTo>
                    <a:pt x="5114517" y="6000576"/>
                  </a:lnTo>
                  <a:lnTo>
                    <a:pt x="5151730" y="5975062"/>
                  </a:lnTo>
                  <a:lnTo>
                    <a:pt x="5188573" y="5949052"/>
                  </a:lnTo>
                  <a:lnTo>
                    <a:pt x="5225039" y="5922551"/>
                  </a:lnTo>
                  <a:lnTo>
                    <a:pt x="5261126" y="5895564"/>
                  </a:lnTo>
                  <a:lnTo>
                    <a:pt x="5296827" y="5868095"/>
                  </a:lnTo>
                  <a:lnTo>
                    <a:pt x="5332138" y="5840150"/>
                  </a:lnTo>
                  <a:lnTo>
                    <a:pt x="5367054" y="5811733"/>
                  </a:lnTo>
                  <a:lnTo>
                    <a:pt x="5401571" y="5782849"/>
                  </a:lnTo>
                  <a:lnTo>
                    <a:pt x="5435683" y="5753503"/>
                  </a:lnTo>
                  <a:lnTo>
                    <a:pt x="5469386" y="5723699"/>
                  </a:lnTo>
                  <a:lnTo>
                    <a:pt x="5502675" y="5693444"/>
                  </a:lnTo>
                  <a:lnTo>
                    <a:pt x="5535545" y="5662740"/>
                  </a:lnTo>
                  <a:lnTo>
                    <a:pt x="5567991" y="5631594"/>
                  </a:lnTo>
                  <a:lnTo>
                    <a:pt x="5600009" y="5600009"/>
                  </a:lnTo>
                  <a:lnTo>
                    <a:pt x="5631594" y="5567991"/>
                  </a:lnTo>
                  <a:lnTo>
                    <a:pt x="5662740" y="5535545"/>
                  </a:lnTo>
                  <a:lnTo>
                    <a:pt x="5693444" y="5502675"/>
                  </a:lnTo>
                  <a:lnTo>
                    <a:pt x="5723699" y="5469386"/>
                  </a:lnTo>
                  <a:lnTo>
                    <a:pt x="5753503" y="5435683"/>
                  </a:lnTo>
                  <a:lnTo>
                    <a:pt x="5782849" y="5401571"/>
                  </a:lnTo>
                  <a:lnTo>
                    <a:pt x="5811733" y="5367054"/>
                  </a:lnTo>
                  <a:lnTo>
                    <a:pt x="5840150" y="5332138"/>
                  </a:lnTo>
                  <a:lnTo>
                    <a:pt x="5868095" y="5296827"/>
                  </a:lnTo>
                  <a:lnTo>
                    <a:pt x="5895564" y="5261126"/>
                  </a:lnTo>
                  <a:lnTo>
                    <a:pt x="5922551" y="5225039"/>
                  </a:lnTo>
                  <a:lnTo>
                    <a:pt x="5949052" y="5188573"/>
                  </a:lnTo>
                  <a:lnTo>
                    <a:pt x="5975062" y="5151730"/>
                  </a:lnTo>
                  <a:lnTo>
                    <a:pt x="6000576" y="5114517"/>
                  </a:lnTo>
                  <a:lnTo>
                    <a:pt x="6025590" y="5076938"/>
                  </a:lnTo>
                  <a:lnTo>
                    <a:pt x="6050099" y="5038998"/>
                  </a:lnTo>
                  <a:lnTo>
                    <a:pt x="6074097" y="5000701"/>
                  </a:lnTo>
                  <a:lnTo>
                    <a:pt x="6097580" y="4962053"/>
                  </a:lnTo>
                  <a:lnTo>
                    <a:pt x="6120543" y="4923058"/>
                  </a:lnTo>
                  <a:lnTo>
                    <a:pt x="6142982" y="4883721"/>
                  </a:lnTo>
                  <a:lnTo>
                    <a:pt x="6164891" y="4844047"/>
                  </a:lnTo>
                  <a:lnTo>
                    <a:pt x="6186266" y="4804040"/>
                  </a:lnTo>
                  <a:lnTo>
                    <a:pt x="6207102" y="4763707"/>
                  </a:lnTo>
                  <a:lnTo>
                    <a:pt x="6227395" y="4723050"/>
                  </a:lnTo>
                  <a:lnTo>
                    <a:pt x="6247138" y="4682075"/>
                  </a:lnTo>
                  <a:lnTo>
                    <a:pt x="6266328" y="4640788"/>
                  </a:lnTo>
                  <a:lnTo>
                    <a:pt x="6284960" y="4599192"/>
                  </a:lnTo>
                  <a:lnTo>
                    <a:pt x="6303028" y="4557292"/>
                  </a:lnTo>
                  <a:lnTo>
                    <a:pt x="6320529" y="4515094"/>
                  </a:lnTo>
                  <a:lnTo>
                    <a:pt x="6337457" y="4472602"/>
                  </a:lnTo>
                  <a:lnTo>
                    <a:pt x="6353808" y="4429821"/>
                  </a:lnTo>
                  <a:lnTo>
                    <a:pt x="6369576" y="4386756"/>
                  </a:lnTo>
                  <a:lnTo>
                    <a:pt x="6384757" y="4343411"/>
                  </a:lnTo>
                  <a:lnTo>
                    <a:pt x="6399346" y="4299792"/>
                  </a:lnTo>
                  <a:lnTo>
                    <a:pt x="6413339" y="4255902"/>
                  </a:lnTo>
                  <a:lnTo>
                    <a:pt x="6426729" y="4211748"/>
                  </a:lnTo>
                  <a:lnTo>
                    <a:pt x="6439514" y="4167334"/>
                  </a:lnTo>
                  <a:lnTo>
                    <a:pt x="6451687" y="4122664"/>
                  </a:lnTo>
                  <a:lnTo>
                    <a:pt x="6463245" y="4077743"/>
                  </a:lnTo>
                  <a:lnTo>
                    <a:pt x="6474181" y="4032577"/>
                  </a:lnTo>
                  <a:lnTo>
                    <a:pt x="6484492" y="3987169"/>
                  </a:lnTo>
                  <a:lnTo>
                    <a:pt x="6494173" y="3941526"/>
                  </a:lnTo>
                  <a:lnTo>
                    <a:pt x="6503219" y="3895651"/>
                  </a:lnTo>
                  <a:lnTo>
                    <a:pt x="6511624" y="3849550"/>
                  </a:lnTo>
                  <a:lnTo>
                    <a:pt x="6519385" y="3803226"/>
                  </a:lnTo>
                  <a:lnTo>
                    <a:pt x="6526496" y="3756686"/>
                  </a:lnTo>
                  <a:lnTo>
                    <a:pt x="6532952" y="3709934"/>
                  </a:lnTo>
                  <a:lnTo>
                    <a:pt x="6538750" y="3662974"/>
                  </a:lnTo>
                  <a:lnTo>
                    <a:pt x="6543883" y="3615812"/>
                  </a:lnTo>
                  <a:lnTo>
                    <a:pt x="6548348" y="3568452"/>
                  </a:lnTo>
                  <a:lnTo>
                    <a:pt x="6552138" y="3520899"/>
                  </a:lnTo>
                  <a:lnTo>
                    <a:pt x="6555251" y="3473158"/>
                  </a:lnTo>
                  <a:lnTo>
                    <a:pt x="6557680" y="3425234"/>
                  </a:lnTo>
                  <a:lnTo>
                    <a:pt x="6559421" y="3377131"/>
                  </a:lnTo>
                  <a:lnTo>
                    <a:pt x="6560469" y="3328855"/>
                  </a:lnTo>
                  <a:lnTo>
                    <a:pt x="6560820" y="3280409"/>
                  </a:lnTo>
                  <a:lnTo>
                    <a:pt x="6560469" y="3231964"/>
                  </a:lnTo>
                  <a:lnTo>
                    <a:pt x="6559421" y="3183688"/>
                  </a:lnTo>
                  <a:lnTo>
                    <a:pt x="6557680" y="3135585"/>
                  </a:lnTo>
                  <a:lnTo>
                    <a:pt x="6555251" y="3087661"/>
                  </a:lnTo>
                  <a:lnTo>
                    <a:pt x="6552138" y="3039920"/>
                  </a:lnTo>
                  <a:lnTo>
                    <a:pt x="6548348" y="2992367"/>
                  </a:lnTo>
                  <a:lnTo>
                    <a:pt x="6543883" y="2945007"/>
                  </a:lnTo>
                  <a:lnTo>
                    <a:pt x="6538750" y="2897845"/>
                  </a:lnTo>
                  <a:lnTo>
                    <a:pt x="6532952" y="2850885"/>
                  </a:lnTo>
                  <a:lnTo>
                    <a:pt x="6526496" y="2804133"/>
                  </a:lnTo>
                  <a:lnTo>
                    <a:pt x="6519385" y="2757593"/>
                  </a:lnTo>
                  <a:lnTo>
                    <a:pt x="6511624" y="2711269"/>
                  </a:lnTo>
                  <a:lnTo>
                    <a:pt x="6503219" y="2665168"/>
                  </a:lnTo>
                  <a:lnTo>
                    <a:pt x="6494173" y="2619293"/>
                  </a:lnTo>
                  <a:lnTo>
                    <a:pt x="6484492" y="2573650"/>
                  </a:lnTo>
                  <a:lnTo>
                    <a:pt x="6474181" y="2528242"/>
                  </a:lnTo>
                  <a:lnTo>
                    <a:pt x="6463245" y="2483076"/>
                  </a:lnTo>
                  <a:lnTo>
                    <a:pt x="6451687" y="2438155"/>
                  </a:lnTo>
                  <a:lnTo>
                    <a:pt x="6439514" y="2393485"/>
                  </a:lnTo>
                  <a:lnTo>
                    <a:pt x="6426729" y="2349071"/>
                  </a:lnTo>
                  <a:lnTo>
                    <a:pt x="6413339" y="2304917"/>
                  </a:lnTo>
                  <a:lnTo>
                    <a:pt x="6399346" y="2261027"/>
                  </a:lnTo>
                  <a:lnTo>
                    <a:pt x="6384757" y="2217408"/>
                  </a:lnTo>
                  <a:lnTo>
                    <a:pt x="6369576" y="2174063"/>
                  </a:lnTo>
                  <a:lnTo>
                    <a:pt x="6353808" y="2130998"/>
                  </a:lnTo>
                  <a:lnTo>
                    <a:pt x="6337457" y="2088217"/>
                  </a:lnTo>
                  <a:lnTo>
                    <a:pt x="6320529" y="2045725"/>
                  </a:lnTo>
                  <a:lnTo>
                    <a:pt x="6303028" y="2003527"/>
                  </a:lnTo>
                  <a:lnTo>
                    <a:pt x="6284960" y="1961627"/>
                  </a:lnTo>
                  <a:lnTo>
                    <a:pt x="6266328" y="1920031"/>
                  </a:lnTo>
                  <a:lnTo>
                    <a:pt x="6247138" y="1878744"/>
                  </a:lnTo>
                  <a:lnTo>
                    <a:pt x="6227395" y="1837769"/>
                  </a:lnTo>
                  <a:lnTo>
                    <a:pt x="6207102" y="1797112"/>
                  </a:lnTo>
                  <a:lnTo>
                    <a:pt x="6186266" y="1756779"/>
                  </a:lnTo>
                  <a:lnTo>
                    <a:pt x="6164891" y="1716772"/>
                  </a:lnTo>
                  <a:lnTo>
                    <a:pt x="6142982" y="1677098"/>
                  </a:lnTo>
                  <a:lnTo>
                    <a:pt x="6120543" y="1637761"/>
                  </a:lnTo>
                  <a:lnTo>
                    <a:pt x="6097580" y="1598766"/>
                  </a:lnTo>
                  <a:lnTo>
                    <a:pt x="6074097" y="1560118"/>
                  </a:lnTo>
                  <a:lnTo>
                    <a:pt x="6050099" y="1521821"/>
                  </a:lnTo>
                  <a:lnTo>
                    <a:pt x="6025590" y="1483881"/>
                  </a:lnTo>
                  <a:lnTo>
                    <a:pt x="6000576" y="1446302"/>
                  </a:lnTo>
                  <a:lnTo>
                    <a:pt x="5975062" y="1409089"/>
                  </a:lnTo>
                  <a:lnTo>
                    <a:pt x="5949052" y="1372246"/>
                  </a:lnTo>
                  <a:lnTo>
                    <a:pt x="5922551" y="1335780"/>
                  </a:lnTo>
                  <a:lnTo>
                    <a:pt x="5895564" y="1299693"/>
                  </a:lnTo>
                  <a:lnTo>
                    <a:pt x="5868095" y="1263992"/>
                  </a:lnTo>
                  <a:lnTo>
                    <a:pt x="5840150" y="1228681"/>
                  </a:lnTo>
                  <a:lnTo>
                    <a:pt x="5811733" y="1193765"/>
                  </a:lnTo>
                  <a:lnTo>
                    <a:pt x="5782849" y="1159248"/>
                  </a:lnTo>
                  <a:lnTo>
                    <a:pt x="5753503" y="1125136"/>
                  </a:lnTo>
                  <a:lnTo>
                    <a:pt x="5723699" y="1091433"/>
                  </a:lnTo>
                  <a:lnTo>
                    <a:pt x="5693444" y="1058144"/>
                  </a:lnTo>
                  <a:lnTo>
                    <a:pt x="5662740" y="1025274"/>
                  </a:lnTo>
                  <a:lnTo>
                    <a:pt x="5631594" y="992828"/>
                  </a:lnTo>
                  <a:lnTo>
                    <a:pt x="5600009" y="960810"/>
                  </a:lnTo>
                  <a:lnTo>
                    <a:pt x="5567991" y="929225"/>
                  </a:lnTo>
                  <a:lnTo>
                    <a:pt x="5535545" y="898079"/>
                  </a:lnTo>
                  <a:lnTo>
                    <a:pt x="5502675" y="867375"/>
                  </a:lnTo>
                  <a:lnTo>
                    <a:pt x="5469386" y="837120"/>
                  </a:lnTo>
                  <a:lnTo>
                    <a:pt x="5435683" y="807316"/>
                  </a:lnTo>
                  <a:lnTo>
                    <a:pt x="5401571" y="777970"/>
                  </a:lnTo>
                  <a:lnTo>
                    <a:pt x="5367054" y="749086"/>
                  </a:lnTo>
                  <a:lnTo>
                    <a:pt x="5332138" y="720669"/>
                  </a:lnTo>
                  <a:lnTo>
                    <a:pt x="5296827" y="692724"/>
                  </a:lnTo>
                  <a:lnTo>
                    <a:pt x="5261126" y="665255"/>
                  </a:lnTo>
                  <a:lnTo>
                    <a:pt x="5225039" y="638268"/>
                  </a:lnTo>
                  <a:lnTo>
                    <a:pt x="5188573" y="611767"/>
                  </a:lnTo>
                  <a:lnTo>
                    <a:pt x="5151730" y="585757"/>
                  </a:lnTo>
                  <a:lnTo>
                    <a:pt x="5114517" y="560243"/>
                  </a:lnTo>
                  <a:lnTo>
                    <a:pt x="5076938" y="535229"/>
                  </a:lnTo>
                  <a:lnTo>
                    <a:pt x="5038998" y="510720"/>
                  </a:lnTo>
                  <a:lnTo>
                    <a:pt x="5000701" y="486722"/>
                  </a:lnTo>
                  <a:lnTo>
                    <a:pt x="4962053" y="463239"/>
                  </a:lnTo>
                  <a:lnTo>
                    <a:pt x="4923058" y="440276"/>
                  </a:lnTo>
                  <a:lnTo>
                    <a:pt x="4883721" y="417837"/>
                  </a:lnTo>
                  <a:lnTo>
                    <a:pt x="4844047" y="395928"/>
                  </a:lnTo>
                  <a:lnTo>
                    <a:pt x="4804040" y="374553"/>
                  </a:lnTo>
                  <a:lnTo>
                    <a:pt x="4763707" y="353717"/>
                  </a:lnTo>
                  <a:lnTo>
                    <a:pt x="4723050" y="333424"/>
                  </a:lnTo>
                  <a:lnTo>
                    <a:pt x="4682075" y="313681"/>
                  </a:lnTo>
                  <a:lnTo>
                    <a:pt x="4640788" y="294491"/>
                  </a:lnTo>
                  <a:lnTo>
                    <a:pt x="4599192" y="275859"/>
                  </a:lnTo>
                  <a:lnTo>
                    <a:pt x="4557292" y="257791"/>
                  </a:lnTo>
                  <a:lnTo>
                    <a:pt x="4515094" y="240290"/>
                  </a:lnTo>
                  <a:lnTo>
                    <a:pt x="4472602" y="223362"/>
                  </a:lnTo>
                  <a:lnTo>
                    <a:pt x="4429821" y="207011"/>
                  </a:lnTo>
                  <a:lnTo>
                    <a:pt x="4386756" y="191243"/>
                  </a:lnTo>
                  <a:lnTo>
                    <a:pt x="4343411" y="176062"/>
                  </a:lnTo>
                  <a:lnTo>
                    <a:pt x="4299792" y="161473"/>
                  </a:lnTo>
                  <a:lnTo>
                    <a:pt x="4255902" y="147480"/>
                  </a:lnTo>
                  <a:lnTo>
                    <a:pt x="4211748" y="134090"/>
                  </a:lnTo>
                  <a:lnTo>
                    <a:pt x="4167334" y="121305"/>
                  </a:lnTo>
                  <a:lnTo>
                    <a:pt x="4122664" y="109132"/>
                  </a:lnTo>
                  <a:lnTo>
                    <a:pt x="4077743" y="97574"/>
                  </a:lnTo>
                  <a:lnTo>
                    <a:pt x="4032577" y="86638"/>
                  </a:lnTo>
                  <a:lnTo>
                    <a:pt x="3987169" y="76327"/>
                  </a:lnTo>
                  <a:lnTo>
                    <a:pt x="3941526" y="66646"/>
                  </a:lnTo>
                  <a:lnTo>
                    <a:pt x="3895651" y="57600"/>
                  </a:lnTo>
                  <a:lnTo>
                    <a:pt x="3849550" y="49195"/>
                  </a:lnTo>
                  <a:lnTo>
                    <a:pt x="3803226" y="41434"/>
                  </a:lnTo>
                  <a:lnTo>
                    <a:pt x="3756686" y="34323"/>
                  </a:lnTo>
                  <a:lnTo>
                    <a:pt x="3709934" y="27867"/>
                  </a:lnTo>
                  <a:lnTo>
                    <a:pt x="3662974" y="22069"/>
                  </a:lnTo>
                  <a:lnTo>
                    <a:pt x="3615812" y="16936"/>
                  </a:lnTo>
                  <a:lnTo>
                    <a:pt x="3568452" y="12471"/>
                  </a:lnTo>
                  <a:lnTo>
                    <a:pt x="3520899" y="8681"/>
                  </a:lnTo>
                  <a:lnTo>
                    <a:pt x="3473158" y="5568"/>
                  </a:lnTo>
                  <a:lnTo>
                    <a:pt x="3425234" y="3139"/>
                  </a:lnTo>
                  <a:lnTo>
                    <a:pt x="3377131" y="1398"/>
                  </a:lnTo>
                  <a:lnTo>
                    <a:pt x="3328855" y="350"/>
                  </a:lnTo>
                  <a:lnTo>
                    <a:pt x="3280410"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3546347" y="2004060"/>
              <a:ext cx="5303520" cy="1557527"/>
            </a:xfrm>
            <a:prstGeom prst="rect">
              <a:avLst/>
            </a:prstGeom>
          </p:spPr>
        </p:pic>
        <p:pic>
          <p:nvPicPr>
            <p:cNvPr id="6" name="object 6"/>
            <p:cNvPicPr/>
            <p:nvPr/>
          </p:nvPicPr>
          <p:blipFill>
            <a:blip r:embed="rId3" cstate="print"/>
            <a:stretch>
              <a:fillRect/>
            </a:stretch>
          </p:blipFill>
          <p:spPr>
            <a:xfrm>
              <a:off x="3124961" y="2772156"/>
              <a:ext cx="5983986" cy="1557527"/>
            </a:xfrm>
            <a:prstGeom prst="rect">
              <a:avLst/>
            </a:prstGeom>
          </p:spPr>
        </p:pic>
      </p:grpSp>
      <p:sp>
        <p:nvSpPr>
          <p:cNvPr id="7" name="object 7"/>
          <p:cNvSpPr txBox="1">
            <a:spLocks noGrp="1"/>
          </p:cNvSpPr>
          <p:nvPr>
            <p:ph type="title"/>
          </p:nvPr>
        </p:nvSpPr>
        <p:spPr>
          <a:xfrm>
            <a:off x="3549522" y="2169350"/>
            <a:ext cx="5092065" cy="1647189"/>
          </a:xfrm>
          <a:prstGeom prst="rect">
            <a:avLst/>
          </a:prstGeom>
        </p:spPr>
        <p:txBody>
          <a:bodyPr vert="horz" wrap="square" lIns="0" tIns="108585" rIns="0" bIns="0" rtlCol="0">
            <a:spAutoFit/>
          </a:bodyPr>
          <a:lstStyle/>
          <a:p>
            <a:pPr marL="12700" marR="5080" indent="421005">
              <a:lnSpc>
                <a:spcPts val="6050"/>
              </a:lnSpc>
              <a:spcBef>
                <a:spcPts val="855"/>
              </a:spcBef>
            </a:pPr>
            <a:r>
              <a:rPr sz="5600" spc="-20" dirty="0"/>
              <a:t>Conclusiones</a:t>
            </a:r>
            <a:r>
              <a:rPr sz="5600" spc="-245" dirty="0"/>
              <a:t> </a:t>
            </a:r>
            <a:r>
              <a:rPr sz="5600" spc="-50" dirty="0"/>
              <a:t>y </a:t>
            </a:r>
            <a:r>
              <a:rPr sz="5600" spc="-45" dirty="0"/>
              <a:t>recomendaciones</a:t>
            </a:r>
            <a:endParaRPr sz="5600"/>
          </a:p>
        </p:txBody>
      </p:sp>
      <p:sp>
        <p:nvSpPr>
          <p:cNvPr id="8" name="object 8"/>
          <p:cNvSpPr txBox="1"/>
          <p:nvPr/>
        </p:nvSpPr>
        <p:spPr>
          <a:xfrm>
            <a:off x="3402482" y="4079341"/>
            <a:ext cx="5386070" cy="1369060"/>
          </a:xfrm>
          <a:prstGeom prst="rect">
            <a:avLst/>
          </a:prstGeom>
        </p:spPr>
        <p:txBody>
          <a:bodyPr vert="horz" wrap="square" lIns="0" tIns="12700" rIns="0" bIns="0" rtlCol="0">
            <a:spAutoFit/>
          </a:bodyPr>
          <a:lstStyle/>
          <a:p>
            <a:pPr marL="281305" indent="-268605">
              <a:lnSpc>
                <a:spcPts val="1480"/>
              </a:lnSpc>
              <a:spcBef>
                <a:spcPts val="100"/>
              </a:spcBef>
              <a:buFont typeface="Wingdings"/>
              <a:buChar char=""/>
              <a:tabLst>
                <a:tab pos="281305" algn="l"/>
              </a:tabLst>
            </a:pPr>
            <a:r>
              <a:rPr sz="1300" dirty="0">
                <a:latin typeface="Carlito"/>
                <a:cs typeface="Carlito"/>
              </a:rPr>
              <a:t>Si</a:t>
            </a:r>
            <a:r>
              <a:rPr sz="1300" spc="-25" dirty="0">
                <a:latin typeface="Carlito"/>
                <a:cs typeface="Carlito"/>
              </a:rPr>
              <a:t> </a:t>
            </a:r>
            <a:r>
              <a:rPr sz="1300" dirty="0">
                <a:latin typeface="Carlito"/>
                <a:cs typeface="Carlito"/>
              </a:rPr>
              <a:t>tiene</a:t>
            </a:r>
            <a:r>
              <a:rPr sz="1300" spc="-25" dirty="0">
                <a:latin typeface="Carlito"/>
                <a:cs typeface="Carlito"/>
              </a:rPr>
              <a:t> </a:t>
            </a:r>
            <a:r>
              <a:rPr sz="1300" dirty="0">
                <a:latin typeface="Carlito"/>
                <a:cs typeface="Carlito"/>
              </a:rPr>
              <a:t>más</a:t>
            </a:r>
            <a:r>
              <a:rPr sz="1300" spc="-20" dirty="0">
                <a:latin typeface="Carlito"/>
                <a:cs typeface="Carlito"/>
              </a:rPr>
              <a:t> </a:t>
            </a:r>
            <a:r>
              <a:rPr sz="1300" dirty="0">
                <a:latin typeface="Carlito"/>
                <a:cs typeface="Carlito"/>
              </a:rPr>
              <a:t>de</a:t>
            </a:r>
            <a:r>
              <a:rPr sz="1300" spc="-20" dirty="0">
                <a:latin typeface="Carlito"/>
                <a:cs typeface="Carlito"/>
              </a:rPr>
              <a:t> </a:t>
            </a:r>
            <a:r>
              <a:rPr sz="1300" dirty="0">
                <a:latin typeface="Carlito"/>
                <a:cs typeface="Carlito"/>
              </a:rPr>
              <a:t>un</a:t>
            </a:r>
            <a:r>
              <a:rPr sz="1300" spc="-20" dirty="0">
                <a:latin typeface="Carlito"/>
                <a:cs typeface="Carlito"/>
              </a:rPr>
              <a:t> </a:t>
            </a:r>
            <a:r>
              <a:rPr sz="1300" dirty="0">
                <a:latin typeface="Carlito"/>
                <a:cs typeface="Carlito"/>
              </a:rPr>
              <a:t>NSS,</a:t>
            </a:r>
            <a:r>
              <a:rPr sz="1300" spc="-25" dirty="0">
                <a:latin typeface="Carlito"/>
                <a:cs typeface="Carlito"/>
              </a:rPr>
              <a:t> </a:t>
            </a:r>
            <a:r>
              <a:rPr sz="1300" dirty="0">
                <a:latin typeface="Carlito"/>
                <a:cs typeface="Carlito"/>
              </a:rPr>
              <a:t>unifíquelo</a:t>
            </a:r>
            <a:r>
              <a:rPr sz="1300" spc="-10" dirty="0">
                <a:latin typeface="Carlito"/>
                <a:cs typeface="Carlito"/>
              </a:rPr>
              <a:t> </a:t>
            </a:r>
            <a:r>
              <a:rPr sz="1300" dirty="0">
                <a:latin typeface="Carlito"/>
                <a:cs typeface="Carlito"/>
              </a:rPr>
              <a:t>con</a:t>
            </a:r>
            <a:r>
              <a:rPr sz="1300" spc="-20" dirty="0">
                <a:latin typeface="Carlito"/>
                <a:cs typeface="Carlito"/>
              </a:rPr>
              <a:t> </a:t>
            </a:r>
            <a:r>
              <a:rPr sz="1300" dirty="0">
                <a:latin typeface="Carlito"/>
                <a:cs typeface="Carlito"/>
              </a:rPr>
              <a:t>tiempo</a:t>
            </a:r>
            <a:r>
              <a:rPr sz="1300" spc="-15" dirty="0">
                <a:latin typeface="Carlito"/>
                <a:cs typeface="Carlito"/>
              </a:rPr>
              <a:t> </a:t>
            </a:r>
            <a:r>
              <a:rPr sz="1300" dirty="0">
                <a:latin typeface="Carlito"/>
                <a:cs typeface="Carlito"/>
              </a:rPr>
              <a:t>es</a:t>
            </a:r>
            <a:r>
              <a:rPr sz="1300" spc="-20" dirty="0">
                <a:latin typeface="Carlito"/>
                <a:cs typeface="Carlito"/>
              </a:rPr>
              <a:t> </a:t>
            </a:r>
            <a:r>
              <a:rPr sz="1300" dirty="0">
                <a:latin typeface="Carlito"/>
                <a:cs typeface="Carlito"/>
              </a:rPr>
              <a:t>primordial</a:t>
            </a:r>
            <a:r>
              <a:rPr sz="1300" spc="-30" dirty="0">
                <a:latin typeface="Carlito"/>
                <a:cs typeface="Carlito"/>
              </a:rPr>
              <a:t> </a:t>
            </a:r>
            <a:r>
              <a:rPr sz="1300" dirty="0">
                <a:latin typeface="Carlito"/>
                <a:cs typeface="Carlito"/>
              </a:rPr>
              <a:t>que</a:t>
            </a:r>
            <a:r>
              <a:rPr sz="1300" spc="-15" dirty="0">
                <a:latin typeface="Carlito"/>
                <a:cs typeface="Carlito"/>
              </a:rPr>
              <a:t> </a:t>
            </a:r>
            <a:r>
              <a:rPr sz="1300" spc="-10" dirty="0">
                <a:latin typeface="Carlito"/>
                <a:cs typeface="Carlito"/>
              </a:rPr>
              <a:t>consideren</a:t>
            </a:r>
            <a:endParaRPr sz="1300">
              <a:latin typeface="Carlito"/>
              <a:cs typeface="Carlito"/>
            </a:endParaRPr>
          </a:p>
          <a:p>
            <a:pPr marL="1865630">
              <a:lnSpc>
                <a:spcPts val="1480"/>
              </a:lnSpc>
            </a:pPr>
            <a:r>
              <a:rPr sz="1300" dirty="0">
                <a:latin typeface="Carlito"/>
                <a:cs typeface="Carlito"/>
              </a:rPr>
              <a:t>todas</a:t>
            </a:r>
            <a:r>
              <a:rPr sz="1300" spc="-30" dirty="0">
                <a:latin typeface="Carlito"/>
                <a:cs typeface="Carlito"/>
              </a:rPr>
              <a:t> </a:t>
            </a:r>
            <a:r>
              <a:rPr sz="1300" dirty="0">
                <a:latin typeface="Carlito"/>
                <a:cs typeface="Carlito"/>
              </a:rPr>
              <a:t>las</a:t>
            </a:r>
            <a:r>
              <a:rPr sz="1300" spc="-40" dirty="0">
                <a:latin typeface="Carlito"/>
                <a:cs typeface="Carlito"/>
              </a:rPr>
              <a:t> </a:t>
            </a:r>
            <a:r>
              <a:rPr sz="1300" dirty="0">
                <a:latin typeface="Carlito"/>
                <a:cs typeface="Carlito"/>
              </a:rPr>
              <a:t>semanas</a:t>
            </a:r>
            <a:r>
              <a:rPr sz="1300" spc="-25" dirty="0">
                <a:latin typeface="Carlito"/>
                <a:cs typeface="Carlito"/>
              </a:rPr>
              <a:t> </a:t>
            </a:r>
            <a:r>
              <a:rPr sz="1300" spc="-10" dirty="0">
                <a:latin typeface="Carlito"/>
                <a:cs typeface="Carlito"/>
              </a:rPr>
              <a:t>cotizadas.</a:t>
            </a:r>
            <a:endParaRPr sz="1300">
              <a:latin typeface="Carlito"/>
              <a:cs typeface="Carlito"/>
            </a:endParaRPr>
          </a:p>
          <a:p>
            <a:pPr marL="342900" lvl="1" indent="-268605">
              <a:lnSpc>
                <a:spcPts val="1480"/>
              </a:lnSpc>
              <a:spcBef>
                <a:spcPts val="844"/>
              </a:spcBef>
              <a:buFont typeface="Wingdings"/>
              <a:buChar char=""/>
              <a:tabLst>
                <a:tab pos="342900" algn="l"/>
              </a:tabLst>
            </a:pPr>
            <a:r>
              <a:rPr sz="1300" dirty="0">
                <a:latin typeface="Carlito"/>
                <a:cs typeface="Carlito"/>
              </a:rPr>
              <a:t>Si</a:t>
            </a:r>
            <a:r>
              <a:rPr sz="1300" spc="-35" dirty="0">
                <a:latin typeface="Carlito"/>
                <a:cs typeface="Carlito"/>
              </a:rPr>
              <a:t> </a:t>
            </a:r>
            <a:r>
              <a:rPr sz="1300" dirty="0">
                <a:latin typeface="Carlito"/>
                <a:cs typeface="Carlito"/>
              </a:rPr>
              <a:t>hay</a:t>
            </a:r>
            <a:r>
              <a:rPr sz="1300" spc="-30" dirty="0">
                <a:latin typeface="Carlito"/>
                <a:cs typeface="Carlito"/>
              </a:rPr>
              <a:t> </a:t>
            </a:r>
            <a:r>
              <a:rPr sz="1300" dirty="0">
                <a:latin typeface="Carlito"/>
                <a:cs typeface="Carlito"/>
              </a:rPr>
              <a:t>errores</a:t>
            </a:r>
            <a:r>
              <a:rPr sz="1300" spc="-40" dirty="0">
                <a:latin typeface="Carlito"/>
                <a:cs typeface="Carlito"/>
              </a:rPr>
              <a:t> </a:t>
            </a:r>
            <a:r>
              <a:rPr sz="1300" dirty="0">
                <a:latin typeface="Carlito"/>
                <a:cs typeface="Carlito"/>
              </a:rPr>
              <a:t>en</a:t>
            </a:r>
            <a:r>
              <a:rPr sz="1300" spc="-30" dirty="0">
                <a:latin typeface="Carlito"/>
                <a:cs typeface="Carlito"/>
              </a:rPr>
              <a:t> </a:t>
            </a:r>
            <a:r>
              <a:rPr sz="1300" dirty="0">
                <a:latin typeface="Carlito"/>
                <a:cs typeface="Carlito"/>
              </a:rPr>
              <a:t>sus</a:t>
            </a:r>
            <a:r>
              <a:rPr sz="1300" spc="-30" dirty="0">
                <a:latin typeface="Carlito"/>
                <a:cs typeface="Carlito"/>
              </a:rPr>
              <a:t> </a:t>
            </a:r>
            <a:r>
              <a:rPr sz="1300" dirty="0">
                <a:latin typeface="Carlito"/>
                <a:cs typeface="Carlito"/>
              </a:rPr>
              <a:t>datos</a:t>
            </a:r>
            <a:r>
              <a:rPr sz="1300" spc="-25" dirty="0">
                <a:latin typeface="Carlito"/>
                <a:cs typeface="Carlito"/>
              </a:rPr>
              <a:t> </a:t>
            </a:r>
            <a:r>
              <a:rPr sz="1300" dirty="0">
                <a:latin typeface="Carlito"/>
                <a:cs typeface="Carlito"/>
              </a:rPr>
              <a:t>como</a:t>
            </a:r>
            <a:r>
              <a:rPr sz="1300" spc="-35" dirty="0">
                <a:latin typeface="Carlito"/>
                <a:cs typeface="Carlito"/>
              </a:rPr>
              <a:t> </a:t>
            </a:r>
            <a:r>
              <a:rPr sz="1300" spc="-30" dirty="0">
                <a:latin typeface="Carlito"/>
                <a:cs typeface="Carlito"/>
              </a:rPr>
              <a:t>CURP,</a:t>
            </a:r>
            <a:r>
              <a:rPr sz="1300" spc="-40" dirty="0">
                <a:latin typeface="Carlito"/>
                <a:cs typeface="Carlito"/>
              </a:rPr>
              <a:t> </a:t>
            </a:r>
            <a:r>
              <a:rPr sz="1300" dirty="0">
                <a:latin typeface="Carlito"/>
                <a:cs typeface="Carlito"/>
              </a:rPr>
              <a:t>RFC,</a:t>
            </a:r>
            <a:r>
              <a:rPr sz="1300" spc="-50" dirty="0">
                <a:latin typeface="Carlito"/>
                <a:cs typeface="Carlito"/>
              </a:rPr>
              <a:t> </a:t>
            </a:r>
            <a:r>
              <a:rPr sz="1300" dirty="0">
                <a:latin typeface="Carlito"/>
                <a:cs typeface="Carlito"/>
              </a:rPr>
              <a:t>nombre,</a:t>
            </a:r>
            <a:r>
              <a:rPr sz="1300" spc="-30" dirty="0">
                <a:latin typeface="Carlito"/>
                <a:cs typeface="Carlito"/>
              </a:rPr>
              <a:t> </a:t>
            </a:r>
            <a:r>
              <a:rPr sz="1300" dirty="0">
                <a:latin typeface="Carlito"/>
                <a:cs typeface="Carlito"/>
              </a:rPr>
              <a:t>fecha</a:t>
            </a:r>
            <a:r>
              <a:rPr sz="1300" spc="-30" dirty="0">
                <a:latin typeface="Carlito"/>
                <a:cs typeface="Carlito"/>
              </a:rPr>
              <a:t> </a:t>
            </a:r>
            <a:r>
              <a:rPr sz="1300" dirty="0">
                <a:latin typeface="Carlito"/>
                <a:cs typeface="Carlito"/>
              </a:rPr>
              <a:t>de</a:t>
            </a:r>
            <a:r>
              <a:rPr sz="1300" spc="-30" dirty="0">
                <a:latin typeface="Carlito"/>
                <a:cs typeface="Carlito"/>
              </a:rPr>
              <a:t> </a:t>
            </a:r>
            <a:r>
              <a:rPr sz="1300" spc="-10" dirty="0">
                <a:latin typeface="Carlito"/>
                <a:cs typeface="Carlito"/>
              </a:rPr>
              <a:t>nacimiento</a:t>
            </a:r>
            <a:endParaRPr sz="1300">
              <a:latin typeface="Carlito"/>
              <a:cs typeface="Carlito"/>
            </a:endParaRPr>
          </a:p>
          <a:p>
            <a:pPr marL="1764030">
              <a:lnSpc>
                <a:spcPts val="1480"/>
              </a:lnSpc>
            </a:pPr>
            <a:r>
              <a:rPr sz="1300" dirty="0">
                <a:latin typeface="Carlito"/>
                <a:cs typeface="Carlito"/>
              </a:rPr>
              <a:t>corríjalos</a:t>
            </a:r>
            <a:r>
              <a:rPr sz="1300" spc="-20" dirty="0">
                <a:latin typeface="Carlito"/>
                <a:cs typeface="Carlito"/>
              </a:rPr>
              <a:t> </a:t>
            </a:r>
            <a:r>
              <a:rPr sz="1300" dirty="0">
                <a:latin typeface="Carlito"/>
                <a:cs typeface="Carlito"/>
              </a:rPr>
              <a:t>a</a:t>
            </a:r>
            <a:r>
              <a:rPr sz="1300" spc="-20" dirty="0">
                <a:latin typeface="Carlito"/>
                <a:cs typeface="Carlito"/>
              </a:rPr>
              <a:t> </a:t>
            </a:r>
            <a:r>
              <a:rPr sz="1300" dirty="0">
                <a:latin typeface="Carlito"/>
                <a:cs typeface="Carlito"/>
              </a:rPr>
              <a:t>la</a:t>
            </a:r>
            <a:r>
              <a:rPr sz="1300" spc="-15" dirty="0">
                <a:latin typeface="Carlito"/>
                <a:cs typeface="Carlito"/>
              </a:rPr>
              <a:t> </a:t>
            </a:r>
            <a:r>
              <a:rPr sz="1300" spc="-10" dirty="0">
                <a:latin typeface="Carlito"/>
                <a:cs typeface="Carlito"/>
              </a:rPr>
              <a:t>brevedad posible.</a:t>
            </a:r>
            <a:endParaRPr sz="1300">
              <a:latin typeface="Carlito"/>
              <a:cs typeface="Carlito"/>
            </a:endParaRPr>
          </a:p>
          <a:p>
            <a:pPr marL="655955" lvl="2" indent="-268605">
              <a:lnSpc>
                <a:spcPts val="1480"/>
              </a:lnSpc>
              <a:spcBef>
                <a:spcPts val="840"/>
              </a:spcBef>
              <a:buFont typeface="Wingdings"/>
              <a:buChar char=""/>
              <a:tabLst>
                <a:tab pos="655955" algn="l"/>
              </a:tabLst>
            </a:pPr>
            <a:r>
              <a:rPr sz="1300" dirty="0">
                <a:latin typeface="Carlito"/>
                <a:cs typeface="Carlito"/>
              </a:rPr>
              <a:t>Revisar</a:t>
            </a:r>
            <a:r>
              <a:rPr sz="1300" spc="-30" dirty="0">
                <a:latin typeface="Carlito"/>
                <a:cs typeface="Carlito"/>
              </a:rPr>
              <a:t> </a:t>
            </a:r>
            <a:r>
              <a:rPr sz="1300" dirty="0">
                <a:latin typeface="Carlito"/>
                <a:cs typeface="Carlito"/>
              </a:rPr>
              <a:t>que</a:t>
            </a:r>
            <a:r>
              <a:rPr sz="1300" spc="-20" dirty="0">
                <a:latin typeface="Carlito"/>
                <a:cs typeface="Carlito"/>
              </a:rPr>
              <a:t> </a:t>
            </a:r>
            <a:r>
              <a:rPr sz="1300" dirty="0">
                <a:latin typeface="Carlito"/>
                <a:cs typeface="Carlito"/>
              </a:rPr>
              <a:t>sus</a:t>
            </a:r>
            <a:r>
              <a:rPr sz="1300" spc="-15" dirty="0">
                <a:latin typeface="Carlito"/>
                <a:cs typeface="Carlito"/>
              </a:rPr>
              <a:t> </a:t>
            </a:r>
            <a:r>
              <a:rPr sz="1300" spc="-10" dirty="0">
                <a:latin typeface="Carlito"/>
                <a:cs typeface="Carlito"/>
              </a:rPr>
              <a:t>documentos personales</a:t>
            </a:r>
            <a:r>
              <a:rPr sz="1300" spc="-15" dirty="0">
                <a:latin typeface="Carlito"/>
                <a:cs typeface="Carlito"/>
              </a:rPr>
              <a:t> </a:t>
            </a:r>
            <a:r>
              <a:rPr sz="1300" dirty="0">
                <a:latin typeface="Carlito"/>
                <a:cs typeface="Carlito"/>
              </a:rPr>
              <a:t>estén</a:t>
            </a:r>
            <a:r>
              <a:rPr sz="1300" spc="-20" dirty="0">
                <a:latin typeface="Carlito"/>
                <a:cs typeface="Carlito"/>
              </a:rPr>
              <a:t> </a:t>
            </a:r>
            <a:r>
              <a:rPr sz="1300" spc="-10" dirty="0">
                <a:latin typeface="Carlito"/>
                <a:cs typeface="Carlito"/>
              </a:rPr>
              <a:t>correctos</a:t>
            </a:r>
            <a:r>
              <a:rPr sz="1300" spc="-25" dirty="0">
                <a:latin typeface="Carlito"/>
                <a:cs typeface="Carlito"/>
              </a:rPr>
              <a:t> </a:t>
            </a:r>
            <a:r>
              <a:rPr sz="1300" dirty="0">
                <a:latin typeface="Carlito"/>
                <a:cs typeface="Carlito"/>
              </a:rPr>
              <a:t>(Acta</a:t>
            </a:r>
            <a:r>
              <a:rPr sz="1300" spc="-25" dirty="0">
                <a:latin typeface="Carlito"/>
                <a:cs typeface="Carlito"/>
              </a:rPr>
              <a:t> de</a:t>
            </a:r>
            <a:endParaRPr sz="1300">
              <a:latin typeface="Carlito"/>
              <a:cs typeface="Carlito"/>
            </a:endParaRPr>
          </a:p>
          <a:p>
            <a:pPr marL="268605" algn="ctr">
              <a:lnSpc>
                <a:spcPts val="1480"/>
              </a:lnSpc>
            </a:pPr>
            <a:r>
              <a:rPr sz="1300" spc="-10" dirty="0">
                <a:latin typeface="Carlito"/>
                <a:cs typeface="Carlito"/>
              </a:rPr>
              <a:t>nacimiento,</a:t>
            </a:r>
            <a:r>
              <a:rPr sz="1300" spc="5" dirty="0">
                <a:latin typeface="Carlito"/>
                <a:cs typeface="Carlito"/>
              </a:rPr>
              <a:t> </a:t>
            </a:r>
            <a:r>
              <a:rPr sz="1300" dirty="0">
                <a:latin typeface="Carlito"/>
                <a:cs typeface="Carlito"/>
              </a:rPr>
              <a:t>INE</a:t>
            </a:r>
            <a:r>
              <a:rPr sz="1300" spc="-10" dirty="0">
                <a:latin typeface="Carlito"/>
                <a:cs typeface="Carlito"/>
              </a:rPr>
              <a:t> </a:t>
            </a:r>
            <a:r>
              <a:rPr sz="1300" dirty="0">
                <a:latin typeface="Carlito"/>
                <a:cs typeface="Carlito"/>
              </a:rPr>
              <a:t>y</a:t>
            </a:r>
            <a:r>
              <a:rPr sz="1300" spc="-5" dirty="0">
                <a:latin typeface="Carlito"/>
                <a:cs typeface="Carlito"/>
              </a:rPr>
              <a:t> </a:t>
            </a:r>
            <a:r>
              <a:rPr sz="1300" spc="-10" dirty="0">
                <a:latin typeface="Carlito"/>
                <a:cs typeface="Carlito"/>
              </a:rPr>
              <a:t>AFORE)</a:t>
            </a:r>
            <a:endParaRPr sz="1300">
              <a:latin typeface="Carlito"/>
              <a:cs typeface="Carlito"/>
            </a:endParaRPr>
          </a:p>
        </p:txBody>
      </p:sp>
      <p:grpSp>
        <p:nvGrpSpPr>
          <p:cNvPr id="9" name="object 9"/>
          <p:cNvGrpSpPr/>
          <p:nvPr/>
        </p:nvGrpSpPr>
        <p:grpSpPr>
          <a:xfrm>
            <a:off x="2430677" y="295275"/>
            <a:ext cx="6476365" cy="5702935"/>
            <a:chOff x="2430677" y="295275"/>
            <a:chExt cx="6476365" cy="5702935"/>
          </a:xfrm>
        </p:grpSpPr>
        <p:sp>
          <p:nvSpPr>
            <p:cNvPr id="10" name="object 10"/>
            <p:cNvSpPr/>
            <p:nvPr/>
          </p:nvSpPr>
          <p:spPr>
            <a:xfrm>
              <a:off x="2494177" y="358775"/>
              <a:ext cx="1898650" cy="3126105"/>
            </a:xfrm>
            <a:custGeom>
              <a:avLst/>
              <a:gdLst/>
              <a:ahLst/>
              <a:cxnLst/>
              <a:rect l="l" t="t" r="r" b="b"/>
              <a:pathLst>
                <a:path w="1898650" h="3126104">
                  <a:moveTo>
                    <a:pt x="1898409" y="0"/>
                  </a:moveTo>
                  <a:lnTo>
                    <a:pt x="1854171" y="22255"/>
                  </a:lnTo>
                  <a:lnTo>
                    <a:pt x="1810354" y="45098"/>
                  </a:lnTo>
                  <a:lnTo>
                    <a:pt x="1766963" y="68522"/>
                  </a:lnTo>
                  <a:lnTo>
                    <a:pt x="1724001" y="92520"/>
                  </a:lnTo>
                  <a:lnTo>
                    <a:pt x="1681472" y="117086"/>
                  </a:lnTo>
                  <a:lnTo>
                    <a:pt x="1639379" y="142214"/>
                  </a:lnTo>
                  <a:lnTo>
                    <a:pt x="1597726" y="167898"/>
                  </a:lnTo>
                  <a:lnTo>
                    <a:pt x="1556518" y="194132"/>
                  </a:lnTo>
                  <a:lnTo>
                    <a:pt x="1515757" y="220910"/>
                  </a:lnTo>
                  <a:lnTo>
                    <a:pt x="1475449" y="248225"/>
                  </a:lnTo>
                  <a:lnTo>
                    <a:pt x="1435595" y="276070"/>
                  </a:lnTo>
                  <a:lnTo>
                    <a:pt x="1396201" y="304441"/>
                  </a:lnTo>
                  <a:lnTo>
                    <a:pt x="1357269" y="333331"/>
                  </a:lnTo>
                  <a:lnTo>
                    <a:pt x="1318805" y="362732"/>
                  </a:lnTo>
                  <a:lnTo>
                    <a:pt x="1280811" y="392641"/>
                  </a:lnTo>
                  <a:lnTo>
                    <a:pt x="1243290" y="423049"/>
                  </a:lnTo>
                  <a:lnTo>
                    <a:pt x="1206248" y="453951"/>
                  </a:lnTo>
                  <a:lnTo>
                    <a:pt x="1169688" y="485341"/>
                  </a:lnTo>
                  <a:lnTo>
                    <a:pt x="1133613" y="517212"/>
                  </a:lnTo>
                  <a:lnTo>
                    <a:pt x="1098028" y="549559"/>
                  </a:lnTo>
                  <a:lnTo>
                    <a:pt x="1062935" y="582375"/>
                  </a:lnTo>
                  <a:lnTo>
                    <a:pt x="1028340" y="615653"/>
                  </a:lnTo>
                  <a:lnTo>
                    <a:pt x="994245" y="649388"/>
                  </a:lnTo>
                  <a:lnTo>
                    <a:pt x="960654" y="683574"/>
                  </a:lnTo>
                  <a:lnTo>
                    <a:pt x="927571" y="718204"/>
                  </a:lnTo>
                  <a:lnTo>
                    <a:pt x="895000" y="753272"/>
                  </a:lnTo>
                  <a:lnTo>
                    <a:pt x="862945" y="788772"/>
                  </a:lnTo>
                  <a:lnTo>
                    <a:pt x="831409" y="824698"/>
                  </a:lnTo>
                  <a:lnTo>
                    <a:pt x="800397" y="861043"/>
                  </a:lnTo>
                  <a:lnTo>
                    <a:pt x="769911" y="897802"/>
                  </a:lnTo>
                  <a:lnTo>
                    <a:pt x="739956" y="934967"/>
                  </a:lnTo>
                  <a:lnTo>
                    <a:pt x="710536" y="972534"/>
                  </a:lnTo>
                  <a:lnTo>
                    <a:pt x="681653" y="1010495"/>
                  </a:lnTo>
                  <a:lnTo>
                    <a:pt x="653313" y="1048844"/>
                  </a:lnTo>
                  <a:lnTo>
                    <a:pt x="625518" y="1087576"/>
                  </a:lnTo>
                  <a:lnTo>
                    <a:pt x="598273" y="1126684"/>
                  </a:lnTo>
                  <a:lnTo>
                    <a:pt x="571581" y="1166162"/>
                  </a:lnTo>
                  <a:lnTo>
                    <a:pt x="545447" y="1206003"/>
                  </a:lnTo>
                  <a:lnTo>
                    <a:pt x="519873" y="1246202"/>
                  </a:lnTo>
                  <a:lnTo>
                    <a:pt x="494863" y="1286752"/>
                  </a:lnTo>
                  <a:lnTo>
                    <a:pt x="470422" y="1327648"/>
                  </a:lnTo>
                  <a:lnTo>
                    <a:pt x="446553" y="1368882"/>
                  </a:lnTo>
                  <a:lnTo>
                    <a:pt x="423260" y="1410449"/>
                  </a:lnTo>
                  <a:lnTo>
                    <a:pt x="400547" y="1452342"/>
                  </a:lnTo>
                  <a:lnTo>
                    <a:pt x="378417" y="1494556"/>
                  </a:lnTo>
                  <a:lnTo>
                    <a:pt x="356874" y="1537083"/>
                  </a:lnTo>
                  <a:lnTo>
                    <a:pt x="335922" y="1579919"/>
                  </a:lnTo>
                  <a:lnTo>
                    <a:pt x="315565" y="1623056"/>
                  </a:lnTo>
                  <a:lnTo>
                    <a:pt x="295806" y="1666488"/>
                  </a:lnTo>
                  <a:lnTo>
                    <a:pt x="276649" y="1710210"/>
                  </a:lnTo>
                  <a:lnTo>
                    <a:pt x="258099" y="1754215"/>
                  </a:lnTo>
                  <a:lnTo>
                    <a:pt x="240158" y="1798497"/>
                  </a:lnTo>
                  <a:lnTo>
                    <a:pt x="222831" y="1843050"/>
                  </a:lnTo>
                  <a:lnTo>
                    <a:pt x="206121" y="1887867"/>
                  </a:lnTo>
                  <a:lnTo>
                    <a:pt x="190032" y="1932942"/>
                  </a:lnTo>
                  <a:lnTo>
                    <a:pt x="174568" y="1978269"/>
                  </a:lnTo>
                  <a:lnTo>
                    <a:pt x="159732" y="2023842"/>
                  </a:lnTo>
                  <a:lnTo>
                    <a:pt x="145529" y="2069655"/>
                  </a:lnTo>
                  <a:lnTo>
                    <a:pt x="131962" y="2115702"/>
                  </a:lnTo>
                  <a:lnTo>
                    <a:pt x="119034" y="2161975"/>
                  </a:lnTo>
                  <a:lnTo>
                    <a:pt x="106751" y="2208470"/>
                  </a:lnTo>
                  <a:lnTo>
                    <a:pt x="95115" y="2255179"/>
                  </a:lnTo>
                  <a:lnTo>
                    <a:pt x="84130" y="2302097"/>
                  </a:lnTo>
                  <a:lnTo>
                    <a:pt x="73799" y="2349218"/>
                  </a:lnTo>
                  <a:lnTo>
                    <a:pt x="64128" y="2396535"/>
                  </a:lnTo>
                  <a:lnTo>
                    <a:pt x="55119" y="2444042"/>
                  </a:lnTo>
                  <a:lnTo>
                    <a:pt x="46776" y="2491732"/>
                  </a:lnTo>
                  <a:lnTo>
                    <a:pt x="39104" y="2539601"/>
                  </a:lnTo>
                  <a:lnTo>
                    <a:pt x="32105" y="2587641"/>
                  </a:lnTo>
                  <a:lnTo>
                    <a:pt x="25783" y="2635846"/>
                  </a:lnTo>
                  <a:lnTo>
                    <a:pt x="20143" y="2684210"/>
                  </a:lnTo>
                  <a:lnTo>
                    <a:pt x="15188" y="2732727"/>
                  </a:lnTo>
                  <a:lnTo>
                    <a:pt x="10921" y="2781391"/>
                  </a:lnTo>
                  <a:lnTo>
                    <a:pt x="7348" y="2830195"/>
                  </a:lnTo>
                  <a:lnTo>
                    <a:pt x="4470" y="2879133"/>
                  </a:lnTo>
                  <a:lnTo>
                    <a:pt x="2293" y="2928200"/>
                  </a:lnTo>
                  <a:lnTo>
                    <a:pt x="820" y="2977388"/>
                  </a:lnTo>
                  <a:lnTo>
                    <a:pt x="54" y="3026692"/>
                  </a:lnTo>
                  <a:lnTo>
                    <a:pt x="0" y="3076105"/>
                  </a:lnTo>
                  <a:lnTo>
                    <a:pt x="660" y="3125622"/>
                  </a:lnTo>
                </a:path>
              </a:pathLst>
            </a:custGeom>
            <a:ln w="127000">
              <a:solidFill>
                <a:srgbClr val="1D6EA9"/>
              </a:solidFill>
              <a:prstDash val="dash"/>
            </a:ln>
          </p:spPr>
          <p:txBody>
            <a:bodyPr wrap="square" lIns="0" tIns="0" rIns="0" bIns="0" rtlCol="0"/>
            <a:lstStyle/>
            <a:p>
              <a:endParaRPr/>
            </a:p>
          </p:txBody>
        </p:sp>
        <p:sp>
          <p:nvSpPr>
            <p:cNvPr id="11" name="object 11"/>
            <p:cNvSpPr/>
            <p:nvPr/>
          </p:nvSpPr>
          <p:spPr>
            <a:xfrm>
              <a:off x="8200644" y="5311140"/>
              <a:ext cx="706755" cy="687070"/>
            </a:xfrm>
            <a:custGeom>
              <a:avLst/>
              <a:gdLst/>
              <a:ahLst/>
              <a:cxnLst/>
              <a:rect l="l" t="t" r="r" b="b"/>
              <a:pathLst>
                <a:path w="706754" h="687070">
                  <a:moveTo>
                    <a:pt x="353187" y="0"/>
                  </a:moveTo>
                  <a:lnTo>
                    <a:pt x="305261" y="3133"/>
                  </a:lnTo>
                  <a:lnTo>
                    <a:pt x="259296" y="12262"/>
                  </a:lnTo>
                  <a:lnTo>
                    <a:pt x="215710" y="26977"/>
                  </a:lnTo>
                  <a:lnTo>
                    <a:pt x="174926" y="46868"/>
                  </a:lnTo>
                  <a:lnTo>
                    <a:pt x="137365" y="71527"/>
                  </a:lnTo>
                  <a:lnTo>
                    <a:pt x="103446" y="100545"/>
                  </a:lnTo>
                  <a:lnTo>
                    <a:pt x="73591" y="133513"/>
                  </a:lnTo>
                  <a:lnTo>
                    <a:pt x="48220" y="170021"/>
                  </a:lnTo>
                  <a:lnTo>
                    <a:pt x="27755" y="209661"/>
                  </a:lnTo>
                  <a:lnTo>
                    <a:pt x="12616" y="252024"/>
                  </a:lnTo>
                  <a:lnTo>
                    <a:pt x="3224" y="296700"/>
                  </a:lnTo>
                  <a:lnTo>
                    <a:pt x="0" y="343281"/>
                  </a:lnTo>
                  <a:lnTo>
                    <a:pt x="3224" y="389861"/>
                  </a:lnTo>
                  <a:lnTo>
                    <a:pt x="12616" y="434537"/>
                  </a:lnTo>
                  <a:lnTo>
                    <a:pt x="27755" y="476900"/>
                  </a:lnTo>
                  <a:lnTo>
                    <a:pt x="48220" y="516540"/>
                  </a:lnTo>
                  <a:lnTo>
                    <a:pt x="73591" y="553048"/>
                  </a:lnTo>
                  <a:lnTo>
                    <a:pt x="103446" y="586016"/>
                  </a:lnTo>
                  <a:lnTo>
                    <a:pt x="137365" y="615034"/>
                  </a:lnTo>
                  <a:lnTo>
                    <a:pt x="174926" y="639693"/>
                  </a:lnTo>
                  <a:lnTo>
                    <a:pt x="215710" y="659584"/>
                  </a:lnTo>
                  <a:lnTo>
                    <a:pt x="259296" y="674299"/>
                  </a:lnTo>
                  <a:lnTo>
                    <a:pt x="305261" y="683428"/>
                  </a:lnTo>
                  <a:lnTo>
                    <a:pt x="353187" y="686562"/>
                  </a:lnTo>
                  <a:lnTo>
                    <a:pt x="401112" y="683428"/>
                  </a:lnTo>
                  <a:lnTo>
                    <a:pt x="447077" y="674299"/>
                  </a:lnTo>
                  <a:lnTo>
                    <a:pt x="490663" y="659584"/>
                  </a:lnTo>
                  <a:lnTo>
                    <a:pt x="531447" y="639693"/>
                  </a:lnTo>
                  <a:lnTo>
                    <a:pt x="569008" y="615034"/>
                  </a:lnTo>
                  <a:lnTo>
                    <a:pt x="602927" y="586016"/>
                  </a:lnTo>
                  <a:lnTo>
                    <a:pt x="632782" y="553048"/>
                  </a:lnTo>
                  <a:lnTo>
                    <a:pt x="658153" y="516540"/>
                  </a:lnTo>
                  <a:lnTo>
                    <a:pt x="678618" y="476900"/>
                  </a:lnTo>
                  <a:lnTo>
                    <a:pt x="693757" y="434537"/>
                  </a:lnTo>
                  <a:lnTo>
                    <a:pt x="703149" y="389861"/>
                  </a:lnTo>
                  <a:lnTo>
                    <a:pt x="706374" y="343281"/>
                  </a:lnTo>
                  <a:lnTo>
                    <a:pt x="703149" y="296700"/>
                  </a:lnTo>
                  <a:lnTo>
                    <a:pt x="693757" y="252024"/>
                  </a:lnTo>
                  <a:lnTo>
                    <a:pt x="678618" y="209661"/>
                  </a:lnTo>
                  <a:lnTo>
                    <a:pt x="658153" y="170021"/>
                  </a:lnTo>
                  <a:lnTo>
                    <a:pt x="632782" y="133513"/>
                  </a:lnTo>
                  <a:lnTo>
                    <a:pt x="602927" y="100545"/>
                  </a:lnTo>
                  <a:lnTo>
                    <a:pt x="569008" y="71527"/>
                  </a:lnTo>
                  <a:lnTo>
                    <a:pt x="531447" y="46868"/>
                  </a:lnTo>
                  <a:lnTo>
                    <a:pt x="490663" y="26977"/>
                  </a:lnTo>
                  <a:lnTo>
                    <a:pt x="447077" y="12262"/>
                  </a:lnTo>
                  <a:lnTo>
                    <a:pt x="401112" y="3133"/>
                  </a:lnTo>
                  <a:lnTo>
                    <a:pt x="353187" y="0"/>
                  </a:lnTo>
                  <a:close/>
                </a:path>
              </a:pathLst>
            </a:custGeom>
            <a:solidFill>
              <a:srgbClr val="B74818"/>
            </a:solidFill>
          </p:spPr>
          <p:txBody>
            <a:bodyPr wrap="square" lIns="0" tIns="0" rIns="0" bIns="0" rtlCol="0"/>
            <a:lstStyle/>
            <a:p>
              <a:endParaRPr/>
            </a:p>
          </p:txBody>
        </p:sp>
      </p:gr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8AC145"/>
          </a:solidFill>
        </p:spPr>
        <p:txBody>
          <a:bodyPr wrap="square" lIns="0" tIns="0" rIns="0" bIns="0" rtlCol="0"/>
          <a:lstStyle/>
          <a:p>
            <a:endParaRPr/>
          </a:p>
        </p:txBody>
      </p:sp>
      <p:grpSp>
        <p:nvGrpSpPr>
          <p:cNvPr id="3" name="object 3"/>
          <p:cNvGrpSpPr/>
          <p:nvPr/>
        </p:nvGrpSpPr>
        <p:grpSpPr>
          <a:xfrm>
            <a:off x="2815589" y="148589"/>
            <a:ext cx="6560820" cy="6560820"/>
            <a:chOff x="2815589" y="148589"/>
            <a:chExt cx="6560820" cy="6560820"/>
          </a:xfrm>
        </p:grpSpPr>
        <p:sp>
          <p:nvSpPr>
            <p:cNvPr id="4" name="object 4"/>
            <p:cNvSpPr/>
            <p:nvPr/>
          </p:nvSpPr>
          <p:spPr>
            <a:xfrm>
              <a:off x="2815589" y="148589"/>
              <a:ext cx="6560820" cy="6560820"/>
            </a:xfrm>
            <a:custGeom>
              <a:avLst/>
              <a:gdLst/>
              <a:ahLst/>
              <a:cxnLst/>
              <a:rect l="l" t="t" r="r" b="b"/>
              <a:pathLst>
                <a:path w="6560820" h="6560820">
                  <a:moveTo>
                    <a:pt x="3280410" y="0"/>
                  </a:moveTo>
                  <a:lnTo>
                    <a:pt x="3231964" y="350"/>
                  </a:lnTo>
                  <a:lnTo>
                    <a:pt x="3183688" y="1398"/>
                  </a:lnTo>
                  <a:lnTo>
                    <a:pt x="3135585" y="3139"/>
                  </a:lnTo>
                  <a:lnTo>
                    <a:pt x="3087661" y="5568"/>
                  </a:lnTo>
                  <a:lnTo>
                    <a:pt x="3039920" y="8681"/>
                  </a:lnTo>
                  <a:lnTo>
                    <a:pt x="2992367" y="12471"/>
                  </a:lnTo>
                  <a:lnTo>
                    <a:pt x="2945007" y="16936"/>
                  </a:lnTo>
                  <a:lnTo>
                    <a:pt x="2897845" y="22069"/>
                  </a:lnTo>
                  <a:lnTo>
                    <a:pt x="2850885" y="27867"/>
                  </a:lnTo>
                  <a:lnTo>
                    <a:pt x="2804133" y="34323"/>
                  </a:lnTo>
                  <a:lnTo>
                    <a:pt x="2757593" y="41434"/>
                  </a:lnTo>
                  <a:lnTo>
                    <a:pt x="2711269" y="49195"/>
                  </a:lnTo>
                  <a:lnTo>
                    <a:pt x="2665168" y="57600"/>
                  </a:lnTo>
                  <a:lnTo>
                    <a:pt x="2619293" y="66646"/>
                  </a:lnTo>
                  <a:lnTo>
                    <a:pt x="2573650" y="76327"/>
                  </a:lnTo>
                  <a:lnTo>
                    <a:pt x="2528242" y="86638"/>
                  </a:lnTo>
                  <a:lnTo>
                    <a:pt x="2483076" y="97574"/>
                  </a:lnTo>
                  <a:lnTo>
                    <a:pt x="2438155" y="109132"/>
                  </a:lnTo>
                  <a:lnTo>
                    <a:pt x="2393485" y="121305"/>
                  </a:lnTo>
                  <a:lnTo>
                    <a:pt x="2349071" y="134090"/>
                  </a:lnTo>
                  <a:lnTo>
                    <a:pt x="2304917" y="147480"/>
                  </a:lnTo>
                  <a:lnTo>
                    <a:pt x="2261027" y="161473"/>
                  </a:lnTo>
                  <a:lnTo>
                    <a:pt x="2217408" y="176062"/>
                  </a:lnTo>
                  <a:lnTo>
                    <a:pt x="2174063" y="191243"/>
                  </a:lnTo>
                  <a:lnTo>
                    <a:pt x="2130998" y="207011"/>
                  </a:lnTo>
                  <a:lnTo>
                    <a:pt x="2088217" y="223362"/>
                  </a:lnTo>
                  <a:lnTo>
                    <a:pt x="2045725" y="240290"/>
                  </a:lnTo>
                  <a:lnTo>
                    <a:pt x="2003527" y="257791"/>
                  </a:lnTo>
                  <a:lnTo>
                    <a:pt x="1961627" y="275859"/>
                  </a:lnTo>
                  <a:lnTo>
                    <a:pt x="1920031" y="294491"/>
                  </a:lnTo>
                  <a:lnTo>
                    <a:pt x="1878744" y="313681"/>
                  </a:lnTo>
                  <a:lnTo>
                    <a:pt x="1837769" y="333424"/>
                  </a:lnTo>
                  <a:lnTo>
                    <a:pt x="1797112" y="353717"/>
                  </a:lnTo>
                  <a:lnTo>
                    <a:pt x="1756779" y="374553"/>
                  </a:lnTo>
                  <a:lnTo>
                    <a:pt x="1716772" y="395928"/>
                  </a:lnTo>
                  <a:lnTo>
                    <a:pt x="1677098" y="417837"/>
                  </a:lnTo>
                  <a:lnTo>
                    <a:pt x="1637761" y="440276"/>
                  </a:lnTo>
                  <a:lnTo>
                    <a:pt x="1598766" y="463239"/>
                  </a:lnTo>
                  <a:lnTo>
                    <a:pt x="1560118" y="486722"/>
                  </a:lnTo>
                  <a:lnTo>
                    <a:pt x="1521821" y="510720"/>
                  </a:lnTo>
                  <a:lnTo>
                    <a:pt x="1483881" y="535229"/>
                  </a:lnTo>
                  <a:lnTo>
                    <a:pt x="1446302" y="560243"/>
                  </a:lnTo>
                  <a:lnTo>
                    <a:pt x="1409089" y="585757"/>
                  </a:lnTo>
                  <a:lnTo>
                    <a:pt x="1372246" y="611767"/>
                  </a:lnTo>
                  <a:lnTo>
                    <a:pt x="1335780" y="638268"/>
                  </a:lnTo>
                  <a:lnTo>
                    <a:pt x="1299693" y="665255"/>
                  </a:lnTo>
                  <a:lnTo>
                    <a:pt x="1263992" y="692724"/>
                  </a:lnTo>
                  <a:lnTo>
                    <a:pt x="1228681" y="720669"/>
                  </a:lnTo>
                  <a:lnTo>
                    <a:pt x="1193765" y="749086"/>
                  </a:lnTo>
                  <a:lnTo>
                    <a:pt x="1159248" y="777970"/>
                  </a:lnTo>
                  <a:lnTo>
                    <a:pt x="1125136" y="807316"/>
                  </a:lnTo>
                  <a:lnTo>
                    <a:pt x="1091433" y="837120"/>
                  </a:lnTo>
                  <a:lnTo>
                    <a:pt x="1058144" y="867375"/>
                  </a:lnTo>
                  <a:lnTo>
                    <a:pt x="1025274" y="898079"/>
                  </a:lnTo>
                  <a:lnTo>
                    <a:pt x="992828" y="929225"/>
                  </a:lnTo>
                  <a:lnTo>
                    <a:pt x="960810" y="960810"/>
                  </a:lnTo>
                  <a:lnTo>
                    <a:pt x="929225" y="992828"/>
                  </a:lnTo>
                  <a:lnTo>
                    <a:pt x="898079" y="1025274"/>
                  </a:lnTo>
                  <a:lnTo>
                    <a:pt x="867375" y="1058144"/>
                  </a:lnTo>
                  <a:lnTo>
                    <a:pt x="837120" y="1091433"/>
                  </a:lnTo>
                  <a:lnTo>
                    <a:pt x="807316" y="1125136"/>
                  </a:lnTo>
                  <a:lnTo>
                    <a:pt x="777970" y="1159248"/>
                  </a:lnTo>
                  <a:lnTo>
                    <a:pt x="749086" y="1193765"/>
                  </a:lnTo>
                  <a:lnTo>
                    <a:pt x="720669" y="1228681"/>
                  </a:lnTo>
                  <a:lnTo>
                    <a:pt x="692724" y="1263992"/>
                  </a:lnTo>
                  <a:lnTo>
                    <a:pt x="665255" y="1299693"/>
                  </a:lnTo>
                  <a:lnTo>
                    <a:pt x="638268" y="1335780"/>
                  </a:lnTo>
                  <a:lnTo>
                    <a:pt x="611767" y="1372246"/>
                  </a:lnTo>
                  <a:lnTo>
                    <a:pt x="585757" y="1409089"/>
                  </a:lnTo>
                  <a:lnTo>
                    <a:pt x="560243" y="1446302"/>
                  </a:lnTo>
                  <a:lnTo>
                    <a:pt x="535229" y="1483881"/>
                  </a:lnTo>
                  <a:lnTo>
                    <a:pt x="510720" y="1521821"/>
                  </a:lnTo>
                  <a:lnTo>
                    <a:pt x="486722" y="1560118"/>
                  </a:lnTo>
                  <a:lnTo>
                    <a:pt x="463239" y="1598766"/>
                  </a:lnTo>
                  <a:lnTo>
                    <a:pt x="440276" y="1637761"/>
                  </a:lnTo>
                  <a:lnTo>
                    <a:pt x="417837" y="1677098"/>
                  </a:lnTo>
                  <a:lnTo>
                    <a:pt x="395928" y="1716772"/>
                  </a:lnTo>
                  <a:lnTo>
                    <a:pt x="374553" y="1756779"/>
                  </a:lnTo>
                  <a:lnTo>
                    <a:pt x="353717" y="1797112"/>
                  </a:lnTo>
                  <a:lnTo>
                    <a:pt x="333424" y="1837769"/>
                  </a:lnTo>
                  <a:lnTo>
                    <a:pt x="313681" y="1878744"/>
                  </a:lnTo>
                  <a:lnTo>
                    <a:pt x="294491" y="1920031"/>
                  </a:lnTo>
                  <a:lnTo>
                    <a:pt x="275859" y="1961627"/>
                  </a:lnTo>
                  <a:lnTo>
                    <a:pt x="257791" y="2003527"/>
                  </a:lnTo>
                  <a:lnTo>
                    <a:pt x="240290" y="2045725"/>
                  </a:lnTo>
                  <a:lnTo>
                    <a:pt x="223362" y="2088217"/>
                  </a:lnTo>
                  <a:lnTo>
                    <a:pt x="207011" y="2130998"/>
                  </a:lnTo>
                  <a:lnTo>
                    <a:pt x="191243" y="2174063"/>
                  </a:lnTo>
                  <a:lnTo>
                    <a:pt x="176062" y="2217408"/>
                  </a:lnTo>
                  <a:lnTo>
                    <a:pt x="161473" y="2261027"/>
                  </a:lnTo>
                  <a:lnTo>
                    <a:pt x="147480" y="2304917"/>
                  </a:lnTo>
                  <a:lnTo>
                    <a:pt x="134090" y="2349071"/>
                  </a:lnTo>
                  <a:lnTo>
                    <a:pt x="121305" y="2393485"/>
                  </a:lnTo>
                  <a:lnTo>
                    <a:pt x="109132" y="2438155"/>
                  </a:lnTo>
                  <a:lnTo>
                    <a:pt x="97574" y="2483076"/>
                  </a:lnTo>
                  <a:lnTo>
                    <a:pt x="86638" y="2528242"/>
                  </a:lnTo>
                  <a:lnTo>
                    <a:pt x="76327" y="2573650"/>
                  </a:lnTo>
                  <a:lnTo>
                    <a:pt x="66646" y="2619293"/>
                  </a:lnTo>
                  <a:lnTo>
                    <a:pt x="57600" y="2665168"/>
                  </a:lnTo>
                  <a:lnTo>
                    <a:pt x="49195" y="2711269"/>
                  </a:lnTo>
                  <a:lnTo>
                    <a:pt x="41434" y="2757593"/>
                  </a:lnTo>
                  <a:lnTo>
                    <a:pt x="34323" y="2804133"/>
                  </a:lnTo>
                  <a:lnTo>
                    <a:pt x="27867" y="2850885"/>
                  </a:lnTo>
                  <a:lnTo>
                    <a:pt x="22069" y="2897845"/>
                  </a:lnTo>
                  <a:lnTo>
                    <a:pt x="16936" y="2945007"/>
                  </a:lnTo>
                  <a:lnTo>
                    <a:pt x="12471" y="2992367"/>
                  </a:lnTo>
                  <a:lnTo>
                    <a:pt x="8681" y="3039920"/>
                  </a:lnTo>
                  <a:lnTo>
                    <a:pt x="5568" y="3087661"/>
                  </a:lnTo>
                  <a:lnTo>
                    <a:pt x="3139" y="3135585"/>
                  </a:lnTo>
                  <a:lnTo>
                    <a:pt x="1398" y="3183688"/>
                  </a:lnTo>
                  <a:lnTo>
                    <a:pt x="350" y="3231964"/>
                  </a:lnTo>
                  <a:lnTo>
                    <a:pt x="0" y="3280409"/>
                  </a:lnTo>
                  <a:lnTo>
                    <a:pt x="350" y="3328855"/>
                  </a:lnTo>
                  <a:lnTo>
                    <a:pt x="1398" y="3377131"/>
                  </a:lnTo>
                  <a:lnTo>
                    <a:pt x="3139" y="3425234"/>
                  </a:lnTo>
                  <a:lnTo>
                    <a:pt x="5568" y="3473158"/>
                  </a:lnTo>
                  <a:lnTo>
                    <a:pt x="8681" y="3520899"/>
                  </a:lnTo>
                  <a:lnTo>
                    <a:pt x="12471" y="3568452"/>
                  </a:lnTo>
                  <a:lnTo>
                    <a:pt x="16936" y="3615812"/>
                  </a:lnTo>
                  <a:lnTo>
                    <a:pt x="22069" y="3662974"/>
                  </a:lnTo>
                  <a:lnTo>
                    <a:pt x="27867" y="3709934"/>
                  </a:lnTo>
                  <a:lnTo>
                    <a:pt x="34323" y="3756686"/>
                  </a:lnTo>
                  <a:lnTo>
                    <a:pt x="41434" y="3803226"/>
                  </a:lnTo>
                  <a:lnTo>
                    <a:pt x="49195" y="3849550"/>
                  </a:lnTo>
                  <a:lnTo>
                    <a:pt x="57600" y="3895651"/>
                  </a:lnTo>
                  <a:lnTo>
                    <a:pt x="66646" y="3941526"/>
                  </a:lnTo>
                  <a:lnTo>
                    <a:pt x="76327" y="3987169"/>
                  </a:lnTo>
                  <a:lnTo>
                    <a:pt x="86638" y="4032577"/>
                  </a:lnTo>
                  <a:lnTo>
                    <a:pt x="97574" y="4077743"/>
                  </a:lnTo>
                  <a:lnTo>
                    <a:pt x="109132" y="4122664"/>
                  </a:lnTo>
                  <a:lnTo>
                    <a:pt x="121305" y="4167334"/>
                  </a:lnTo>
                  <a:lnTo>
                    <a:pt x="134090" y="4211748"/>
                  </a:lnTo>
                  <a:lnTo>
                    <a:pt x="147480" y="4255902"/>
                  </a:lnTo>
                  <a:lnTo>
                    <a:pt x="161473" y="4299792"/>
                  </a:lnTo>
                  <a:lnTo>
                    <a:pt x="176062" y="4343411"/>
                  </a:lnTo>
                  <a:lnTo>
                    <a:pt x="191243" y="4386756"/>
                  </a:lnTo>
                  <a:lnTo>
                    <a:pt x="207011" y="4429821"/>
                  </a:lnTo>
                  <a:lnTo>
                    <a:pt x="223362" y="4472602"/>
                  </a:lnTo>
                  <a:lnTo>
                    <a:pt x="240290" y="4515094"/>
                  </a:lnTo>
                  <a:lnTo>
                    <a:pt x="257791" y="4557292"/>
                  </a:lnTo>
                  <a:lnTo>
                    <a:pt x="275859" y="4599192"/>
                  </a:lnTo>
                  <a:lnTo>
                    <a:pt x="294491" y="4640788"/>
                  </a:lnTo>
                  <a:lnTo>
                    <a:pt x="313681" y="4682075"/>
                  </a:lnTo>
                  <a:lnTo>
                    <a:pt x="333424" y="4723050"/>
                  </a:lnTo>
                  <a:lnTo>
                    <a:pt x="353717" y="4763707"/>
                  </a:lnTo>
                  <a:lnTo>
                    <a:pt x="374553" y="4804040"/>
                  </a:lnTo>
                  <a:lnTo>
                    <a:pt x="395928" y="4844047"/>
                  </a:lnTo>
                  <a:lnTo>
                    <a:pt x="417837" y="4883721"/>
                  </a:lnTo>
                  <a:lnTo>
                    <a:pt x="440276" y="4923058"/>
                  </a:lnTo>
                  <a:lnTo>
                    <a:pt x="463239" y="4962053"/>
                  </a:lnTo>
                  <a:lnTo>
                    <a:pt x="486722" y="5000701"/>
                  </a:lnTo>
                  <a:lnTo>
                    <a:pt x="510720" y="5038998"/>
                  </a:lnTo>
                  <a:lnTo>
                    <a:pt x="535229" y="5076938"/>
                  </a:lnTo>
                  <a:lnTo>
                    <a:pt x="560243" y="5114517"/>
                  </a:lnTo>
                  <a:lnTo>
                    <a:pt x="585757" y="5151730"/>
                  </a:lnTo>
                  <a:lnTo>
                    <a:pt x="611767" y="5188573"/>
                  </a:lnTo>
                  <a:lnTo>
                    <a:pt x="638268" y="5225039"/>
                  </a:lnTo>
                  <a:lnTo>
                    <a:pt x="665255" y="5261126"/>
                  </a:lnTo>
                  <a:lnTo>
                    <a:pt x="692724" y="5296827"/>
                  </a:lnTo>
                  <a:lnTo>
                    <a:pt x="720669" y="5332138"/>
                  </a:lnTo>
                  <a:lnTo>
                    <a:pt x="749086" y="5367054"/>
                  </a:lnTo>
                  <a:lnTo>
                    <a:pt x="777970" y="5401571"/>
                  </a:lnTo>
                  <a:lnTo>
                    <a:pt x="807316" y="5435683"/>
                  </a:lnTo>
                  <a:lnTo>
                    <a:pt x="837120" y="5469386"/>
                  </a:lnTo>
                  <a:lnTo>
                    <a:pt x="867375" y="5502675"/>
                  </a:lnTo>
                  <a:lnTo>
                    <a:pt x="898079" y="5535545"/>
                  </a:lnTo>
                  <a:lnTo>
                    <a:pt x="929225" y="5567991"/>
                  </a:lnTo>
                  <a:lnTo>
                    <a:pt x="960810" y="5600009"/>
                  </a:lnTo>
                  <a:lnTo>
                    <a:pt x="992828" y="5631594"/>
                  </a:lnTo>
                  <a:lnTo>
                    <a:pt x="1025274" y="5662740"/>
                  </a:lnTo>
                  <a:lnTo>
                    <a:pt x="1058144" y="5693444"/>
                  </a:lnTo>
                  <a:lnTo>
                    <a:pt x="1091433" y="5723699"/>
                  </a:lnTo>
                  <a:lnTo>
                    <a:pt x="1125136" y="5753503"/>
                  </a:lnTo>
                  <a:lnTo>
                    <a:pt x="1159248" y="5782849"/>
                  </a:lnTo>
                  <a:lnTo>
                    <a:pt x="1193765" y="5811733"/>
                  </a:lnTo>
                  <a:lnTo>
                    <a:pt x="1228681" y="5840150"/>
                  </a:lnTo>
                  <a:lnTo>
                    <a:pt x="1263992" y="5868095"/>
                  </a:lnTo>
                  <a:lnTo>
                    <a:pt x="1299693" y="5895564"/>
                  </a:lnTo>
                  <a:lnTo>
                    <a:pt x="1335780" y="5922551"/>
                  </a:lnTo>
                  <a:lnTo>
                    <a:pt x="1372246" y="5949052"/>
                  </a:lnTo>
                  <a:lnTo>
                    <a:pt x="1409089" y="5975062"/>
                  </a:lnTo>
                  <a:lnTo>
                    <a:pt x="1446302" y="6000576"/>
                  </a:lnTo>
                  <a:lnTo>
                    <a:pt x="1483881" y="6025590"/>
                  </a:lnTo>
                  <a:lnTo>
                    <a:pt x="1521821" y="6050099"/>
                  </a:lnTo>
                  <a:lnTo>
                    <a:pt x="1560118" y="6074097"/>
                  </a:lnTo>
                  <a:lnTo>
                    <a:pt x="1598766" y="6097580"/>
                  </a:lnTo>
                  <a:lnTo>
                    <a:pt x="1637761" y="6120543"/>
                  </a:lnTo>
                  <a:lnTo>
                    <a:pt x="1677098" y="6142982"/>
                  </a:lnTo>
                  <a:lnTo>
                    <a:pt x="1716772" y="6164891"/>
                  </a:lnTo>
                  <a:lnTo>
                    <a:pt x="1756779" y="6186266"/>
                  </a:lnTo>
                  <a:lnTo>
                    <a:pt x="1797112" y="6207102"/>
                  </a:lnTo>
                  <a:lnTo>
                    <a:pt x="1837769" y="6227395"/>
                  </a:lnTo>
                  <a:lnTo>
                    <a:pt x="1878744" y="6247138"/>
                  </a:lnTo>
                  <a:lnTo>
                    <a:pt x="1920031" y="6266328"/>
                  </a:lnTo>
                  <a:lnTo>
                    <a:pt x="1961627" y="6284960"/>
                  </a:lnTo>
                  <a:lnTo>
                    <a:pt x="2003527" y="6303028"/>
                  </a:lnTo>
                  <a:lnTo>
                    <a:pt x="2045725" y="6320529"/>
                  </a:lnTo>
                  <a:lnTo>
                    <a:pt x="2088217" y="6337457"/>
                  </a:lnTo>
                  <a:lnTo>
                    <a:pt x="2130998" y="6353808"/>
                  </a:lnTo>
                  <a:lnTo>
                    <a:pt x="2174063" y="6369576"/>
                  </a:lnTo>
                  <a:lnTo>
                    <a:pt x="2217408" y="6384757"/>
                  </a:lnTo>
                  <a:lnTo>
                    <a:pt x="2261027" y="6399346"/>
                  </a:lnTo>
                  <a:lnTo>
                    <a:pt x="2304917" y="6413339"/>
                  </a:lnTo>
                  <a:lnTo>
                    <a:pt x="2349071" y="6426729"/>
                  </a:lnTo>
                  <a:lnTo>
                    <a:pt x="2393485" y="6439514"/>
                  </a:lnTo>
                  <a:lnTo>
                    <a:pt x="2438155" y="6451687"/>
                  </a:lnTo>
                  <a:lnTo>
                    <a:pt x="2483076" y="6463245"/>
                  </a:lnTo>
                  <a:lnTo>
                    <a:pt x="2528242" y="6474181"/>
                  </a:lnTo>
                  <a:lnTo>
                    <a:pt x="2573650" y="6484492"/>
                  </a:lnTo>
                  <a:lnTo>
                    <a:pt x="2619293" y="6494173"/>
                  </a:lnTo>
                  <a:lnTo>
                    <a:pt x="2665168" y="6503219"/>
                  </a:lnTo>
                  <a:lnTo>
                    <a:pt x="2711269" y="6511624"/>
                  </a:lnTo>
                  <a:lnTo>
                    <a:pt x="2757593" y="6519385"/>
                  </a:lnTo>
                  <a:lnTo>
                    <a:pt x="2804133" y="6526496"/>
                  </a:lnTo>
                  <a:lnTo>
                    <a:pt x="2850885" y="6532952"/>
                  </a:lnTo>
                  <a:lnTo>
                    <a:pt x="2897845" y="6538750"/>
                  </a:lnTo>
                  <a:lnTo>
                    <a:pt x="2945007" y="6543883"/>
                  </a:lnTo>
                  <a:lnTo>
                    <a:pt x="2992367" y="6548348"/>
                  </a:lnTo>
                  <a:lnTo>
                    <a:pt x="3039920" y="6552138"/>
                  </a:lnTo>
                  <a:lnTo>
                    <a:pt x="3087661" y="6555251"/>
                  </a:lnTo>
                  <a:lnTo>
                    <a:pt x="3135585" y="6557680"/>
                  </a:lnTo>
                  <a:lnTo>
                    <a:pt x="3183688" y="6559421"/>
                  </a:lnTo>
                  <a:lnTo>
                    <a:pt x="3231964" y="6560469"/>
                  </a:lnTo>
                  <a:lnTo>
                    <a:pt x="3280410" y="6560819"/>
                  </a:lnTo>
                  <a:lnTo>
                    <a:pt x="3328855" y="6560469"/>
                  </a:lnTo>
                  <a:lnTo>
                    <a:pt x="3377131" y="6559421"/>
                  </a:lnTo>
                  <a:lnTo>
                    <a:pt x="3425234" y="6557680"/>
                  </a:lnTo>
                  <a:lnTo>
                    <a:pt x="3473158" y="6555251"/>
                  </a:lnTo>
                  <a:lnTo>
                    <a:pt x="3520899" y="6552138"/>
                  </a:lnTo>
                  <a:lnTo>
                    <a:pt x="3568452" y="6548348"/>
                  </a:lnTo>
                  <a:lnTo>
                    <a:pt x="3615812" y="6543883"/>
                  </a:lnTo>
                  <a:lnTo>
                    <a:pt x="3662974" y="6538750"/>
                  </a:lnTo>
                  <a:lnTo>
                    <a:pt x="3709934" y="6532952"/>
                  </a:lnTo>
                  <a:lnTo>
                    <a:pt x="3756686" y="6526496"/>
                  </a:lnTo>
                  <a:lnTo>
                    <a:pt x="3803226" y="6519385"/>
                  </a:lnTo>
                  <a:lnTo>
                    <a:pt x="3849550" y="6511624"/>
                  </a:lnTo>
                  <a:lnTo>
                    <a:pt x="3895651" y="6503219"/>
                  </a:lnTo>
                  <a:lnTo>
                    <a:pt x="3941526" y="6494173"/>
                  </a:lnTo>
                  <a:lnTo>
                    <a:pt x="3987169" y="6484492"/>
                  </a:lnTo>
                  <a:lnTo>
                    <a:pt x="4032577" y="6474181"/>
                  </a:lnTo>
                  <a:lnTo>
                    <a:pt x="4077743" y="6463245"/>
                  </a:lnTo>
                  <a:lnTo>
                    <a:pt x="4122664" y="6451687"/>
                  </a:lnTo>
                  <a:lnTo>
                    <a:pt x="4167334" y="6439514"/>
                  </a:lnTo>
                  <a:lnTo>
                    <a:pt x="4211748" y="6426729"/>
                  </a:lnTo>
                  <a:lnTo>
                    <a:pt x="4255902" y="6413339"/>
                  </a:lnTo>
                  <a:lnTo>
                    <a:pt x="4299792" y="6399346"/>
                  </a:lnTo>
                  <a:lnTo>
                    <a:pt x="4343411" y="6384757"/>
                  </a:lnTo>
                  <a:lnTo>
                    <a:pt x="4386756" y="6369576"/>
                  </a:lnTo>
                  <a:lnTo>
                    <a:pt x="4429821" y="6353808"/>
                  </a:lnTo>
                  <a:lnTo>
                    <a:pt x="4472602" y="6337457"/>
                  </a:lnTo>
                  <a:lnTo>
                    <a:pt x="4515094" y="6320529"/>
                  </a:lnTo>
                  <a:lnTo>
                    <a:pt x="4557292" y="6303028"/>
                  </a:lnTo>
                  <a:lnTo>
                    <a:pt x="4599192" y="6284960"/>
                  </a:lnTo>
                  <a:lnTo>
                    <a:pt x="4640788" y="6266328"/>
                  </a:lnTo>
                  <a:lnTo>
                    <a:pt x="4682075" y="6247138"/>
                  </a:lnTo>
                  <a:lnTo>
                    <a:pt x="4723050" y="6227395"/>
                  </a:lnTo>
                  <a:lnTo>
                    <a:pt x="4763707" y="6207102"/>
                  </a:lnTo>
                  <a:lnTo>
                    <a:pt x="4804040" y="6186266"/>
                  </a:lnTo>
                  <a:lnTo>
                    <a:pt x="4844047" y="6164891"/>
                  </a:lnTo>
                  <a:lnTo>
                    <a:pt x="4883721" y="6142982"/>
                  </a:lnTo>
                  <a:lnTo>
                    <a:pt x="4923058" y="6120543"/>
                  </a:lnTo>
                  <a:lnTo>
                    <a:pt x="4962053" y="6097580"/>
                  </a:lnTo>
                  <a:lnTo>
                    <a:pt x="5000701" y="6074097"/>
                  </a:lnTo>
                  <a:lnTo>
                    <a:pt x="5038998" y="6050099"/>
                  </a:lnTo>
                  <a:lnTo>
                    <a:pt x="5076938" y="6025590"/>
                  </a:lnTo>
                  <a:lnTo>
                    <a:pt x="5114517" y="6000576"/>
                  </a:lnTo>
                  <a:lnTo>
                    <a:pt x="5151730" y="5975062"/>
                  </a:lnTo>
                  <a:lnTo>
                    <a:pt x="5188573" y="5949052"/>
                  </a:lnTo>
                  <a:lnTo>
                    <a:pt x="5225039" y="5922551"/>
                  </a:lnTo>
                  <a:lnTo>
                    <a:pt x="5261126" y="5895564"/>
                  </a:lnTo>
                  <a:lnTo>
                    <a:pt x="5296827" y="5868095"/>
                  </a:lnTo>
                  <a:lnTo>
                    <a:pt x="5332138" y="5840150"/>
                  </a:lnTo>
                  <a:lnTo>
                    <a:pt x="5367054" y="5811733"/>
                  </a:lnTo>
                  <a:lnTo>
                    <a:pt x="5401571" y="5782849"/>
                  </a:lnTo>
                  <a:lnTo>
                    <a:pt x="5435683" y="5753503"/>
                  </a:lnTo>
                  <a:lnTo>
                    <a:pt x="5469386" y="5723699"/>
                  </a:lnTo>
                  <a:lnTo>
                    <a:pt x="5502675" y="5693444"/>
                  </a:lnTo>
                  <a:lnTo>
                    <a:pt x="5535545" y="5662740"/>
                  </a:lnTo>
                  <a:lnTo>
                    <a:pt x="5567991" y="5631594"/>
                  </a:lnTo>
                  <a:lnTo>
                    <a:pt x="5600009" y="5600009"/>
                  </a:lnTo>
                  <a:lnTo>
                    <a:pt x="5631594" y="5567991"/>
                  </a:lnTo>
                  <a:lnTo>
                    <a:pt x="5662740" y="5535545"/>
                  </a:lnTo>
                  <a:lnTo>
                    <a:pt x="5693444" y="5502675"/>
                  </a:lnTo>
                  <a:lnTo>
                    <a:pt x="5723699" y="5469386"/>
                  </a:lnTo>
                  <a:lnTo>
                    <a:pt x="5753503" y="5435683"/>
                  </a:lnTo>
                  <a:lnTo>
                    <a:pt x="5782849" y="5401571"/>
                  </a:lnTo>
                  <a:lnTo>
                    <a:pt x="5811733" y="5367054"/>
                  </a:lnTo>
                  <a:lnTo>
                    <a:pt x="5840150" y="5332138"/>
                  </a:lnTo>
                  <a:lnTo>
                    <a:pt x="5868095" y="5296827"/>
                  </a:lnTo>
                  <a:lnTo>
                    <a:pt x="5895564" y="5261126"/>
                  </a:lnTo>
                  <a:lnTo>
                    <a:pt x="5922551" y="5225039"/>
                  </a:lnTo>
                  <a:lnTo>
                    <a:pt x="5949052" y="5188573"/>
                  </a:lnTo>
                  <a:lnTo>
                    <a:pt x="5975062" y="5151730"/>
                  </a:lnTo>
                  <a:lnTo>
                    <a:pt x="6000576" y="5114517"/>
                  </a:lnTo>
                  <a:lnTo>
                    <a:pt x="6025590" y="5076938"/>
                  </a:lnTo>
                  <a:lnTo>
                    <a:pt x="6050099" y="5038998"/>
                  </a:lnTo>
                  <a:lnTo>
                    <a:pt x="6074097" y="5000701"/>
                  </a:lnTo>
                  <a:lnTo>
                    <a:pt x="6097580" y="4962053"/>
                  </a:lnTo>
                  <a:lnTo>
                    <a:pt x="6120543" y="4923058"/>
                  </a:lnTo>
                  <a:lnTo>
                    <a:pt x="6142982" y="4883721"/>
                  </a:lnTo>
                  <a:lnTo>
                    <a:pt x="6164891" y="4844047"/>
                  </a:lnTo>
                  <a:lnTo>
                    <a:pt x="6186266" y="4804040"/>
                  </a:lnTo>
                  <a:lnTo>
                    <a:pt x="6207102" y="4763707"/>
                  </a:lnTo>
                  <a:lnTo>
                    <a:pt x="6227395" y="4723050"/>
                  </a:lnTo>
                  <a:lnTo>
                    <a:pt x="6247138" y="4682075"/>
                  </a:lnTo>
                  <a:lnTo>
                    <a:pt x="6266328" y="4640788"/>
                  </a:lnTo>
                  <a:lnTo>
                    <a:pt x="6284960" y="4599192"/>
                  </a:lnTo>
                  <a:lnTo>
                    <a:pt x="6303028" y="4557292"/>
                  </a:lnTo>
                  <a:lnTo>
                    <a:pt x="6320529" y="4515094"/>
                  </a:lnTo>
                  <a:lnTo>
                    <a:pt x="6337457" y="4472602"/>
                  </a:lnTo>
                  <a:lnTo>
                    <a:pt x="6353808" y="4429821"/>
                  </a:lnTo>
                  <a:lnTo>
                    <a:pt x="6369576" y="4386756"/>
                  </a:lnTo>
                  <a:lnTo>
                    <a:pt x="6384757" y="4343411"/>
                  </a:lnTo>
                  <a:lnTo>
                    <a:pt x="6399346" y="4299792"/>
                  </a:lnTo>
                  <a:lnTo>
                    <a:pt x="6413339" y="4255902"/>
                  </a:lnTo>
                  <a:lnTo>
                    <a:pt x="6426729" y="4211748"/>
                  </a:lnTo>
                  <a:lnTo>
                    <a:pt x="6439514" y="4167334"/>
                  </a:lnTo>
                  <a:lnTo>
                    <a:pt x="6451687" y="4122664"/>
                  </a:lnTo>
                  <a:lnTo>
                    <a:pt x="6463245" y="4077743"/>
                  </a:lnTo>
                  <a:lnTo>
                    <a:pt x="6474181" y="4032577"/>
                  </a:lnTo>
                  <a:lnTo>
                    <a:pt x="6484492" y="3987169"/>
                  </a:lnTo>
                  <a:lnTo>
                    <a:pt x="6494173" y="3941526"/>
                  </a:lnTo>
                  <a:lnTo>
                    <a:pt x="6503219" y="3895651"/>
                  </a:lnTo>
                  <a:lnTo>
                    <a:pt x="6511624" y="3849550"/>
                  </a:lnTo>
                  <a:lnTo>
                    <a:pt x="6519385" y="3803226"/>
                  </a:lnTo>
                  <a:lnTo>
                    <a:pt x="6526496" y="3756686"/>
                  </a:lnTo>
                  <a:lnTo>
                    <a:pt x="6532952" y="3709934"/>
                  </a:lnTo>
                  <a:lnTo>
                    <a:pt x="6538750" y="3662974"/>
                  </a:lnTo>
                  <a:lnTo>
                    <a:pt x="6543883" y="3615812"/>
                  </a:lnTo>
                  <a:lnTo>
                    <a:pt x="6548348" y="3568452"/>
                  </a:lnTo>
                  <a:lnTo>
                    <a:pt x="6552138" y="3520899"/>
                  </a:lnTo>
                  <a:lnTo>
                    <a:pt x="6555251" y="3473158"/>
                  </a:lnTo>
                  <a:lnTo>
                    <a:pt x="6557680" y="3425234"/>
                  </a:lnTo>
                  <a:lnTo>
                    <a:pt x="6559421" y="3377131"/>
                  </a:lnTo>
                  <a:lnTo>
                    <a:pt x="6560469" y="3328855"/>
                  </a:lnTo>
                  <a:lnTo>
                    <a:pt x="6560820" y="3280409"/>
                  </a:lnTo>
                  <a:lnTo>
                    <a:pt x="6560469" y="3231964"/>
                  </a:lnTo>
                  <a:lnTo>
                    <a:pt x="6559421" y="3183688"/>
                  </a:lnTo>
                  <a:lnTo>
                    <a:pt x="6557680" y="3135585"/>
                  </a:lnTo>
                  <a:lnTo>
                    <a:pt x="6555251" y="3087661"/>
                  </a:lnTo>
                  <a:lnTo>
                    <a:pt x="6552138" y="3039920"/>
                  </a:lnTo>
                  <a:lnTo>
                    <a:pt x="6548348" y="2992367"/>
                  </a:lnTo>
                  <a:lnTo>
                    <a:pt x="6543883" y="2945007"/>
                  </a:lnTo>
                  <a:lnTo>
                    <a:pt x="6538750" y="2897845"/>
                  </a:lnTo>
                  <a:lnTo>
                    <a:pt x="6532952" y="2850885"/>
                  </a:lnTo>
                  <a:lnTo>
                    <a:pt x="6526496" y="2804133"/>
                  </a:lnTo>
                  <a:lnTo>
                    <a:pt x="6519385" y="2757593"/>
                  </a:lnTo>
                  <a:lnTo>
                    <a:pt x="6511624" y="2711269"/>
                  </a:lnTo>
                  <a:lnTo>
                    <a:pt x="6503219" y="2665168"/>
                  </a:lnTo>
                  <a:lnTo>
                    <a:pt x="6494173" y="2619293"/>
                  </a:lnTo>
                  <a:lnTo>
                    <a:pt x="6484492" y="2573650"/>
                  </a:lnTo>
                  <a:lnTo>
                    <a:pt x="6474181" y="2528242"/>
                  </a:lnTo>
                  <a:lnTo>
                    <a:pt x="6463245" y="2483076"/>
                  </a:lnTo>
                  <a:lnTo>
                    <a:pt x="6451687" y="2438155"/>
                  </a:lnTo>
                  <a:lnTo>
                    <a:pt x="6439514" y="2393485"/>
                  </a:lnTo>
                  <a:lnTo>
                    <a:pt x="6426729" y="2349071"/>
                  </a:lnTo>
                  <a:lnTo>
                    <a:pt x="6413339" y="2304917"/>
                  </a:lnTo>
                  <a:lnTo>
                    <a:pt x="6399346" y="2261027"/>
                  </a:lnTo>
                  <a:lnTo>
                    <a:pt x="6384757" y="2217408"/>
                  </a:lnTo>
                  <a:lnTo>
                    <a:pt x="6369576" y="2174063"/>
                  </a:lnTo>
                  <a:lnTo>
                    <a:pt x="6353808" y="2130998"/>
                  </a:lnTo>
                  <a:lnTo>
                    <a:pt x="6337457" y="2088217"/>
                  </a:lnTo>
                  <a:lnTo>
                    <a:pt x="6320529" y="2045725"/>
                  </a:lnTo>
                  <a:lnTo>
                    <a:pt x="6303028" y="2003527"/>
                  </a:lnTo>
                  <a:lnTo>
                    <a:pt x="6284960" y="1961627"/>
                  </a:lnTo>
                  <a:lnTo>
                    <a:pt x="6266328" y="1920031"/>
                  </a:lnTo>
                  <a:lnTo>
                    <a:pt x="6247138" y="1878744"/>
                  </a:lnTo>
                  <a:lnTo>
                    <a:pt x="6227395" y="1837769"/>
                  </a:lnTo>
                  <a:lnTo>
                    <a:pt x="6207102" y="1797112"/>
                  </a:lnTo>
                  <a:lnTo>
                    <a:pt x="6186266" y="1756779"/>
                  </a:lnTo>
                  <a:lnTo>
                    <a:pt x="6164891" y="1716772"/>
                  </a:lnTo>
                  <a:lnTo>
                    <a:pt x="6142982" y="1677098"/>
                  </a:lnTo>
                  <a:lnTo>
                    <a:pt x="6120543" y="1637761"/>
                  </a:lnTo>
                  <a:lnTo>
                    <a:pt x="6097580" y="1598766"/>
                  </a:lnTo>
                  <a:lnTo>
                    <a:pt x="6074097" y="1560118"/>
                  </a:lnTo>
                  <a:lnTo>
                    <a:pt x="6050099" y="1521821"/>
                  </a:lnTo>
                  <a:lnTo>
                    <a:pt x="6025590" y="1483881"/>
                  </a:lnTo>
                  <a:lnTo>
                    <a:pt x="6000576" y="1446302"/>
                  </a:lnTo>
                  <a:lnTo>
                    <a:pt x="5975062" y="1409089"/>
                  </a:lnTo>
                  <a:lnTo>
                    <a:pt x="5949052" y="1372246"/>
                  </a:lnTo>
                  <a:lnTo>
                    <a:pt x="5922551" y="1335780"/>
                  </a:lnTo>
                  <a:lnTo>
                    <a:pt x="5895564" y="1299693"/>
                  </a:lnTo>
                  <a:lnTo>
                    <a:pt x="5868095" y="1263992"/>
                  </a:lnTo>
                  <a:lnTo>
                    <a:pt x="5840150" y="1228681"/>
                  </a:lnTo>
                  <a:lnTo>
                    <a:pt x="5811733" y="1193765"/>
                  </a:lnTo>
                  <a:lnTo>
                    <a:pt x="5782849" y="1159248"/>
                  </a:lnTo>
                  <a:lnTo>
                    <a:pt x="5753503" y="1125136"/>
                  </a:lnTo>
                  <a:lnTo>
                    <a:pt x="5723699" y="1091433"/>
                  </a:lnTo>
                  <a:lnTo>
                    <a:pt x="5693444" y="1058144"/>
                  </a:lnTo>
                  <a:lnTo>
                    <a:pt x="5662740" y="1025274"/>
                  </a:lnTo>
                  <a:lnTo>
                    <a:pt x="5631594" y="992828"/>
                  </a:lnTo>
                  <a:lnTo>
                    <a:pt x="5600009" y="960810"/>
                  </a:lnTo>
                  <a:lnTo>
                    <a:pt x="5567991" y="929225"/>
                  </a:lnTo>
                  <a:lnTo>
                    <a:pt x="5535545" y="898079"/>
                  </a:lnTo>
                  <a:lnTo>
                    <a:pt x="5502675" y="867375"/>
                  </a:lnTo>
                  <a:lnTo>
                    <a:pt x="5469386" y="837120"/>
                  </a:lnTo>
                  <a:lnTo>
                    <a:pt x="5435683" y="807316"/>
                  </a:lnTo>
                  <a:lnTo>
                    <a:pt x="5401571" y="777970"/>
                  </a:lnTo>
                  <a:lnTo>
                    <a:pt x="5367054" y="749086"/>
                  </a:lnTo>
                  <a:lnTo>
                    <a:pt x="5332138" y="720669"/>
                  </a:lnTo>
                  <a:lnTo>
                    <a:pt x="5296827" y="692724"/>
                  </a:lnTo>
                  <a:lnTo>
                    <a:pt x="5261126" y="665255"/>
                  </a:lnTo>
                  <a:lnTo>
                    <a:pt x="5225039" y="638268"/>
                  </a:lnTo>
                  <a:lnTo>
                    <a:pt x="5188573" y="611767"/>
                  </a:lnTo>
                  <a:lnTo>
                    <a:pt x="5151730" y="585757"/>
                  </a:lnTo>
                  <a:lnTo>
                    <a:pt x="5114517" y="560243"/>
                  </a:lnTo>
                  <a:lnTo>
                    <a:pt x="5076938" y="535229"/>
                  </a:lnTo>
                  <a:lnTo>
                    <a:pt x="5038998" y="510720"/>
                  </a:lnTo>
                  <a:lnTo>
                    <a:pt x="5000701" y="486722"/>
                  </a:lnTo>
                  <a:lnTo>
                    <a:pt x="4962053" y="463239"/>
                  </a:lnTo>
                  <a:lnTo>
                    <a:pt x="4923058" y="440276"/>
                  </a:lnTo>
                  <a:lnTo>
                    <a:pt x="4883721" y="417837"/>
                  </a:lnTo>
                  <a:lnTo>
                    <a:pt x="4844047" y="395928"/>
                  </a:lnTo>
                  <a:lnTo>
                    <a:pt x="4804040" y="374553"/>
                  </a:lnTo>
                  <a:lnTo>
                    <a:pt x="4763707" y="353717"/>
                  </a:lnTo>
                  <a:lnTo>
                    <a:pt x="4723050" y="333424"/>
                  </a:lnTo>
                  <a:lnTo>
                    <a:pt x="4682075" y="313681"/>
                  </a:lnTo>
                  <a:lnTo>
                    <a:pt x="4640788" y="294491"/>
                  </a:lnTo>
                  <a:lnTo>
                    <a:pt x="4599192" y="275859"/>
                  </a:lnTo>
                  <a:lnTo>
                    <a:pt x="4557292" y="257791"/>
                  </a:lnTo>
                  <a:lnTo>
                    <a:pt x="4515094" y="240290"/>
                  </a:lnTo>
                  <a:lnTo>
                    <a:pt x="4472602" y="223362"/>
                  </a:lnTo>
                  <a:lnTo>
                    <a:pt x="4429821" y="207011"/>
                  </a:lnTo>
                  <a:lnTo>
                    <a:pt x="4386756" y="191243"/>
                  </a:lnTo>
                  <a:lnTo>
                    <a:pt x="4343411" y="176062"/>
                  </a:lnTo>
                  <a:lnTo>
                    <a:pt x="4299792" y="161473"/>
                  </a:lnTo>
                  <a:lnTo>
                    <a:pt x="4255902" y="147480"/>
                  </a:lnTo>
                  <a:lnTo>
                    <a:pt x="4211748" y="134090"/>
                  </a:lnTo>
                  <a:lnTo>
                    <a:pt x="4167334" y="121305"/>
                  </a:lnTo>
                  <a:lnTo>
                    <a:pt x="4122664" y="109132"/>
                  </a:lnTo>
                  <a:lnTo>
                    <a:pt x="4077743" y="97574"/>
                  </a:lnTo>
                  <a:lnTo>
                    <a:pt x="4032577" y="86638"/>
                  </a:lnTo>
                  <a:lnTo>
                    <a:pt x="3987169" y="76327"/>
                  </a:lnTo>
                  <a:lnTo>
                    <a:pt x="3941526" y="66646"/>
                  </a:lnTo>
                  <a:lnTo>
                    <a:pt x="3895651" y="57600"/>
                  </a:lnTo>
                  <a:lnTo>
                    <a:pt x="3849550" y="49195"/>
                  </a:lnTo>
                  <a:lnTo>
                    <a:pt x="3803226" y="41434"/>
                  </a:lnTo>
                  <a:lnTo>
                    <a:pt x="3756686" y="34323"/>
                  </a:lnTo>
                  <a:lnTo>
                    <a:pt x="3709934" y="27867"/>
                  </a:lnTo>
                  <a:lnTo>
                    <a:pt x="3662974" y="22069"/>
                  </a:lnTo>
                  <a:lnTo>
                    <a:pt x="3615812" y="16936"/>
                  </a:lnTo>
                  <a:lnTo>
                    <a:pt x="3568452" y="12471"/>
                  </a:lnTo>
                  <a:lnTo>
                    <a:pt x="3520899" y="8681"/>
                  </a:lnTo>
                  <a:lnTo>
                    <a:pt x="3473158" y="5568"/>
                  </a:lnTo>
                  <a:lnTo>
                    <a:pt x="3425234" y="3139"/>
                  </a:lnTo>
                  <a:lnTo>
                    <a:pt x="3377131" y="1398"/>
                  </a:lnTo>
                  <a:lnTo>
                    <a:pt x="3328855" y="350"/>
                  </a:lnTo>
                  <a:lnTo>
                    <a:pt x="3280410"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3546347" y="2004060"/>
              <a:ext cx="5303520" cy="1557527"/>
            </a:xfrm>
            <a:prstGeom prst="rect">
              <a:avLst/>
            </a:prstGeom>
          </p:spPr>
        </p:pic>
        <p:pic>
          <p:nvPicPr>
            <p:cNvPr id="6" name="object 6"/>
            <p:cNvPicPr/>
            <p:nvPr/>
          </p:nvPicPr>
          <p:blipFill>
            <a:blip r:embed="rId3" cstate="print"/>
            <a:stretch>
              <a:fillRect/>
            </a:stretch>
          </p:blipFill>
          <p:spPr>
            <a:xfrm>
              <a:off x="3124961" y="2772156"/>
              <a:ext cx="5983986" cy="1557527"/>
            </a:xfrm>
            <a:prstGeom prst="rect">
              <a:avLst/>
            </a:prstGeom>
          </p:spPr>
        </p:pic>
      </p:grpSp>
      <p:sp>
        <p:nvSpPr>
          <p:cNvPr id="7" name="object 7"/>
          <p:cNvSpPr txBox="1">
            <a:spLocks noGrp="1"/>
          </p:cNvSpPr>
          <p:nvPr>
            <p:ph type="title"/>
          </p:nvPr>
        </p:nvSpPr>
        <p:spPr>
          <a:xfrm>
            <a:off x="3549522" y="2169350"/>
            <a:ext cx="5092065" cy="1647189"/>
          </a:xfrm>
          <a:prstGeom prst="rect">
            <a:avLst/>
          </a:prstGeom>
        </p:spPr>
        <p:txBody>
          <a:bodyPr vert="horz" wrap="square" lIns="0" tIns="108585" rIns="0" bIns="0" rtlCol="0">
            <a:spAutoFit/>
          </a:bodyPr>
          <a:lstStyle/>
          <a:p>
            <a:pPr marL="12700" marR="5080" indent="421005">
              <a:lnSpc>
                <a:spcPts val="6050"/>
              </a:lnSpc>
              <a:spcBef>
                <a:spcPts val="855"/>
              </a:spcBef>
            </a:pPr>
            <a:r>
              <a:rPr sz="5600" spc="-20" dirty="0"/>
              <a:t>Conclusiones</a:t>
            </a:r>
            <a:r>
              <a:rPr sz="5600" spc="-245" dirty="0"/>
              <a:t> </a:t>
            </a:r>
            <a:r>
              <a:rPr sz="5600" spc="-50" dirty="0"/>
              <a:t>y </a:t>
            </a:r>
            <a:r>
              <a:rPr sz="5600" spc="-45" dirty="0"/>
              <a:t>recomendaciones</a:t>
            </a:r>
            <a:endParaRPr sz="5600"/>
          </a:p>
        </p:txBody>
      </p:sp>
      <p:sp>
        <p:nvSpPr>
          <p:cNvPr id="8" name="object 8"/>
          <p:cNvSpPr txBox="1"/>
          <p:nvPr/>
        </p:nvSpPr>
        <p:spPr>
          <a:xfrm>
            <a:off x="3446653" y="4074769"/>
            <a:ext cx="5299075" cy="1410335"/>
          </a:xfrm>
          <a:prstGeom prst="rect">
            <a:avLst/>
          </a:prstGeom>
        </p:spPr>
        <p:txBody>
          <a:bodyPr vert="horz" wrap="square" lIns="0" tIns="38100" rIns="0" bIns="0" rtlCol="0">
            <a:spAutoFit/>
          </a:bodyPr>
          <a:lstStyle/>
          <a:p>
            <a:pPr marL="280670" marR="5080" indent="-268605">
              <a:lnSpc>
                <a:spcPts val="1620"/>
              </a:lnSpc>
              <a:spcBef>
                <a:spcPts val="300"/>
              </a:spcBef>
              <a:buFont typeface="Wingdings"/>
              <a:buChar char=""/>
              <a:tabLst>
                <a:tab pos="340995" algn="l"/>
              </a:tabLst>
            </a:pPr>
            <a:r>
              <a:rPr sz="1500" dirty="0">
                <a:latin typeface="Carlito"/>
                <a:cs typeface="Carlito"/>
              </a:rPr>
              <a:t>Es</a:t>
            </a:r>
            <a:r>
              <a:rPr sz="1500" spc="-25" dirty="0">
                <a:latin typeface="Carlito"/>
                <a:cs typeface="Carlito"/>
              </a:rPr>
              <a:t> </a:t>
            </a:r>
            <a:r>
              <a:rPr sz="1500" spc="-10" dirty="0">
                <a:latin typeface="Carlito"/>
                <a:cs typeface="Carlito"/>
              </a:rPr>
              <a:t>prioritario</a:t>
            </a:r>
            <a:r>
              <a:rPr sz="1500" spc="-5" dirty="0">
                <a:latin typeface="Carlito"/>
                <a:cs typeface="Carlito"/>
              </a:rPr>
              <a:t> </a:t>
            </a:r>
            <a:r>
              <a:rPr sz="1500" spc="-10" dirty="0">
                <a:latin typeface="Carlito"/>
                <a:cs typeface="Carlito"/>
              </a:rPr>
              <a:t>establecer </a:t>
            </a:r>
            <a:r>
              <a:rPr sz="1500" dirty="0">
                <a:latin typeface="Carlito"/>
                <a:cs typeface="Carlito"/>
              </a:rPr>
              <a:t>un</a:t>
            </a:r>
            <a:r>
              <a:rPr sz="1500" spc="-20" dirty="0">
                <a:latin typeface="Carlito"/>
                <a:cs typeface="Carlito"/>
              </a:rPr>
              <a:t> </a:t>
            </a:r>
            <a:r>
              <a:rPr sz="1500" dirty="0">
                <a:latin typeface="Carlito"/>
                <a:cs typeface="Carlito"/>
              </a:rPr>
              <a:t>plan</a:t>
            </a:r>
            <a:r>
              <a:rPr sz="1500" spc="-25" dirty="0">
                <a:latin typeface="Carlito"/>
                <a:cs typeface="Carlito"/>
              </a:rPr>
              <a:t> </a:t>
            </a:r>
            <a:r>
              <a:rPr sz="1500" dirty="0">
                <a:latin typeface="Carlito"/>
                <a:cs typeface="Carlito"/>
              </a:rPr>
              <a:t>de</a:t>
            </a:r>
            <a:r>
              <a:rPr sz="1500" spc="-20" dirty="0">
                <a:latin typeface="Carlito"/>
                <a:cs typeface="Carlito"/>
              </a:rPr>
              <a:t> </a:t>
            </a:r>
            <a:r>
              <a:rPr sz="1500" dirty="0">
                <a:latin typeface="Carlito"/>
                <a:cs typeface="Carlito"/>
              </a:rPr>
              <a:t>ahorro</a:t>
            </a:r>
            <a:r>
              <a:rPr sz="1500" spc="-30" dirty="0">
                <a:latin typeface="Carlito"/>
                <a:cs typeface="Carlito"/>
              </a:rPr>
              <a:t> </a:t>
            </a:r>
            <a:r>
              <a:rPr sz="1500" dirty="0">
                <a:latin typeface="Carlito"/>
                <a:cs typeface="Carlito"/>
              </a:rPr>
              <a:t>para,</a:t>
            </a:r>
            <a:r>
              <a:rPr sz="1500" spc="-35" dirty="0">
                <a:latin typeface="Carlito"/>
                <a:cs typeface="Carlito"/>
              </a:rPr>
              <a:t> </a:t>
            </a:r>
            <a:r>
              <a:rPr sz="1500" dirty="0">
                <a:latin typeface="Carlito"/>
                <a:cs typeface="Carlito"/>
              </a:rPr>
              <a:t>de</a:t>
            </a:r>
            <a:r>
              <a:rPr sz="1500" spc="-20" dirty="0">
                <a:latin typeface="Carlito"/>
                <a:cs typeface="Carlito"/>
              </a:rPr>
              <a:t> </a:t>
            </a:r>
            <a:r>
              <a:rPr sz="1500" dirty="0">
                <a:latin typeface="Carlito"/>
                <a:cs typeface="Carlito"/>
              </a:rPr>
              <a:t>ser</a:t>
            </a:r>
            <a:r>
              <a:rPr sz="1500" spc="-15" dirty="0">
                <a:latin typeface="Carlito"/>
                <a:cs typeface="Carlito"/>
              </a:rPr>
              <a:t> </a:t>
            </a:r>
            <a:r>
              <a:rPr sz="1500" spc="-10" dirty="0">
                <a:latin typeface="Carlito"/>
                <a:cs typeface="Carlito"/>
              </a:rPr>
              <a:t>necesario 	</a:t>
            </a:r>
            <a:r>
              <a:rPr sz="1500" dirty="0">
                <a:latin typeface="Carlito"/>
                <a:cs typeface="Carlito"/>
              </a:rPr>
              <a:t>en</a:t>
            </a:r>
            <a:r>
              <a:rPr sz="1500" spc="-25" dirty="0">
                <a:latin typeface="Carlito"/>
                <a:cs typeface="Carlito"/>
              </a:rPr>
              <a:t> </a:t>
            </a:r>
            <a:r>
              <a:rPr sz="1500" dirty="0">
                <a:latin typeface="Carlito"/>
                <a:cs typeface="Carlito"/>
              </a:rPr>
              <a:t>“Modalidad</a:t>
            </a:r>
            <a:r>
              <a:rPr sz="1500" spc="-35" dirty="0">
                <a:latin typeface="Carlito"/>
                <a:cs typeface="Carlito"/>
              </a:rPr>
              <a:t> </a:t>
            </a:r>
            <a:r>
              <a:rPr sz="1500" dirty="0">
                <a:latin typeface="Carlito"/>
                <a:cs typeface="Carlito"/>
              </a:rPr>
              <a:t>40”</a:t>
            </a:r>
            <a:r>
              <a:rPr sz="1500" spc="-30" dirty="0">
                <a:latin typeface="Carlito"/>
                <a:cs typeface="Carlito"/>
              </a:rPr>
              <a:t> </a:t>
            </a:r>
            <a:r>
              <a:rPr sz="1500" dirty="0">
                <a:latin typeface="Carlito"/>
                <a:cs typeface="Carlito"/>
              </a:rPr>
              <a:t>cubrir</a:t>
            </a:r>
            <a:r>
              <a:rPr sz="1500" spc="-15" dirty="0">
                <a:latin typeface="Carlito"/>
                <a:cs typeface="Carlito"/>
              </a:rPr>
              <a:t> </a:t>
            </a:r>
            <a:r>
              <a:rPr sz="1500" dirty="0">
                <a:latin typeface="Carlito"/>
                <a:cs typeface="Carlito"/>
              </a:rPr>
              <a:t>los</a:t>
            </a:r>
            <a:r>
              <a:rPr sz="1500" spc="-30" dirty="0">
                <a:latin typeface="Carlito"/>
                <a:cs typeface="Carlito"/>
              </a:rPr>
              <a:t> </a:t>
            </a:r>
            <a:r>
              <a:rPr sz="1500" dirty="0">
                <a:latin typeface="Carlito"/>
                <a:cs typeface="Carlito"/>
              </a:rPr>
              <a:t>pagos</a:t>
            </a:r>
            <a:r>
              <a:rPr sz="1500" spc="-40" dirty="0">
                <a:latin typeface="Carlito"/>
                <a:cs typeface="Carlito"/>
              </a:rPr>
              <a:t> </a:t>
            </a:r>
            <a:r>
              <a:rPr sz="1500" dirty="0">
                <a:latin typeface="Carlito"/>
                <a:cs typeface="Carlito"/>
              </a:rPr>
              <a:t>de</a:t>
            </a:r>
            <a:r>
              <a:rPr sz="1500" spc="-25" dirty="0">
                <a:latin typeface="Carlito"/>
                <a:cs typeface="Carlito"/>
              </a:rPr>
              <a:t> </a:t>
            </a:r>
            <a:r>
              <a:rPr sz="1500" dirty="0">
                <a:latin typeface="Carlito"/>
                <a:cs typeface="Carlito"/>
              </a:rPr>
              <a:t>las</a:t>
            </a:r>
            <a:r>
              <a:rPr sz="1500" spc="-30" dirty="0">
                <a:latin typeface="Carlito"/>
                <a:cs typeface="Carlito"/>
              </a:rPr>
              <a:t> </a:t>
            </a:r>
            <a:r>
              <a:rPr sz="1500" dirty="0">
                <a:latin typeface="Carlito"/>
                <a:cs typeface="Carlito"/>
              </a:rPr>
              <a:t>últimas</a:t>
            </a:r>
            <a:r>
              <a:rPr sz="1500" spc="-15" dirty="0">
                <a:latin typeface="Carlito"/>
                <a:cs typeface="Carlito"/>
              </a:rPr>
              <a:t> </a:t>
            </a:r>
            <a:r>
              <a:rPr sz="1500" dirty="0">
                <a:latin typeface="Carlito"/>
                <a:cs typeface="Carlito"/>
              </a:rPr>
              <a:t>250</a:t>
            </a:r>
            <a:r>
              <a:rPr sz="1500" spc="-30" dirty="0">
                <a:latin typeface="Carlito"/>
                <a:cs typeface="Carlito"/>
              </a:rPr>
              <a:t> </a:t>
            </a:r>
            <a:r>
              <a:rPr sz="1500" spc="-10" dirty="0">
                <a:latin typeface="Carlito"/>
                <a:cs typeface="Carlito"/>
              </a:rPr>
              <a:t>semanas</a:t>
            </a:r>
            <a:endParaRPr sz="1500">
              <a:latin typeface="Carlito"/>
              <a:cs typeface="Carlito"/>
            </a:endParaRPr>
          </a:p>
          <a:p>
            <a:pPr marL="2251710">
              <a:lnSpc>
                <a:spcPts val="1595"/>
              </a:lnSpc>
            </a:pPr>
            <a:r>
              <a:rPr sz="1500" dirty="0">
                <a:latin typeface="Carlito"/>
                <a:cs typeface="Carlito"/>
              </a:rPr>
              <a:t>de</a:t>
            </a:r>
            <a:r>
              <a:rPr sz="1500" spc="-10" dirty="0">
                <a:latin typeface="Carlito"/>
                <a:cs typeface="Carlito"/>
              </a:rPr>
              <a:t> cotización.</a:t>
            </a:r>
            <a:endParaRPr sz="1500">
              <a:latin typeface="Carlito"/>
              <a:cs typeface="Carlito"/>
            </a:endParaRPr>
          </a:p>
          <a:p>
            <a:pPr marL="332105" marR="57150" lvl="1" indent="-71755">
              <a:lnSpc>
                <a:spcPts val="1620"/>
              </a:lnSpc>
              <a:spcBef>
                <a:spcPts val="1030"/>
              </a:spcBef>
              <a:buFont typeface="Wingdings"/>
              <a:buChar char=""/>
              <a:tabLst>
                <a:tab pos="332105" algn="l"/>
                <a:tab pos="528955" algn="l"/>
              </a:tabLst>
            </a:pPr>
            <a:r>
              <a:rPr sz="1500" spc="-10" dirty="0">
                <a:latin typeface="Carlito"/>
                <a:cs typeface="Carlito"/>
              </a:rPr>
              <a:t>	Verifique</a:t>
            </a:r>
            <a:r>
              <a:rPr sz="1500" spc="-45" dirty="0">
                <a:latin typeface="Carlito"/>
                <a:cs typeface="Carlito"/>
              </a:rPr>
              <a:t> </a:t>
            </a:r>
            <a:r>
              <a:rPr sz="1500" dirty="0">
                <a:latin typeface="Carlito"/>
                <a:cs typeface="Carlito"/>
              </a:rPr>
              <a:t>si</a:t>
            </a:r>
            <a:r>
              <a:rPr sz="1500" spc="-50" dirty="0">
                <a:latin typeface="Carlito"/>
                <a:cs typeface="Carlito"/>
              </a:rPr>
              <a:t> </a:t>
            </a:r>
            <a:r>
              <a:rPr sz="1500" dirty="0">
                <a:latin typeface="Carlito"/>
                <a:cs typeface="Carlito"/>
              </a:rPr>
              <a:t>puede</a:t>
            </a:r>
            <a:r>
              <a:rPr sz="1500" spc="-40" dirty="0">
                <a:latin typeface="Carlito"/>
                <a:cs typeface="Carlito"/>
              </a:rPr>
              <a:t> </a:t>
            </a:r>
            <a:r>
              <a:rPr sz="1500" dirty="0">
                <a:latin typeface="Carlito"/>
                <a:cs typeface="Carlito"/>
              </a:rPr>
              <a:t>aplicar</a:t>
            </a:r>
            <a:r>
              <a:rPr sz="1500" spc="-50" dirty="0">
                <a:latin typeface="Carlito"/>
                <a:cs typeface="Carlito"/>
              </a:rPr>
              <a:t> </a:t>
            </a:r>
            <a:r>
              <a:rPr sz="1500" dirty="0">
                <a:latin typeface="Carlito"/>
                <a:cs typeface="Carlito"/>
              </a:rPr>
              <a:t>los</a:t>
            </a:r>
            <a:r>
              <a:rPr sz="1500" spc="-50" dirty="0">
                <a:latin typeface="Carlito"/>
                <a:cs typeface="Carlito"/>
              </a:rPr>
              <a:t> </a:t>
            </a:r>
            <a:r>
              <a:rPr sz="1500" dirty="0">
                <a:latin typeface="Carlito"/>
                <a:cs typeface="Carlito"/>
              </a:rPr>
              <a:t>beneficios</a:t>
            </a:r>
            <a:r>
              <a:rPr sz="1500" spc="-30" dirty="0">
                <a:latin typeface="Carlito"/>
                <a:cs typeface="Carlito"/>
              </a:rPr>
              <a:t> </a:t>
            </a:r>
            <a:r>
              <a:rPr sz="1500" dirty="0">
                <a:latin typeface="Carlito"/>
                <a:cs typeface="Carlito"/>
              </a:rPr>
              <a:t>fiscales</a:t>
            </a:r>
            <a:r>
              <a:rPr sz="1500" spc="-40" dirty="0">
                <a:latin typeface="Carlito"/>
                <a:cs typeface="Carlito"/>
              </a:rPr>
              <a:t> </a:t>
            </a:r>
            <a:r>
              <a:rPr sz="1500" dirty="0">
                <a:latin typeface="Carlito"/>
                <a:cs typeface="Carlito"/>
              </a:rPr>
              <a:t>del</a:t>
            </a:r>
            <a:r>
              <a:rPr sz="1500" spc="-40" dirty="0">
                <a:latin typeface="Carlito"/>
                <a:cs typeface="Carlito"/>
              </a:rPr>
              <a:t> </a:t>
            </a:r>
            <a:r>
              <a:rPr sz="1500" spc="-10" dirty="0">
                <a:latin typeface="Carlito"/>
                <a:cs typeface="Carlito"/>
              </a:rPr>
              <a:t>ahorro voluntario</a:t>
            </a:r>
            <a:r>
              <a:rPr sz="1500" spc="-25" dirty="0">
                <a:latin typeface="Carlito"/>
                <a:cs typeface="Carlito"/>
              </a:rPr>
              <a:t> </a:t>
            </a:r>
            <a:r>
              <a:rPr sz="1500" dirty="0">
                <a:latin typeface="Carlito"/>
                <a:cs typeface="Carlito"/>
              </a:rPr>
              <a:t>plasmados</a:t>
            </a:r>
            <a:r>
              <a:rPr sz="1500" spc="-25" dirty="0">
                <a:latin typeface="Carlito"/>
                <a:cs typeface="Carlito"/>
              </a:rPr>
              <a:t> </a:t>
            </a:r>
            <a:r>
              <a:rPr sz="1500" dirty="0">
                <a:latin typeface="Carlito"/>
                <a:cs typeface="Carlito"/>
              </a:rPr>
              <a:t>en</a:t>
            </a:r>
            <a:r>
              <a:rPr sz="1500" spc="-10" dirty="0">
                <a:latin typeface="Carlito"/>
                <a:cs typeface="Carlito"/>
              </a:rPr>
              <a:t> </a:t>
            </a:r>
            <a:r>
              <a:rPr sz="1500" dirty="0">
                <a:latin typeface="Carlito"/>
                <a:cs typeface="Carlito"/>
              </a:rPr>
              <a:t>los</a:t>
            </a:r>
            <a:r>
              <a:rPr sz="1500" spc="-15" dirty="0">
                <a:latin typeface="Carlito"/>
                <a:cs typeface="Carlito"/>
              </a:rPr>
              <a:t> </a:t>
            </a:r>
            <a:r>
              <a:rPr sz="1500" dirty="0">
                <a:latin typeface="Carlito"/>
                <a:cs typeface="Carlito"/>
              </a:rPr>
              <a:t>artículos</a:t>
            </a:r>
            <a:r>
              <a:rPr sz="1500" spc="-15" dirty="0">
                <a:latin typeface="Carlito"/>
                <a:cs typeface="Carlito"/>
              </a:rPr>
              <a:t> </a:t>
            </a:r>
            <a:r>
              <a:rPr sz="1500" dirty="0">
                <a:latin typeface="Carlito"/>
                <a:cs typeface="Carlito"/>
              </a:rPr>
              <a:t>151</a:t>
            </a:r>
            <a:r>
              <a:rPr sz="1500" spc="-15" dirty="0">
                <a:latin typeface="Carlito"/>
                <a:cs typeface="Carlito"/>
              </a:rPr>
              <a:t> </a:t>
            </a:r>
            <a:r>
              <a:rPr sz="1500" dirty="0">
                <a:latin typeface="Carlito"/>
                <a:cs typeface="Carlito"/>
              </a:rPr>
              <a:t>y</a:t>
            </a:r>
            <a:r>
              <a:rPr sz="1500" spc="-15" dirty="0">
                <a:latin typeface="Carlito"/>
                <a:cs typeface="Carlito"/>
              </a:rPr>
              <a:t> </a:t>
            </a:r>
            <a:r>
              <a:rPr sz="1500" dirty="0">
                <a:latin typeface="Carlito"/>
                <a:cs typeface="Carlito"/>
              </a:rPr>
              <a:t>185</a:t>
            </a:r>
            <a:r>
              <a:rPr sz="1500" spc="-20" dirty="0">
                <a:latin typeface="Carlito"/>
                <a:cs typeface="Carlito"/>
              </a:rPr>
              <a:t> </a:t>
            </a:r>
            <a:r>
              <a:rPr sz="1500" dirty="0">
                <a:latin typeface="Carlito"/>
                <a:cs typeface="Carlito"/>
              </a:rPr>
              <a:t>de</a:t>
            </a:r>
            <a:r>
              <a:rPr sz="1500" spc="-10" dirty="0">
                <a:latin typeface="Carlito"/>
                <a:cs typeface="Carlito"/>
              </a:rPr>
              <a:t> </a:t>
            </a:r>
            <a:r>
              <a:rPr sz="1500" dirty="0">
                <a:latin typeface="Carlito"/>
                <a:cs typeface="Carlito"/>
              </a:rPr>
              <a:t>la</a:t>
            </a:r>
            <a:r>
              <a:rPr sz="1500" spc="-15" dirty="0">
                <a:latin typeface="Carlito"/>
                <a:cs typeface="Carlito"/>
              </a:rPr>
              <a:t> </a:t>
            </a:r>
            <a:r>
              <a:rPr sz="1500" dirty="0">
                <a:latin typeface="Carlito"/>
                <a:cs typeface="Carlito"/>
              </a:rPr>
              <a:t>LISR</a:t>
            </a:r>
            <a:r>
              <a:rPr sz="1500" spc="-30" dirty="0">
                <a:latin typeface="Carlito"/>
                <a:cs typeface="Carlito"/>
              </a:rPr>
              <a:t> </a:t>
            </a:r>
            <a:r>
              <a:rPr sz="1500" dirty="0">
                <a:latin typeface="Carlito"/>
                <a:cs typeface="Carlito"/>
              </a:rPr>
              <a:t>y</a:t>
            </a:r>
            <a:r>
              <a:rPr sz="1500" spc="-15" dirty="0">
                <a:latin typeface="Carlito"/>
                <a:cs typeface="Carlito"/>
              </a:rPr>
              <a:t> </a:t>
            </a:r>
            <a:r>
              <a:rPr sz="1500" spc="-25" dirty="0">
                <a:latin typeface="Carlito"/>
                <a:cs typeface="Carlito"/>
              </a:rPr>
              <a:t>231</a:t>
            </a:r>
            <a:endParaRPr sz="1500">
              <a:latin typeface="Carlito"/>
              <a:cs typeface="Carlito"/>
            </a:endParaRPr>
          </a:p>
          <a:p>
            <a:pPr marL="267335" algn="ctr">
              <a:lnSpc>
                <a:spcPts val="1595"/>
              </a:lnSpc>
            </a:pPr>
            <a:r>
              <a:rPr sz="1500" spc="-10" dirty="0">
                <a:latin typeface="Carlito"/>
                <a:cs typeface="Carlito"/>
              </a:rPr>
              <a:t>RISR.</a:t>
            </a:r>
            <a:endParaRPr sz="1500">
              <a:latin typeface="Carlito"/>
              <a:cs typeface="Carlito"/>
            </a:endParaRPr>
          </a:p>
        </p:txBody>
      </p:sp>
      <p:grpSp>
        <p:nvGrpSpPr>
          <p:cNvPr id="9" name="object 9"/>
          <p:cNvGrpSpPr/>
          <p:nvPr/>
        </p:nvGrpSpPr>
        <p:grpSpPr>
          <a:xfrm>
            <a:off x="2430677" y="295275"/>
            <a:ext cx="6476365" cy="5702935"/>
            <a:chOff x="2430677" y="295275"/>
            <a:chExt cx="6476365" cy="5702935"/>
          </a:xfrm>
        </p:grpSpPr>
        <p:sp>
          <p:nvSpPr>
            <p:cNvPr id="10" name="object 10"/>
            <p:cNvSpPr/>
            <p:nvPr/>
          </p:nvSpPr>
          <p:spPr>
            <a:xfrm>
              <a:off x="2494177" y="358775"/>
              <a:ext cx="1898650" cy="3126105"/>
            </a:xfrm>
            <a:custGeom>
              <a:avLst/>
              <a:gdLst/>
              <a:ahLst/>
              <a:cxnLst/>
              <a:rect l="l" t="t" r="r" b="b"/>
              <a:pathLst>
                <a:path w="1898650" h="3126104">
                  <a:moveTo>
                    <a:pt x="1898409" y="0"/>
                  </a:moveTo>
                  <a:lnTo>
                    <a:pt x="1854171" y="22255"/>
                  </a:lnTo>
                  <a:lnTo>
                    <a:pt x="1810354" y="45098"/>
                  </a:lnTo>
                  <a:lnTo>
                    <a:pt x="1766963" y="68522"/>
                  </a:lnTo>
                  <a:lnTo>
                    <a:pt x="1724001" y="92520"/>
                  </a:lnTo>
                  <a:lnTo>
                    <a:pt x="1681472" y="117086"/>
                  </a:lnTo>
                  <a:lnTo>
                    <a:pt x="1639379" y="142214"/>
                  </a:lnTo>
                  <a:lnTo>
                    <a:pt x="1597726" y="167898"/>
                  </a:lnTo>
                  <a:lnTo>
                    <a:pt x="1556518" y="194132"/>
                  </a:lnTo>
                  <a:lnTo>
                    <a:pt x="1515757" y="220910"/>
                  </a:lnTo>
                  <a:lnTo>
                    <a:pt x="1475449" y="248225"/>
                  </a:lnTo>
                  <a:lnTo>
                    <a:pt x="1435595" y="276070"/>
                  </a:lnTo>
                  <a:lnTo>
                    <a:pt x="1396201" y="304441"/>
                  </a:lnTo>
                  <a:lnTo>
                    <a:pt x="1357269" y="333331"/>
                  </a:lnTo>
                  <a:lnTo>
                    <a:pt x="1318805" y="362732"/>
                  </a:lnTo>
                  <a:lnTo>
                    <a:pt x="1280811" y="392641"/>
                  </a:lnTo>
                  <a:lnTo>
                    <a:pt x="1243290" y="423049"/>
                  </a:lnTo>
                  <a:lnTo>
                    <a:pt x="1206248" y="453951"/>
                  </a:lnTo>
                  <a:lnTo>
                    <a:pt x="1169688" y="485341"/>
                  </a:lnTo>
                  <a:lnTo>
                    <a:pt x="1133613" y="517212"/>
                  </a:lnTo>
                  <a:lnTo>
                    <a:pt x="1098028" y="549559"/>
                  </a:lnTo>
                  <a:lnTo>
                    <a:pt x="1062935" y="582375"/>
                  </a:lnTo>
                  <a:lnTo>
                    <a:pt x="1028340" y="615653"/>
                  </a:lnTo>
                  <a:lnTo>
                    <a:pt x="994245" y="649388"/>
                  </a:lnTo>
                  <a:lnTo>
                    <a:pt x="960654" y="683574"/>
                  </a:lnTo>
                  <a:lnTo>
                    <a:pt x="927571" y="718204"/>
                  </a:lnTo>
                  <a:lnTo>
                    <a:pt x="895000" y="753272"/>
                  </a:lnTo>
                  <a:lnTo>
                    <a:pt x="862945" y="788772"/>
                  </a:lnTo>
                  <a:lnTo>
                    <a:pt x="831409" y="824698"/>
                  </a:lnTo>
                  <a:lnTo>
                    <a:pt x="800397" y="861043"/>
                  </a:lnTo>
                  <a:lnTo>
                    <a:pt x="769911" y="897802"/>
                  </a:lnTo>
                  <a:lnTo>
                    <a:pt x="739956" y="934967"/>
                  </a:lnTo>
                  <a:lnTo>
                    <a:pt x="710536" y="972534"/>
                  </a:lnTo>
                  <a:lnTo>
                    <a:pt x="681653" y="1010495"/>
                  </a:lnTo>
                  <a:lnTo>
                    <a:pt x="653313" y="1048844"/>
                  </a:lnTo>
                  <a:lnTo>
                    <a:pt x="625518" y="1087576"/>
                  </a:lnTo>
                  <a:lnTo>
                    <a:pt x="598273" y="1126684"/>
                  </a:lnTo>
                  <a:lnTo>
                    <a:pt x="571581" y="1166162"/>
                  </a:lnTo>
                  <a:lnTo>
                    <a:pt x="545447" y="1206003"/>
                  </a:lnTo>
                  <a:lnTo>
                    <a:pt x="519873" y="1246202"/>
                  </a:lnTo>
                  <a:lnTo>
                    <a:pt x="494863" y="1286752"/>
                  </a:lnTo>
                  <a:lnTo>
                    <a:pt x="470422" y="1327648"/>
                  </a:lnTo>
                  <a:lnTo>
                    <a:pt x="446553" y="1368882"/>
                  </a:lnTo>
                  <a:lnTo>
                    <a:pt x="423260" y="1410449"/>
                  </a:lnTo>
                  <a:lnTo>
                    <a:pt x="400547" y="1452342"/>
                  </a:lnTo>
                  <a:lnTo>
                    <a:pt x="378417" y="1494556"/>
                  </a:lnTo>
                  <a:lnTo>
                    <a:pt x="356874" y="1537083"/>
                  </a:lnTo>
                  <a:lnTo>
                    <a:pt x="335922" y="1579919"/>
                  </a:lnTo>
                  <a:lnTo>
                    <a:pt x="315565" y="1623056"/>
                  </a:lnTo>
                  <a:lnTo>
                    <a:pt x="295806" y="1666488"/>
                  </a:lnTo>
                  <a:lnTo>
                    <a:pt x="276649" y="1710210"/>
                  </a:lnTo>
                  <a:lnTo>
                    <a:pt x="258099" y="1754215"/>
                  </a:lnTo>
                  <a:lnTo>
                    <a:pt x="240158" y="1798497"/>
                  </a:lnTo>
                  <a:lnTo>
                    <a:pt x="222831" y="1843050"/>
                  </a:lnTo>
                  <a:lnTo>
                    <a:pt x="206121" y="1887867"/>
                  </a:lnTo>
                  <a:lnTo>
                    <a:pt x="190032" y="1932942"/>
                  </a:lnTo>
                  <a:lnTo>
                    <a:pt x="174568" y="1978269"/>
                  </a:lnTo>
                  <a:lnTo>
                    <a:pt x="159732" y="2023842"/>
                  </a:lnTo>
                  <a:lnTo>
                    <a:pt x="145529" y="2069655"/>
                  </a:lnTo>
                  <a:lnTo>
                    <a:pt x="131962" y="2115702"/>
                  </a:lnTo>
                  <a:lnTo>
                    <a:pt x="119034" y="2161975"/>
                  </a:lnTo>
                  <a:lnTo>
                    <a:pt x="106751" y="2208470"/>
                  </a:lnTo>
                  <a:lnTo>
                    <a:pt x="95115" y="2255179"/>
                  </a:lnTo>
                  <a:lnTo>
                    <a:pt x="84130" y="2302097"/>
                  </a:lnTo>
                  <a:lnTo>
                    <a:pt x="73799" y="2349218"/>
                  </a:lnTo>
                  <a:lnTo>
                    <a:pt x="64128" y="2396535"/>
                  </a:lnTo>
                  <a:lnTo>
                    <a:pt x="55119" y="2444042"/>
                  </a:lnTo>
                  <a:lnTo>
                    <a:pt x="46776" y="2491732"/>
                  </a:lnTo>
                  <a:lnTo>
                    <a:pt x="39104" y="2539601"/>
                  </a:lnTo>
                  <a:lnTo>
                    <a:pt x="32105" y="2587641"/>
                  </a:lnTo>
                  <a:lnTo>
                    <a:pt x="25783" y="2635846"/>
                  </a:lnTo>
                  <a:lnTo>
                    <a:pt x="20143" y="2684210"/>
                  </a:lnTo>
                  <a:lnTo>
                    <a:pt x="15188" y="2732727"/>
                  </a:lnTo>
                  <a:lnTo>
                    <a:pt x="10921" y="2781391"/>
                  </a:lnTo>
                  <a:lnTo>
                    <a:pt x="7348" y="2830195"/>
                  </a:lnTo>
                  <a:lnTo>
                    <a:pt x="4470" y="2879133"/>
                  </a:lnTo>
                  <a:lnTo>
                    <a:pt x="2293" y="2928200"/>
                  </a:lnTo>
                  <a:lnTo>
                    <a:pt x="820" y="2977388"/>
                  </a:lnTo>
                  <a:lnTo>
                    <a:pt x="54" y="3026692"/>
                  </a:lnTo>
                  <a:lnTo>
                    <a:pt x="0" y="3076105"/>
                  </a:lnTo>
                  <a:lnTo>
                    <a:pt x="660" y="3125622"/>
                  </a:lnTo>
                </a:path>
              </a:pathLst>
            </a:custGeom>
            <a:ln w="127000">
              <a:solidFill>
                <a:srgbClr val="1D6EA9"/>
              </a:solidFill>
              <a:prstDash val="dash"/>
            </a:ln>
          </p:spPr>
          <p:txBody>
            <a:bodyPr wrap="square" lIns="0" tIns="0" rIns="0" bIns="0" rtlCol="0"/>
            <a:lstStyle/>
            <a:p>
              <a:endParaRPr/>
            </a:p>
          </p:txBody>
        </p:sp>
        <p:sp>
          <p:nvSpPr>
            <p:cNvPr id="11" name="object 11"/>
            <p:cNvSpPr/>
            <p:nvPr/>
          </p:nvSpPr>
          <p:spPr>
            <a:xfrm>
              <a:off x="8200644" y="5311140"/>
              <a:ext cx="706755" cy="687070"/>
            </a:xfrm>
            <a:custGeom>
              <a:avLst/>
              <a:gdLst/>
              <a:ahLst/>
              <a:cxnLst/>
              <a:rect l="l" t="t" r="r" b="b"/>
              <a:pathLst>
                <a:path w="706754" h="687070">
                  <a:moveTo>
                    <a:pt x="353187" y="0"/>
                  </a:moveTo>
                  <a:lnTo>
                    <a:pt x="305261" y="3133"/>
                  </a:lnTo>
                  <a:lnTo>
                    <a:pt x="259296" y="12262"/>
                  </a:lnTo>
                  <a:lnTo>
                    <a:pt x="215710" y="26977"/>
                  </a:lnTo>
                  <a:lnTo>
                    <a:pt x="174926" y="46868"/>
                  </a:lnTo>
                  <a:lnTo>
                    <a:pt x="137365" y="71527"/>
                  </a:lnTo>
                  <a:lnTo>
                    <a:pt x="103446" y="100545"/>
                  </a:lnTo>
                  <a:lnTo>
                    <a:pt x="73591" y="133513"/>
                  </a:lnTo>
                  <a:lnTo>
                    <a:pt x="48220" y="170021"/>
                  </a:lnTo>
                  <a:lnTo>
                    <a:pt x="27755" y="209661"/>
                  </a:lnTo>
                  <a:lnTo>
                    <a:pt x="12616" y="252024"/>
                  </a:lnTo>
                  <a:lnTo>
                    <a:pt x="3224" y="296700"/>
                  </a:lnTo>
                  <a:lnTo>
                    <a:pt x="0" y="343281"/>
                  </a:lnTo>
                  <a:lnTo>
                    <a:pt x="3224" y="389861"/>
                  </a:lnTo>
                  <a:lnTo>
                    <a:pt x="12616" y="434537"/>
                  </a:lnTo>
                  <a:lnTo>
                    <a:pt x="27755" y="476900"/>
                  </a:lnTo>
                  <a:lnTo>
                    <a:pt x="48220" y="516540"/>
                  </a:lnTo>
                  <a:lnTo>
                    <a:pt x="73591" y="553048"/>
                  </a:lnTo>
                  <a:lnTo>
                    <a:pt x="103446" y="586016"/>
                  </a:lnTo>
                  <a:lnTo>
                    <a:pt x="137365" y="615034"/>
                  </a:lnTo>
                  <a:lnTo>
                    <a:pt x="174926" y="639693"/>
                  </a:lnTo>
                  <a:lnTo>
                    <a:pt x="215710" y="659584"/>
                  </a:lnTo>
                  <a:lnTo>
                    <a:pt x="259296" y="674299"/>
                  </a:lnTo>
                  <a:lnTo>
                    <a:pt x="305261" y="683428"/>
                  </a:lnTo>
                  <a:lnTo>
                    <a:pt x="353187" y="686562"/>
                  </a:lnTo>
                  <a:lnTo>
                    <a:pt x="401112" y="683428"/>
                  </a:lnTo>
                  <a:lnTo>
                    <a:pt x="447077" y="674299"/>
                  </a:lnTo>
                  <a:lnTo>
                    <a:pt x="490663" y="659584"/>
                  </a:lnTo>
                  <a:lnTo>
                    <a:pt x="531447" y="639693"/>
                  </a:lnTo>
                  <a:lnTo>
                    <a:pt x="569008" y="615034"/>
                  </a:lnTo>
                  <a:lnTo>
                    <a:pt x="602927" y="586016"/>
                  </a:lnTo>
                  <a:lnTo>
                    <a:pt x="632782" y="553048"/>
                  </a:lnTo>
                  <a:lnTo>
                    <a:pt x="658153" y="516540"/>
                  </a:lnTo>
                  <a:lnTo>
                    <a:pt x="678618" y="476900"/>
                  </a:lnTo>
                  <a:lnTo>
                    <a:pt x="693757" y="434537"/>
                  </a:lnTo>
                  <a:lnTo>
                    <a:pt x="703149" y="389861"/>
                  </a:lnTo>
                  <a:lnTo>
                    <a:pt x="706374" y="343281"/>
                  </a:lnTo>
                  <a:lnTo>
                    <a:pt x="703149" y="296700"/>
                  </a:lnTo>
                  <a:lnTo>
                    <a:pt x="693757" y="252024"/>
                  </a:lnTo>
                  <a:lnTo>
                    <a:pt x="678618" y="209661"/>
                  </a:lnTo>
                  <a:lnTo>
                    <a:pt x="658153" y="170021"/>
                  </a:lnTo>
                  <a:lnTo>
                    <a:pt x="632782" y="133513"/>
                  </a:lnTo>
                  <a:lnTo>
                    <a:pt x="602927" y="100545"/>
                  </a:lnTo>
                  <a:lnTo>
                    <a:pt x="569008" y="71527"/>
                  </a:lnTo>
                  <a:lnTo>
                    <a:pt x="531447" y="46868"/>
                  </a:lnTo>
                  <a:lnTo>
                    <a:pt x="490663" y="26977"/>
                  </a:lnTo>
                  <a:lnTo>
                    <a:pt x="447077" y="12262"/>
                  </a:lnTo>
                  <a:lnTo>
                    <a:pt x="401112" y="3133"/>
                  </a:lnTo>
                  <a:lnTo>
                    <a:pt x="353187" y="0"/>
                  </a:lnTo>
                  <a:close/>
                </a:path>
              </a:pathLst>
            </a:custGeom>
            <a:solidFill>
              <a:srgbClr val="B74818"/>
            </a:solidFill>
          </p:spPr>
          <p:txBody>
            <a:bodyPr wrap="square" lIns="0" tIns="0" rIns="0" bIns="0" rtlCol="0"/>
            <a:lstStyle/>
            <a:p>
              <a:endParaRPr/>
            </a:p>
          </p:txBody>
        </p:sp>
      </p:gr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2275840"/>
            <a:ext cx="12192000"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800" b="1" i="0" u="none" strike="noStrike" kern="1200" cap="none" spc="0" normalizeH="0" baseline="0" noProof="0" dirty="0">
                <a:ln>
                  <a:noFill/>
                </a:ln>
                <a:solidFill>
                  <a:srgbClr val="002060"/>
                </a:solidFill>
                <a:effectLst/>
                <a:uLnTx/>
                <a:uFillTx/>
                <a:latin typeface="Calibri" panose="020F0502020204030204"/>
                <a:ea typeface="+mn-ea"/>
                <a:cs typeface="+mn-cs"/>
              </a:rPr>
              <a:t>Gracias</a:t>
            </a:r>
          </a:p>
        </p:txBody>
      </p:sp>
      <p:cxnSp>
        <p:nvCxnSpPr>
          <p:cNvPr id="6" name="Conector recto 5"/>
          <p:cNvCxnSpPr/>
          <p:nvPr/>
        </p:nvCxnSpPr>
        <p:spPr>
          <a:xfrm>
            <a:off x="3596640" y="3627120"/>
            <a:ext cx="537464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CuadroTexto 6"/>
          <p:cNvSpPr txBox="1"/>
          <p:nvPr/>
        </p:nvSpPr>
        <p:spPr>
          <a:xfrm>
            <a:off x="0" y="3779520"/>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black"/>
                </a:solidFill>
                <a:effectLst/>
                <a:uLnTx/>
                <a:uFillTx/>
                <a:latin typeface="Calibri" panose="020F0502020204030204"/>
                <a:ea typeface="+mn-ea"/>
                <a:cs typeface="+mn-cs"/>
              </a:rPr>
              <a:t>LCP MF MIGUEL ALARCON DIAZ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6 DE SEPTIEMBRE 2024</a:t>
            </a:r>
          </a:p>
        </p:txBody>
      </p:sp>
    </p:spTree>
    <p:extLst>
      <p:ext uri="{BB962C8B-B14F-4D97-AF65-F5344CB8AC3E}">
        <p14:creationId xmlns:p14="http://schemas.microsoft.com/office/powerpoint/2010/main" val="4041495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10246</Words>
  <Application>Microsoft Office PowerPoint</Application>
  <PresentationFormat>Panorámica</PresentationFormat>
  <Paragraphs>1620</Paragraphs>
  <Slides>154</Slides>
  <Notes>2</Notes>
  <HiddenSlides>0</HiddenSlides>
  <MMClips>0</MMClips>
  <ScaleCrop>false</ScaleCrop>
  <HeadingPairs>
    <vt:vector size="6" baseType="variant">
      <vt:variant>
        <vt:lpstr>Fuentes usadas</vt:lpstr>
      </vt:variant>
      <vt:variant>
        <vt:i4>20</vt:i4>
      </vt:variant>
      <vt:variant>
        <vt:lpstr>Tema</vt:lpstr>
      </vt:variant>
      <vt:variant>
        <vt:i4>1</vt:i4>
      </vt:variant>
      <vt:variant>
        <vt:lpstr>Títulos de diapositiva</vt:lpstr>
      </vt:variant>
      <vt:variant>
        <vt:i4>154</vt:i4>
      </vt:variant>
    </vt:vector>
  </HeadingPairs>
  <TitlesOfParts>
    <vt:vector size="175" baseType="lpstr">
      <vt:lpstr>-apple-system</vt:lpstr>
      <vt:lpstr>Aptos</vt:lpstr>
      <vt:lpstr>Arial</vt:lpstr>
      <vt:lpstr>Arial Black</vt:lpstr>
      <vt:lpstr>Arial MT</vt:lpstr>
      <vt:lpstr>Arial Rounded MT Bold</vt:lpstr>
      <vt:lpstr>Calibri</vt:lpstr>
      <vt:lpstr>Cambria</vt:lpstr>
      <vt:lpstr>Carlito</vt:lpstr>
      <vt:lpstr>Corbel</vt:lpstr>
      <vt:lpstr>Microsoft Sans Serif</vt:lpstr>
      <vt:lpstr>Montaser Arabic Semi-Bold</vt:lpstr>
      <vt:lpstr>Montserrat</vt:lpstr>
      <vt:lpstr>Roboto</vt:lpstr>
      <vt:lpstr>Times New Roman</vt:lpstr>
      <vt:lpstr>Trebuchet MS</vt:lpstr>
      <vt:lpstr>UKIJ Qolyazma</vt:lpstr>
      <vt:lpstr>Verdana</vt:lpstr>
      <vt:lpstr>VL PGothic</vt:lpstr>
      <vt:lpstr>Wingdings</vt:lpstr>
      <vt:lpstr>Office Theme</vt:lpstr>
      <vt:lpstr>Presentación de PowerPoint</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CASOS PRÁCTICOS DE NÓMINA 2025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¿PAGOS MENORES A UN MES?</vt:lpstr>
      <vt:lpstr>PAGOS SEMANALES</vt:lpstr>
      <vt:lpstr>PAGOS QUINCENALES</vt:lpstr>
      <vt:lpstr>¿PAGOS DE VARIOS MESES?</vt:lpstr>
      <vt:lpstr>¿QUÉ DEBEN HACER LOS TRABAJADORES  CON VARIOS EMPLEADORES?</vt:lpstr>
      <vt:lpstr>¿Y EL CALCULO ANUAL?</vt:lpstr>
      <vt:lpstr>¿Y EL CALCULO ANUAL?</vt:lpstr>
      <vt:lpstr>¿Y EL CALCULO ANUAL?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RIESGO DE TRABAJO</vt:lpstr>
      <vt:lpstr>INVALIDEZ</vt:lpstr>
      <vt:lpstr>RETIRO, CESANTÍA O VEJEZ</vt:lpstr>
      <vt:lpstr>2.- ¿Quién tiene derecho a una pensión?</vt:lpstr>
      <vt:lpstr>DE LOS REQUISITOS</vt:lpstr>
      <vt:lpstr>CONSECUTIVO IMSS</vt:lpstr>
      <vt:lpstr>SEMANAS DE COTIZACIÓN</vt:lpstr>
      <vt:lpstr>Salarios Base de Cotización Promedios</vt:lpstr>
      <vt:lpstr>EDAD</vt:lpstr>
      <vt:lpstr>¿QUÉ LEY ME TOCA?</vt:lpstr>
      <vt:lpstr>Estar o haber estado inscrito en el IMSS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FONDO DE PENSIONES PARA EL BIENESTAR</vt:lpstr>
      <vt:lpstr>SISTEMAS PENSIONARIOS</vt:lpstr>
      <vt:lpstr>PRIMERA REFORMA DEL PRESIDENTE (2020)</vt:lpstr>
      <vt:lpstr>SEGUNDA REFORMA DEL PRESIDENTE</vt:lpstr>
      <vt:lpstr>SEGUNDA REFORMA DEL PRESIDENTE (1° DE MAYO DE 2024)</vt:lpstr>
      <vt:lpstr>FUENTES DE FINANCIAMIENTO</vt:lpstr>
      <vt:lpstr>APORTACIONES DE AFORES</vt:lpstr>
      <vt:lpstr>PROYECCIÓN DE PENSIÓN Y TASA DE REEMPLAZO</vt:lpstr>
      <vt:lpstr>Presentación de PowerPoint</vt:lpstr>
      <vt:lpstr>VENTANILLA ÚNICA</vt:lpstr>
      <vt:lpstr>Presentación de PowerPoint</vt:lpstr>
      <vt:lpstr>Presentación de PowerPoint</vt:lpstr>
      <vt:lpstr>Leyes del Seguro Social 1973,1997</vt:lpstr>
      <vt:lpstr>Presentación de PowerPoint</vt:lpstr>
      <vt:lpstr>Presentación de PowerPoint</vt:lpstr>
      <vt:lpstr>RETIROS PROGRAMADOS</vt:lpstr>
      <vt:lpstr>PENSIÓN GARANTIZADA</vt:lpstr>
      <vt:lpstr>Presentación de PowerPoint</vt:lpstr>
      <vt:lpstr>INCREMENTOS GRADUALES CYV</vt:lpstr>
      <vt:lpstr>Presentación de PowerPoint</vt:lpstr>
      <vt:lpstr>Presentación de PowerPoint</vt:lpstr>
      <vt:lpstr>Modalidad 40</vt:lpstr>
      <vt:lpstr>Presentación de PowerPoint</vt:lpstr>
      <vt:lpstr>Presentación de PowerPoint</vt:lpstr>
      <vt:lpstr>AFORES</vt:lpstr>
      <vt:lpstr>SE REFORMAN</vt:lpstr>
      <vt:lpstr>BENEFICIARIOS 5-A</vt:lpstr>
      <vt:lpstr>UNIÓN CIVIL</vt:lpstr>
      <vt:lpstr>Presentación de PowerPoint</vt:lpstr>
      <vt:lpstr>Presentación de PowerPoint</vt:lpstr>
      <vt:lpstr>Presentación de PowerPoint</vt:lpstr>
      <vt:lpstr>RECURSOS DE AFORE LEY 73</vt:lpstr>
      <vt:lpstr>LSS 1973</vt:lpstr>
      <vt:lpstr>Presentación de PowerPoint</vt:lpstr>
      <vt:lpstr>Jurisprudencias</vt:lpstr>
      <vt:lpstr>¿Cómo me voy a pensionar (jubilar)? Cesantía y vejez</vt:lpstr>
      <vt:lpstr>Presentación de PowerPoint</vt:lpstr>
      <vt:lpstr>Pensión por Cesantía O VEJEZ.</vt:lpstr>
      <vt:lpstr>Conservación de Derechos Pensionarios</vt:lpstr>
      <vt:lpstr>Pensión por Cesantía</vt:lpstr>
      <vt:lpstr>Pensión garantizada</vt:lpstr>
      <vt:lpstr>RETIRO de desempleo</vt:lpstr>
      <vt:lpstr>Información Necesaria IVCM</vt:lpstr>
      <vt:lpstr>Presentación de PowerPoint</vt:lpstr>
      <vt:lpstr>Integración de las Pensiones</vt:lpstr>
      <vt:lpstr>El salario promedio que resulte, se expresará en veces el SMGDF (UMA) vigente en la fecha en que el asegurado se pensione, a fin de determinar el grupo a que corresponde para calcular la cuantía básica e incrementos anuales.</vt:lpstr>
      <vt:lpstr>Incrementos anuales (b)</vt:lpstr>
      <vt:lpstr>Presentación de PowerPoint</vt:lpstr>
      <vt:lpstr>IPP o IPT.</vt:lpstr>
      <vt:lpstr>Presentación de PowerPoint</vt:lpstr>
      <vt:lpstr>Extinción de las pensiones</vt:lpstr>
      <vt:lpstr>Prescripción</vt:lpstr>
      <vt:lpstr>ISR en pensiones</vt:lpstr>
      <vt:lpstr>RETENCIÓN ISR POR PENSIÓN PAGO ÚNICO</vt:lpstr>
      <vt:lpstr>RETENCIÓN ISR POR PENSIÓN PAGO ÚNICO, EJEMPLO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 y recomendaciones</vt:lpstr>
      <vt:lpstr>Conclusiones y recomendaciones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MIGUEL ALARCON DIAZ</dc:creator>
  <cp:lastModifiedBy>MIGUEL ALARCON DIAZ</cp:lastModifiedBy>
  <cp:revision>1</cp:revision>
  <dcterms:created xsi:type="dcterms:W3CDTF">2025-10-27T04:16:01Z</dcterms:created>
  <dcterms:modified xsi:type="dcterms:W3CDTF">2025-10-27T04:22:23Z</dcterms:modified>
</cp:coreProperties>
</file>