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3" r:id="rId2"/>
    <p:sldMasterId id="2147483715" r:id="rId3"/>
    <p:sldMasterId id="2147483727" r:id="rId4"/>
    <p:sldMasterId id="2147483739" r:id="rId5"/>
    <p:sldMasterId id="2147483751" r:id="rId6"/>
  </p:sldMasterIdLst>
  <p:notesMasterIdLst>
    <p:notesMasterId r:id="rId188"/>
  </p:notesMasterIdLst>
  <p:sldIdLst>
    <p:sldId id="257" r:id="rId7"/>
    <p:sldId id="787" r:id="rId8"/>
    <p:sldId id="789" r:id="rId9"/>
    <p:sldId id="790" r:id="rId10"/>
    <p:sldId id="341" r:id="rId11"/>
    <p:sldId id="798" r:id="rId12"/>
    <p:sldId id="799" r:id="rId13"/>
    <p:sldId id="801" r:id="rId14"/>
    <p:sldId id="802" r:id="rId15"/>
    <p:sldId id="2700" r:id="rId16"/>
    <p:sldId id="2701" r:id="rId17"/>
    <p:sldId id="804" r:id="rId18"/>
    <p:sldId id="2702" r:id="rId19"/>
    <p:sldId id="295" r:id="rId20"/>
    <p:sldId id="2765" r:id="rId21"/>
    <p:sldId id="610" r:id="rId22"/>
    <p:sldId id="2766" r:id="rId23"/>
    <p:sldId id="2532" r:id="rId24"/>
    <p:sldId id="2767" r:id="rId25"/>
    <p:sldId id="2768" r:id="rId26"/>
    <p:sldId id="2769" r:id="rId27"/>
    <p:sldId id="2770" r:id="rId28"/>
    <p:sldId id="2771" r:id="rId29"/>
    <p:sldId id="805" r:id="rId30"/>
    <p:sldId id="806" r:id="rId31"/>
    <p:sldId id="807" r:id="rId32"/>
    <p:sldId id="2678" r:id="rId33"/>
    <p:sldId id="2679" r:id="rId34"/>
    <p:sldId id="2736" r:id="rId35"/>
    <p:sldId id="773" r:id="rId36"/>
    <p:sldId id="816" r:id="rId37"/>
    <p:sldId id="391" r:id="rId38"/>
    <p:sldId id="536" r:id="rId39"/>
    <p:sldId id="535" r:id="rId40"/>
    <p:sldId id="2738" r:id="rId41"/>
    <p:sldId id="2739" r:id="rId42"/>
    <p:sldId id="2740" r:id="rId43"/>
    <p:sldId id="2741" r:id="rId44"/>
    <p:sldId id="2742" r:id="rId45"/>
    <p:sldId id="328" r:id="rId46"/>
    <p:sldId id="329" r:id="rId47"/>
    <p:sldId id="450" r:id="rId48"/>
    <p:sldId id="602" r:id="rId49"/>
    <p:sldId id="603" r:id="rId50"/>
    <p:sldId id="927" r:id="rId51"/>
    <p:sldId id="2772" r:id="rId52"/>
    <p:sldId id="327" r:id="rId53"/>
    <p:sldId id="2681" r:id="rId54"/>
    <p:sldId id="452" r:id="rId55"/>
    <p:sldId id="337" r:id="rId56"/>
    <p:sldId id="2773" r:id="rId57"/>
    <p:sldId id="2743" r:id="rId58"/>
    <p:sldId id="2774" r:id="rId59"/>
    <p:sldId id="2775" r:id="rId60"/>
    <p:sldId id="2744" r:id="rId61"/>
    <p:sldId id="2683" r:id="rId62"/>
    <p:sldId id="2713" r:id="rId63"/>
    <p:sldId id="2714" r:id="rId64"/>
    <p:sldId id="2718" r:id="rId65"/>
    <p:sldId id="2715" r:id="rId66"/>
    <p:sldId id="2716" r:id="rId67"/>
    <p:sldId id="2717" r:id="rId68"/>
    <p:sldId id="2776" r:id="rId69"/>
    <p:sldId id="2777" r:id="rId70"/>
    <p:sldId id="776" r:id="rId71"/>
    <p:sldId id="777" r:id="rId72"/>
    <p:sldId id="2719" r:id="rId73"/>
    <p:sldId id="458" r:id="rId74"/>
    <p:sldId id="882" r:id="rId75"/>
    <p:sldId id="2747" r:id="rId76"/>
    <p:sldId id="2778" r:id="rId77"/>
    <p:sldId id="2720" r:id="rId78"/>
    <p:sldId id="345" r:id="rId79"/>
    <p:sldId id="890" r:id="rId80"/>
    <p:sldId id="2780" r:id="rId81"/>
    <p:sldId id="466" r:id="rId82"/>
    <p:sldId id="476" r:id="rId83"/>
    <p:sldId id="2551" r:id="rId84"/>
    <p:sldId id="782" r:id="rId85"/>
    <p:sldId id="468" r:id="rId86"/>
    <p:sldId id="469" r:id="rId87"/>
    <p:sldId id="471" r:id="rId88"/>
    <p:sldId id="2730" r:id="rId89"/>
    <p:sldId id="472" r:id="rId90"/>
    <p:sldId id="473" r:id="rId91"/>
    <p:sldId id="2539" r:id="rId92"/>
    <p:sldId id="2799" r:id="rId93"/>
    <p:sldId id="2684" r:id="rId94"/>
    <p:sldId id="2798" r:id="rId95"/>
    <p:sldId id="784" r:id="rId96"/>
    <p:sldId id="2781" r:id="rId97"/>
    <p:sldId id="785" r:id="rId98"/>
    <p:sldId id="288" r:id="rId99"/>
    <p:sldId id="2749" r:id="rId100"/>
    <p:sldId id="2507" r:id="rId101"/>
    <p:sldId id="2686" r:id="rId102"/>
    <p:sldId id="2687" r:id="rId103"/>
    <p:sldId id="2796" r:id="rId104"/>
    <p:sldId id="258" r:id="rId105"/>
    <p:sldId id="2797" r:id="rId106"/>
    <p:sldId id="2750" r:id="rId107"/>
    <p:sldId id="2688" r:id="rId108"/>
    <p:sldId id="2782" r:id="rId109"/>
    <p:sldId id="2689" r:id="rId110"/>
    <p:sldId id="281" r:id="rId111"/>
    <p:sldId id="2783" r:id="rId112"/>
    <p:sldId id="2784" r:id="rId113"/>
    <p:sldId id="2800" r:id="rId114"/>
    <p:sldId id="2786" r:id="rId115"/>
    <p:sldId id="2785" r:id="rId116"/>
    <p:sldId id="2552" r:id="rId117"/>
    <p:sldId id="282" r:id="rId118"/>
    <p:sldId id="2690" r:id="rId119"/>
    <p:sldId id="2691" r:id="rId120"/>
    <p:sldId id="2787" r:id="rId121"/>
    <p:sldId id="2751" r:id="rId122"/>
    <p:sldId id="2705" r:id="rId123"/>
    <p:sldId id="2706" r:id="rId124"/>
    <p:sldId id="2553" r:id="rId125"/>
    <p:sldId id="786" r:id="rId126"/>
    <p:sldId id="418" r:id="rId127"/>
    <p:sldId id="601" r:id="rId128"/>
    <p:sldId id="419" r:id="rId129"/>
    <p:sldId id="416" r:id="rId130"/>
    <p:sldId id="420" r:id="rId131"/>
    <p:sldId id="2752" r:id="rId132"/>
    <p:sldId id="2731" r:id="rId133"/>
    <p:sldId id="481" r:id="rId134"/>
    <p:sldId id="938" r:id="rId135"/>
    <p:sldId id="378" r:id="rId136"/>
    <p:sldId id="377" r:id="rId137"/>
    <p:sldId id="939" r:id="rId138"/>
    <p:sldId id="940" r:id="rId139"/>
    <p:sldId id="376" r:id="rId140"/>
    <p:sldId id="2694" r:id="rId141"/>
    <p:sldId id="2695" r:id="rId142"/>
    <p:sldId id="574" r:id="rId143"/>
    <p:sldId id="575" r:id="rId144"/>
    <p:sldId id="576" r:id="rId145"/>
    <p:sldId id="577" r:id="rId146"/>
    <p:sldId id="578" r:id="rId147"/>
    <p:sldId id="637" r:id="rId148"/>
    <p:sldId id="2696" r:id="rId149"/>
    <p:sldId id="2753" r:id="rId150"/>
    <p:sldId id="919" r:id="rId151"/>
    <p:sldId id="920" r:id="rId152"/>
    <p:sldId id="943" r:id="rId153"/>
    <p:sldId id="944" r:id="rId154"/>
    <p:sldId id="2754" r:id="rId155"/>
    <p:sldId id="2557" r:id="rId156"/>
    <p:sldId id="2698" r:id="rId157"/>
    <p:sldId id="2755" r:id="rId158"/>
    <p:sldId id="2558" r:id="rId159"/>
    <p:sldId id="2559" r:id="rId160"/>
    <p:sldId id="2561" r:id="rId161"/>
    <p:sldId id="2699" r:id="rId162"/>
    <p:sldId id="794" r:id="rId163"/>
    <p:sldId id="2563" r:id="rId164"/>
    <p:sldId id="2564" r:id="rId165"/>
    <p:sldId id="2566" r:id="rId166"/>
    <p:sldId id="2567" r:id="rId167"/>
    <p:sldId id="336" r:id="rId168"/>
    <p:sldId id="2788" r:id="rId169"/>
    <p:sldId id="795" r:id="rId170"/>
    <p:sldId id="2733" r:id="rId171"/>
    <p:sldId id="2568" r:id="rId172"/>
    <p:sldId id="2569" r:id="rId173"/>
    <p:sldId id="2756" r:id="rId174"/>
    <p:sldId id="2789" r:id="rId175"/>
    <p:sldId id="2790" r:id="rId176"/>
    <p:sldId id="2791" r:id="rId177"/>
    <p:sldId id="2757" r:id="rId178"/>
    <p:sldId id="2758" r:id="rId179"/>
    <p:sldId id="2759" r:id="rId180"/>
    <p:sldId id="2761" r:id="rId181"/>
    <p:sldId id="2792" r:id="rId182"/>
    <p:sldId id="2793" r:id="rId183"/>
    <p:sldId id="2794" r:id="rId184"/>
    <p:sldId id="2795" r:id="rId185"/>
    <p:sldId id="2580" r:id="rId186"/>
    <p:sldId id="480" r:id="rId18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94660"/>
  </p:normalViewPr>
  <p:slideViewPr>
    <p:cSldViewPr snapToGrid="0">
      <p:cViewPr varScale="1">
        <p:scale>
          <a:sx n="87" d="100"/>
          <a:sy n="87" d="100"/>
        </p:scale>
        <p:origin x="76"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theme" Target="theme/theme1.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5.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tableStyles" Target="tableStyle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6" Type="http://schemas.openxmlformats.org/officeDocument/2006/relationships/slideMaster" Target="slideMasters/slideMaster6.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93" Type="http://schemas.microsoft.com/office/2016/11/relationships/changesInfo" Target="changesInfos/changesInfo1.xml"/><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slide" Target="slides/slide177.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0" Type="http://schemas.openxmlformats.org/officeDocument/2006/relationships/viewProps" Target="viewProps.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slide" Target="slides/slide181.xml"/><Relationship Id="rId1" Type="http://schemas.openxmlformats.org/officeDocument/2006/relationships/slideMaster" Target="slideMasters/slideMaster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Gutierrez Perez" userId="80d4146473f9008d" providerId="LiveId" clId="{8F341114-0A50-4DD4-A431-1157668EA7E7}"/>
    <pc:docChg chg="undo custSel addSld delSld modSld sldOrd modMainMaster">
      <pc:chgData name="Carlos Gutierrez Perez" userId="80d4146473f9008d" providerId="LiveId" clId="{8F341114-0A50-4DD4-A431-1157668EA7E7}" dt="2026-01-11T03:05:19.595" v="5492" actId="207"/>
      <pc:docMkLst>
        <pc:docMk/>
      </pc:docMkLst>
      <pc:sldChg chg="modSp mod">
        <pc:chgData name="Carlos Gutierrez Perez" userId="80d4146473f9008d" providerId="LiveId" clId="{8F341114-0A50-4DD4-A431-1157668EA7E7}" dt="2026-01-04T20:53:17.868" v="26" actId="20577"/>
        <pc:sldMkLst>
          <pc:docMk/>
          <pc:sldMk cId="1073502261" sldId="257"/>
        </pc:sldMkLst>
        <pc:spChg chg="mod">
          <ac:chgData name="Carlos Gutierrez Perez" userId="80d4146473f9008d" providerId="LiveId" clId="{8F341114-0A50-4DD4-A431-1157668EA7E7}" dt="2026-01-04T20:53:17.868" v="26" actId="20577"/>
          <ac:spMkLst>
            <pc:docMk/>
            <pc:sldMk cId="1073502261" sldId="257"/>
            <ac:spMk id="2" creationId="{654011FB-0111-32DB-A4D2-E6CB4F00E876}"/>
          </ac:spMkLst>
        </pc:spChg>
      </pc:sldChg>
      <pc:sldChg chg="modSp add mod">
        <pc:chgData name="Carlos Gutierrez Perez" userId="80d4146473f9008d" providerId="LiveId" clId="{8F341114-0A50-4DD4-A431-1157668EA7E7}" dt="2026-01-06T22:56:01.501" v="4810"/>
        <pc:sldMkLst>
          <pc:docMk/>
          <pc:sldMk cId="2775769310" sldId="258"/>
        </pc:sldMkLst>
        <pc:spChg chg="mod">
          <ac:chgData name="Carlos Gutierrez Perez" userId="80d4146473f9008d" providerId="LiveId" clId="{8F341114-0A50-4DD4-A431-1157668EA7E7}" dt="2026-01-06T22:56:01.501" v="4810"/>
          <ac:spMkLst>
            <pc:docMk/>
            <pc:sldMk cId="2775769310" sldId="258"/>
            <ac:spMk id="2" creationId="{1A706593-12FD-9896-4753-6D3002A161D7}"/>
          </ac:spMkLst>
        </pc:spChg>
        <pc:spChg chg="mod">
          <ac:chgData name="Carlos Gutierrez Perez" userId="80d4146473f9008d" providerId="LiveId" clId="{8F341114-0A50-4DD4-A431-1157668EA7E7}" dt="2026-01-06T22:56:01.501" v="4810"/>
          <ac:spMkLst>
            <pc:docMk/>
            <pc:sldMk cId="2775769310" sldId="258"/>
            <ac:spMk id="3" creationId="{8EAC142D-B0C7-EBFF-0E5D-75F46CEB6DE5}"/>
          </ac:spMkLst>
        </pc:spChg>
      </pc:sldChg>
      <pc:sldChg chg="modSp mod">
        <pc:chgData name="Carlos Gutierrez Perez" userId="80d4146473f9008d" providerId="LiveId" clId="{8F341114-0A50-4DD4-A431-1157668EA7E7}" dt="2026-01-06T22:56:01.501" v="4810"/>
        <pc:sldMkLst>
          <pc:docMk/>
          <pc:sldMk cId="809236531" sldId="281"/>
        </pc:sldMkLst>
        <pc:spChg chg="mod">
          <ac:chgData name="Carlos Gutierrez Perez" userId="80d4146473f9008d" providerId="LiveId" clId="{8F341114-0A50-4DD4-A431-1157668EA7E7}" dt="2026-01-06T22:56:01.501" v="4810"/>
          <ac:spMkLst>
            <pc:docMk/>
            <pc:sldMk cId="809236531" sldId="281"/>
            <ac:spMk id="3" creationId="{2730B723-451A-8A1A-EDEB-D7A675A08DF6}"/>
          </ac:spMkLst>
        </pc:spChg>
      </pc:sldChg>
      <pc:sldChg chg="modSp mod">
        <pc:chgData name="Carlos Gutierrez Perez" userId="80d4146473f9008d" providerId="LiveId" clId="{8F341114-0A50-4DD4-A431-1157668EA7E7}" dt="2026-01-11T03:05:19.595" v="5492" actId="207"/>
        <pc:sldMkLst>
          <pc:docMk/>
          <pc:sldMk cId="1716248046" sldId="282"/>
        </pc:sldMkLst>
        <pc:spChg chg="mod">
          <ac:chgData name="Carlos Gutierrez Perez" userId="80d4146473f9008d" providerId="LiveId" clId="{8F341114-0A50-4DD4-A431-1157668EA7E7}" dt="2026-01-06T22:56:01.501" v="4810"/>
          <ac:spMkLst>
            <pc:docMk/>
            <pc:sldMk cId="1716248046" sldId="282"/>
            <ac:spMk id="2" creationId="{298CD669-D72D-706C-42AB-D8D378028E80}"/>
          </ac:spMkLst>
        </pc:spChg>
        <pc:spChg chg="mod">
          <ac:chgData name="Carlos Gutierrez Perez" userId="80d4146473f9008d" providerId="LiveId" clId="{8F341114-0A50-4DD4-A431-1157668EA7E7}" dt="2026-01-11T03:05:19.595" v="5492" actId="207"/>
          <ac:spMkLst>
            <pc:docMk/>
            <pc:sldMk cId="1716248046" sldId="282"/>
            <ac:spMk id="3" creationId="{E5BB7780-AA06-0A19-DBAE-D1745DB12366}"/>
          </ac:spMkLst>
        </pc:spChg>
      </pc:sldChg>
      <pc:sldChg chg="modSp mod">
        <pc:chgData name="Carlos Gutierrez Perez" userId="80d4146473f9008d" providerId="LiveId" clId="{8F341114-0A50-4DD4-A431-1157668EA7E7}" dt="2026-01-06T22:58:30.658" v="4917" actId="1036"/>
        <pc:sldMkLst>
          <pc:docMk/>
          <pc:sldMk cId="2585356613" sldId="288"/>
        </pc:sldMkLst>
        <pc:spChg chg="mod">
          <ac:chgData name="Carlos Gutierrez Perez" userId="80d4146473f9008d" providerId="LiveId" clId="{8F341114-0A50-4DD4-A431-1157668EA7E7}" dt="2026-01-06T22:56:01.501" v="4810"/>
          <ac:spMkLst>
            <pc:docMk/>
            <pc:sldMk cId="2585356613" sldId="288"/>
            <ac:spMk id="2" creationId="{DD51717B-BA31-4254-9A5C-1D9F760EACFA}"/>
          </ac:spMkLst>
        </pc:spChg>
        <pc:spChg chg="mod">
          <ac:chgData name="Carlos Gutierrez Perez" userId="80d4146473f9008d" providerId="LiveId" clId="{8F341114-0A50-4DD4-A431-1157668EA7E7}" dt="2026-01-06T22:56:01.501" v="4810"/>
          <ac:spMkLst>
            <pc:docMk/>
            <pc:sldMk cId="2585356613" sldId="288"/>
            <ac:spMk id="110594" creationId="{92BBD49A-A4BC-41B9-B92D-9AA2EE070200}"/>
          </ac:spMkLst>
        </pc:spChg>
        <pc:spChg chg="mod">
          <ac:chgData name="Carlos Gutierrez Perez" userId="80d4146473f9008d" providerId="LiveId" clId="{8F341114-0A50-4DD4-A431-1157668EA7E7}" dt="2026-01-06T22:56:01.501" v="4810"/>
          <ac:spMkLst>
            <pc:docMk/>
            <pc:sldMk cId="2585356613" sldId="288"/>
            <ac:spMk id="110595" creationId="{161ACE12-F991-4425-B2C2-9C35F90B6A92}"/>
          </ac:spMkLst>
        </pc:spChg>
        <pc:graphicFrameChg chg="mod modGraphic">
          <ac:chgData name="Carlos Gutierrez Perez" userId="80d4146473f9008d" providerId="LiveId" clId="{8F341114-0A50-4DD4-A431-1157668EA7E7}" dt="2026-01-06T22:58:30.658" v="4917" actId="1036"/>
          <ac:graphicFrameMkLst>
            <pc:docMk/>
            <pc:sldMk cId="2585356613" sldId="288"/>
            <ac:graphicFrameMk id="4" creationId="{6C5CDA35-FE1F-FAA7-3BC0-30B8731B53CC}"/>
          </ac:graphicFrameMkLst>
        </pc:graphicFrameChg>
      </pc:sldChg>
      <pc:sldChg chg="modSp mod">
        <pc:chgData name="Carlos Gutierrez Perez" userId="80d4146473f9008d" providerId="LiveId" clId="{8F341114-0A50-4DD4-A431-1157668EA7E7}" dt="2026-01-06T22:56:01.501" v="4810"/>
        <pc:sldMkLst>
          <pc:docMk/>
          <pc:sldMk cId="3389154042" sldId="295"/>
        </pc:sldMkLst>
        <pc:spChg chg="mod">
          <ac:chgData name="Carlos Gutierrez Perez" userId="80d4146473f9008d" providerId="LiveId" clId="{8F341114-0A50-4DD4-A431-1157668EA7E7}" dt="2026-01-06T22:56:01.501" v="4810"/>
          <ac:spMkLst>
            <pc:docMk/>
            <pc:sldMk cId="3389154042" sldId="295"/>
            <ac:spMk id="2" creationId="{D1D928BA-8DF2-1B50-95A8-0A0860F02D49}"/>
          </ac:spMkLst>
        </pc:spChg>
        <pc:spChg chg="mod">
          <ac:chgData name="Carlos Gutierrez Perez" userId="80d4146473f9008d" providerId="LiveId" clId="{8F341114-0A50-4DD4-A431-1157668EA7E7}" dt="2026-01-06T22:56:01.501" v="4810"/>
          <ac:spMkLst>
            <pc:docMk/>
            <pc:sldMk cId="3389154042" sldId="295"/>
            <ac:spMk id="3" creationId="{C4B3CFF3-B327-1988-393E-E9B948C24B97}"/>
          </ac:spMkLst>
        </pc:spChg>
      </pc:sldChg>
      <pc:sldChg chg="del">
        <pc:chgData name="Carlos Gutierrez Perez" userId="80d4146473f9008d" providerId="LiveId" clId="{8F341114-0A50-4DD4-A431-1157668EA7E7}" dt="2026-01-04T22:00:19.067" v="469" actId="47"/>
        <pc:sldMkLst>
          <pc:docMk/>
          <pc:sldMk cId="0" sldId="314"/>
        </pc:sldMkLst>
      </pc:sldChg>
      <pc:sldChg chg="del">
        <pc:chgData name="Carlos Gutierrez Perez" userId="80d4146473f9008d" providerId="LiveId" clId="{8F341114-0A50-4DD4-A431-1157668EA7E7}" dt="2026-01-04T22:00:22.739" v="470" actId="47"/>
        <pc:sldMkLst>
          <pc:docMk/>
          <pc:sldMk cId="0" sldId="316"/>
        </pc:sldMkLst>
      </pc:sldChg>
      <pc:sldChg chg="modSp mod">
        <pc:chgData name="Carlos Gutierrez Perez" userId="80d4146473f9008d" providerId="LiveId" clId="{8F341114-0A50-4DD4-A431-1157668EA7E7}" dt="2026-01-06T22:56:01.501" v="4810"/>
        <pc:sldMkLst>
          <pc:docMk/>
          <pc:sldMk cId="0" sldId="327"/>
        </pc:sldMkLst>
        <pc:spChg chg="mod">
          <ac:chgData name="Carlos Gutierrez Perez" userId="80d4146473f9008d" providerId="LiveId" clId="{8F341114-0A50-4DD4-A431-1157668EA7E7}" dt="2026-01-06T22:56:01.501" v="4810"/>
          <ac:spMkLst>
            <pc:docMk/>
            <pc:sldMk cId="0" sldId="327"/>
            <ac:spMk id="2" creationId="{44EFEABB-49E3-4C74-9D44-2C16AA8D3B07}"/>
          </ac:spMkLst>
        </pc:spChg>
        <pc:spChg chg="mod">
          <ac:chgData name="Carlos Gutierrez Perez" userId="80d4146473f9008d" providerId="LiveId" clId="{8F341114-0A50-4DD4-A431-1157668EA7E7}" dt="2026-01-06T22:56:01.501" v="4810"/>
          <ac:spMkLst>
            <pc:docMk/>
            <pc:sldMk cId="0" sldId="327"/>
            <ac:spMk id="21506" creationId="{444363AE-94CF-4F09-BC33-5CE95459214E}"/>
          </ac:spMkLst>
        </pc:spChg>
        <pc:spChg chg="mod">
          <ac:chgData name="Carlos Gutierrez Perez" userId="80d4146473f9008d" providerId="LiveId" clId="{8F341114-0A50-4DD4-A431-1157668EA7E7}" dt="2026-01-06T22:56:01.501" v="4810"/>
          <ac:spMkLst>
            <pc:docMk/>
            <pc:sldMk cId="0" sldId="327"/>
            <ac:spMk id="21507" creationId="{921AA148-CC8B-4ABE-9A9A-B06093553E54}"/>
          </ac:spMkLst>
        </pc:spChg>
      </pc:sldChg>
      <pc:sldChg chg="modSp mod">
        <pc:chgData name="Carlos Gutierrez Perez" userId="80d4146473f9008d" providerId="LiveId" clId="{8F341114-0A50-4DD4-A431-1157668EA7E7}" dt="2026-01-06T22:56:01.501" v="4810"/>
        <pc:sldMkLst>
          <pc:docMk/>
          <pc:sldMk cId="0" sldId="328"/>
        </pc:sldMkLst>
        <pc:spChg chg="mod">
          <ac:chgData name="Carlos Gutierrez Perez" userId="80d4146473f9008d" providerId="LiveId" clId="{8F341114-0A50-4DD4-A431-1157668EA7E7}" dt="2026-01-06T22:56:01.501" v="4810"/>
          <ac:spMkLst>
            <pc:docMk/>
            <pc:sldMk cId="0" sldId="328"/>
            <ac:spMk id="2" creationId="{FD221D5A-E1FC-4C3C-830A-5AB5B940E026}"/>
          </ac:spMkLst>
        </pc:spChg>
        <pc:spChg chg="mod">
          <ac:chgData name="Carlos Gutierrez Perez" userId="80d4146473f9008d" providerId="LiveId" clId="{8F341114-0A50-4DD4-A431-1157668EA7E7}" dt="2026-01-06T22:56:01.501" v="4810"/>
          <ac:spMkLst>
            <pc:docMk/>
            <pc:sldMk cId="0" sldId="328"/>
            <ac:spMk id="346" creationId="{3FACB93B-DB53-481F-8549-B82EC417805C}"/>
          </ac:spMkLst>
        </pc:spChg>
        <pc:spChg chg="mod">
          <ac:chgData name="Carlos Gutierrez Perez" userId="80d4146473f9008d" providerId="LiveId" clId="{8F341114-0A50-4DD4-A431-1157668EA7E7}" dt="2026-01-06T22:56:01.501" v="4810"/>
          <ac:spMkLst>
            <pc:docMk/>
            <pc:sldMk cId="0" sldId="328"/>
            <ac:spMk id="16387" creationId="{5C9D7FD6-A31F-469A-9C10-C99795D171AD}"/>
          </ac:spMkLst>
        </pc:spChg>
      </pc:sldChg>
      <pc:sldChg chg="modSp mod">
        <pc:chgData name="Carlos Gutierrez Perez" userId="80d4146473f9008d" providerId="LiveId" clId="{8F341114-0A50-4DD4-A431-1157668EA7E7}" dt="2026-01-06T22:56:01.501" v="4810"/>
        <pc:sldMkLst>
          <pc:docMk/>
          <pc:sldMk cId="0" sldId="329"/>
        </pc:sldMkLst>
        <pc:spChg chg="mod">
          <ac:chgData name="Carlos Gutierrez Perez" userId="80d4146473f9008d" providerId="LiveId" clId="{8F341114-0A50-4DD4-A431-1157668EA7E7}" dt="2026-01-06T22:56:01.501" v="4810"/>
          <ac:spMkLst>
            <pc:docMk/>
            <pc:sldMk cId="0" sldId="329"/>
            <ac:spMk id="2" creationId="{EAE4FF79-CCCF-4586-B714-F7FD801D105C}"/>
          </ac:spMkLst>
        </pc:spChg>
        <pc:spChg chg="mod">
          <ac:chgData name="Carlos Gutierrez Perez" userId="80d4146473f9008d" providerId="LiveId" clId="{8F341114-0A50-4DD4-A431-1157668EA7E7}" dt="2026-01-06T22:56:01.501" v="4810"/>
          <ac:spMkLst>
            <pc:docMk/>
            <pc:sldMk cId="0" sldId="329"/>
            <ac:spMk id="349" creationId="{D474CFA5-169F-4131-8516-CBE8D80990D5}"/>
          </ac:spMkLst>
        </pc:spChg>
        <pc:spChg chg="mod">
          <ac:chgData name="Carlos Gutierrez Perez" userId="80d4146473f9008d" providerId="LiveId" clId="{8F341114-0A50-4DD4-A431-1157668EA7E7}" dt="2026-01-06T22:56:01.501" v="4810"/>
          <ac:spMkLst>
            <pc:docMk/>
            <pc:sldMk cId="0" sldId="329"/>
            <ac:spMk id="350" creationId="{3004DEA5-D144-4BF7-8DCD-8C85C5435B25}"/>
          </ac:spMkLst>
        </pc:spChg>
      </pc:sldChg>
      <pc:sldChg chg="modSp mod">
        <pc:chgData name="Carlos Gutierrez Perez" userId="80d4146473f9008d" providerId="LiveId" clId="{8F341114-0A50-4DD4-A431-1157668EA7E7}" dt="2026-01-06T22:56:01.501" v="4810"/>
        <pc:sldMkLst>
          <pc:docMk/>
          <pc:sldMk cId="4033436855" sldId="336"/>
        </pc:sldMkLst>
        <pc:spChg chg="mod">
          <ac:chgData name="Carlos Gutierrez Perez" userId="80d4146473f9008d" providerId="LiveId" clId="{8F341114-0A50-4DD4-A431-1157668EA7E7}" dt="2026-01-06T22:56:01.501" v="4810"/>
          <ac:spMkLst>
            <pc:docMk/>
            <pc:sldMk cId="4033436855" sldId="336"/>
            <ac:spMk id="2" creationId="{7764A557-230B-459B-825C-F20B0105A4C1}"/>
          </ac:spMkLst>
        </pc:spChg>
        <pc:spChg chg="mod">
          <ac:chgData name="Carlos Gutierrez Perez" userId="80d4146473f9008d" providerId="LiveId" clId="{8F341114-0A50-4DD4-A431-1157668EA7E7}" dt="2026-01-06T22:56:01.501" v="4810"/>
          <ac:spMkLst>
            <pc:docMk/>
            <pc:sldMk cId="4033436855" sldId="336"/>
            <ac:spMk id="317" creationId="{00000000-0000-0000-0000-000000000000}"/>
          </ac:spMkLst>
        </pc:spChg>
        <pc:spChg chg="mod">
          <ac:chgData name="Carlos Gutierrez Perez" userId="80d4146473f9008d" providerId="LiveId" clId="{8F341114-0A50-4DD4-A431-1157668EA7E7}" dt="2026-01-06T22:56:01.501" v="4810"/>
          <ac:spMkLst>
            <pc:docMk/>
            <pc:sldMk cId="4033436855" sldId="336"/>
            <ac:spMk id="318" creationId="{00000000-0000-0000-0000-000000000000}"/>
          </ac:spMkLst>
        </pc:spChg>
      </pc:sldChg>
      <pc:sldChg chg="modSp mod chgLayout">
        <pc:chgData name="Carlos Gutierrez Perez" userId="80d4146473f9008d" providerId="LiveId" clId="{8F341114-0A50-4DD4-A431-1157668EA7E7}" dt="2026-01-06T22:56:01.501" v="4810"/>
        <pc:sldMkLst>
          <pc:docMk/>
          <pc:sldMk cId="0" sldId="337"/>
        </pc:sldMkLst>
        <pc:spChg chg="mod ord">
          <ac:chgData name="Carlos Gutierrez Perez" userId="80d4146473f9008d" providerId="LiveId" clId="{8F341114-0A50-4DD4-A431-1157668EA7E7}" dt="2026-01-06T22:56:01.501" v="4810"/>
          <ac:spMkLst>
            <pc:docMk/>
            <pc:sldMk cId="0" sldId="337"/>
            <ac:spMk id="2" creationId="{A5402723-15D2-4F79-9756-A2730825575D}"/>
          </ac:spMkLst>
        </pc:spChg>
        <pc:spChg chg="mod ord">
          <ac:chgData name="Carlos Gutierrez Perez" userId="80d4146473f9008d" providerId="LiveId" clId="{8F341114-0A50-4DD4-A431-1157668EA7E7}" dt="2026-01-06T22:56:01.501" v="4810"/>
          <ac:spMkLst>
            <pc:docMk/>
            <pc:sldMk cId="0" sldId="337"/>
            <ac:spMk id="28674" creationId="{8872CEFE-0E84-4F6D-8FDE-F5A0B64EFF6A}"/>
          </ac:spMkLst>
        </pc:spChg>
        <pc:spChg chg="mod ord">
          <ac:chgData name="Carlos Gutierrez Perez" userId="80d4146473f9008d" providerId="LiveId" clId="{8F341114-0A50-4DD4-A431-1157668EA7E7}" dt="2026-01-06T22:56:01.501" v="4810"/>
          <ac:spMkLst>
            <pc:docMk/>
            <pc:sldMk cId="0" sldId="337"/>
            <ac:spMk id="28675" creationId="{CCC0931A-9B39-4026-B153-530DD9166C4C}"/>
          </ac:spMkLst>
        </pc:spChg>
      </pc:sldChg>
      <pc:sldChg chg="modSp">
        <pc:chgData name="Carlos Gutierrez Perez" userId="80d4146473f9008d" providerId="LiveId" clId="{8F341114-0A50-4DD4-A431-1157668EA7E7}" dt="2026-01-06T22:56:01.501" v="4810"/>
        <pc:sldMkLst>
          <pc:docMk/>
          <pc:sldMk cId="1575824694" sldId="341"/>
        </pc:sldMkLst>
        <pc:spChg chg="mod">
          <ac:chgData name="Carlos Gutierrez Perez" userId="80d4146473f9008d" providerId="LiveId" clId="{8F341114-0A50-4DD4-A431-1157668EA7E7}" dt="2026-01-06T22:56:01.501" v="4810"/>
          <ac:spMkLst>
            <pc:docMk/>
            <pc:sldMk cId="1575824694" sldId="341"/>
            <ac:spMk id="3" creationId="{00000000-0000-0000-0000-000000000000}"/>
          </ac:spMkLst>
        </pc:spChg>
        <pc:spChg chg="mod">
          <ac:chgData name="Carlos Gutierrez Perez" userId="80d4146473f9008d" providerId="LiveId" clId="{8F341114-0A50-4DD4-A431-1157668EA7E7}" dt="2026-01-06T22:56:01.501" v="4810"/>
          <ac:spMkLst>
            <pc:docMk/>
            <pc:sldMk cId="1575824694" sldId="341"/>
            <ac:spMk id="26627" creationId="{00000000-0000-0000-0000-000000000000}"/>
          </ac:spMkLst>
        </pc:spChg>
      </pc:sldChg>
      <pc:sldChg chg="modSp">
        <pc:chgData name="Carlos Gutierrez Perez" userId="80d4146473f9008d" providerId="LiveId" clId="{8F341114-0A50-4DD4-A431-1157668EA7E7}" dt="2026-01-06T22:56:01.501" v="4810"/>
        <pc:sldMkLst>
          <pc:docMk/>
          <pc:sldMk cId="0" sldId="345"/>
        </pc:sldMkLst>
        <pc:spChg chg="mod">
          <ac:chgData name="Carlos Gutierrez Perez" userId="80d4146473f9008d" providerId="LiveId" clId="{8F341114-0A50-4DD4-A431-1157668EA7E7}" dt="2026-01-06T22:56:01.501" v="4810"/>
          <ac:spMkLst>
            <pc:docMk/>
            <pc:sldMk cId="0" sldId="345"/>
            <ac:spMk id="2" creationId="{49DF97B2-E15B-4411-9BBD-1A8D72DEB459}"/>
          </ac:spMkLst>
        </pc:spChg>
        <pc:spChg chg="mod">
          <ac:chgData name="Carlos Gutierrez Perez" userId="80d4146473f9008d" providerId="LiveId" clId="{8F341114-0A50-4DD4-A431-1157668EA7E7}" dt="2026-01-06T22:56:01.501" v="4810"/>
          <ac:spMkLst>
            <pc:docMk/>
            <pc:sldMk cId="0" sldId="345"/>
            <ac:spMk id="3" creationId="{E94D768C-743D-4C3A-9F7D-8DED38E64F84}"/>
          </ac:spMkLst>
        </pc:spChg>
        <pc:spChg chg="mod">
          <ac:chgData name="Carlos Gutierrez Perez" userId="80d4146473f9008d" providerId="LiveId" clId="{8F341114-0A50-4DD4-A431-1157668EA7E7}" dt="2026-01-06T22:56:01.501" v="4810"/>
          <ac:spMkLst>
            <pc:docMk/>
            <pc:sldMk cId="0" sldId="345"/>
            <ac:spMk id="47106" creationId="{0764240E-3FC9-4505-BA3A-0E4DF2A2900F}"/>
          </ac:spMkLst>
        </pc:spChg>
      </pc:sldChg>
      <pc:sldChg chg="modSp">
        <pc:chgData name="Carlos Gutierrez Perez" userId="80d4146473f9008d" providerId="LiveId" clId="{8F341114-0A50-4DD4-A431-1157668EA7E7}" dt="2026-01-06T22:56:01.501" v="4810"/>
        <pc:sldMkLst>
          <pc:docMk/>
          <pc:sldMk cId="4215187709" sldId="376"/>
        </pc:sldMkLst>
        <pc:spChg chg="mod">
          <ac:chgData name="Carlos Gutierrez Perez" userId="80d4146473f9008d" providerId="LiveId" clId="{8F341114-0A50-4DD4-A431-1157668EA7E7}" dt="2026-01-06T22:56:01.501" v="4810"/>
          <ac:spMkLst>
            <pc:docMk/>
            <pc:sldMk cId="4215187709" sldId="376"/>
            <ac:spMk id="2" creationId="{97235778-087D-400B-8675-2A580F33FEEF}"/>
          </ac:spMkLst>
        </pc:spChg>
      </pc:sldChg>
      <pc:sldChg chg="modSp">
        <pc:chgData name="Carlos Gutierrez Perez" userId="80d4146473f9008d" providerId="LiveId" clId="{8F341114-0A50-4DD4-A431-1157668EA7E7}" dt="2026-01-06T22:56:01.501" v="4810"/>
        <pc:sldMkLst>
          <pc:docMk/>
          <pc:sldMk cId="2929666749" sldId="377"/>
        </pc:sldMkLst>
        <pc:spChg chg="mod">
          <ac:chgData name="Carlos Gutierrez Perez" userId="80d4146473f9008d" providerId="LiveId" clId="{8F341114-0A50-4DD4-A431-1157668EA7E7}" dt="2026-01-06T22:56:01.501" v="4810"/>
          <ac:spMkLst>
            <pc:docMk/>
            <pc:sldMk cId="2929666749" sldId="377"/>
            <ac:spMk id="2" creationId="{FC1F30E9-1F54-416C-8500-FA86D9F2152C}"/>
          </ac:spMkLst>
        </pc:spChg>
        <pc:picChg chg="mod">
          <ac:chgData name="Carlos Gutierrez Perez" userId="80d4146473f9008d" providerId="LiveId" clId="{8F341114-0A50-4DD4-A431-1157668EA7E7}" dt="2026-01-06T22:52:13.532" v="4642"/>
          <ac:picMkLst>
            <pc:docMk/>
            <pc:sldMk cId="2929666749" sldId="377"/>
            <ac:picMk id="5" creationId="{4EBD9183-5E17-4527-9001-082A3EF4BDE4}"/>
          </ac:picMkLst>
        </pc:picChg>
      </pc:sldChg>
      <pc:sldChg chg="modSp mod">
        <pc:chgData name="Carlos Gutierrez Perez" userId="80d4146473f9008d" providerId="LiveId" clId="{8F341114-0A50-4DD4-A431-1157668EA7E7}" dt="2026-01-06T22:56:01.501" v="4810"/>
        <pc:sldMkLst>
          <pc:docMk/>
          <pc:sldMk cId="39021658" sldId="378"/>
        </pc:sldMkLst>
        <pc:spChg chg="mod">
          <ac:chgData name="Carlos Gutierrez Perez" userId="80d4146473f9008d" providerId="LiveId" clId="{8F341114-0A50-4DD4-A431-1157668EA7E7}" dt="2026-01-06T22:56:01.501" v="4810"/>
          <ac:spMkLst>
            <pc:docMk/>
            <pc:sldMk cId="39021658" sldId="378"/>
            <ac:spMk id="2" creationId="{7A0EFDF6-BA16-4C90-AD66-AB39CAF6DF1C}"/>
          </ac:spMkLst>
        </pc:spChg>
        <pc:picChg chg="mod">
          <ac:chgData name="Carlos Gutierrez Perez" userId="80d4146473f9008d" providerId="LiveId" clId="{8F341114-0A50-4DD4-A431-1157668EA7E7}" dt="2026-01-06T22:52:13.532" v="4642"/>
          <ac:picMkLst>
            <pc:docMk/>
            <pc:sldMk cId="39021658" sldId="378"/>
            <ac:picMk id="4" creationId="{6B4199FF-034B-4733-BF1F-1B66E6A39907}"/>
          </ac:picMkLst>
        </pc:picChg>
      </pc:sldChg>
      <pc:sldChg chg="modSp">
        <pc:chgData name="Carlos Gutierrez Perez" userId="80d4146473f9008d" providerId="LiveId" clId="{8F341114-0A50-4DD4-A431-1157668EA7E7}" dt="2026-01-06T22:56:01.501" v="4810"/>
        <pc:sldMkLst>
          <pc:docMk/>
          <pc:sldMk cId="0" sldId="416"/>
        </pc:sldMkLst>
        <pc:spChg chg="mod">
          <ac:chgData name="Carlos Gutierrez Perez" userId="80d4146473f9008d" providerId="LiveId" clId="{8F341114-0A50-4DD4-A431-1157668EA7E7}" dt="2026-01-06T22:56:01.501" v="4810"/>
          <ac:spMkLst>
            <pc:docMk/>
            <pc:sldMk cId="0" sldId="416"/>
            <ac:spMk id="2" creationId="{A988870C-E02F-4284-8874-342E3A8B2751}"/>
          </ac:spMkLst>
        </pc:spChg>
      </pc:sldChg>
      <pc:sldChg chg="modSp mod">
        <pc:chgData name="Carlos Gutierrez Perez" userId="80d4146473f9008d" providerId="LiveId" clId="{8F341114-0A50-4DD4-A431-1157668EA7E7}" dt="2026-01-06T22:56:01.501" v="4810"/>
        <pc:sldMkLst>
          <pc:docMk/>
          <pc:sldMk cId="0" sldId="418"/>
        </pc:sldMkLst>
        <pc:spChg chg="mod">
          <ac:chgData name="Carlos Gutierrez Perez" userId="80d4146473f9008d" providerId="LiveId" clId="{8F341114-0A50-4DD4-A431-1157668EA7E7}" dt="2026-01-06T22:56:01.501" v="4810"/>
          <ac:spMkLst>
            <pc:docMk/>
            <pc:sldMk cId="0" sldId="418"/>
            <ac:spMk id="2" creationId="{320AFF82-2F73-41D7-BD32-C6E70BDE413E}"/>
          </ac:spMkLst>
        </pc:spChg>
        <pc:spChg chg="mod">
          <ac:chgData name="Carlos Gutierrez Perez" userId="80d4146473f9008d" providerId="LiveId" clId="{8F341114-0A50-4DD4-A431-1157668EA7E7}" dt="2026-01-06T22:52:13.532" v="4642"/>
          <ac:spMkLst>
            <pc:docMk/>
            <pc:sldMk cId="0" sldId="418"/>
            <ac:spMk id="47106" creationId="{7787F726-5785-48C7-938A-037F6311061A}"/>
          </ac:spMkLst>
        </pc:spChg>
      </pc:sldChg>
      <pc:sldChg chg="modSp mod">
        <pc:chgData name="Carlos Gutierrez Perez" userId="80d4146473f9008d" providerId="LiveId" clId="{8F341114-0A50-4DD4-A431-1157668EA7E7}" dt="2026-01-06T22:56:01.501" v="4810"/>
        <pc:sldMkLst>
          <pc:docMk/>
          <pc:sldMk cId="0" sldId="419"/>
        </pc:sldMkLst>
        <pc:spChg chg="mod">
          <ac:chgData name="Carlos Gutierrez Perez" userId="80d4146473f9008d" providerId="LiveId" clId="{8F341114-0A50-4DD4-A431-1157668EA7E7}" dt="2026-01-06T22:56:01.501" v="4810"/>
          <ac:spMkLst>
            <pc:docMk/>
            <pc:sldMk cId="0" sldId="419"/>
            <ac:spMk id="2" creationId="{09E515D0-7641-4A05-A90E-7251AAAC18F6}"/>
          </ac:spMkLst>
        </pc:spChg>
        <pc:spChg chg="mod">
          <ac:chgData name="Carlos Gutierrez Perez" userId="80d4146473f9008d" providerId="LiveId" clId="{8F341114-0A50-4DD4-A431-1157668EA7E7}" dt="2026-01-06T22:56:01.501" v="4810"/>
          <ac:spMkLst>
            <pc:docMk/>
            <pc:sldMk cId="0" sldId="419"/>
            <ac:spMk id="3" creationId="{3FFA45A7-7B66-4A28-8EEB-3D6142A3C1C6}"/>
          </ac:spMkLst>
        </pc:spChg>
      </pc:sldChg>
      <pc:sldChg chg="modSp mod">
        <pc:chgData name="Carlos Gutierrez Perez" userId="80d4146473f9008d" providerId="LiveId" clId="{8F341114-0A50-4DD4-A431-1157668EA7E7}" dt="2026-01-06T22:56:01.501" v="4810"/>
        <pc:sldMkLst>
          <pc:docMk/>
          <pc:sldMk cId="0" sldId="420"/>
        </pc:sldMkLst>
        <pc:spChg chg="mod">
          <ac:chgData name="Carlos Gutierrez Perez" userId="80d4146473f9008d" providerId="LiveId" clId="{8F341114-0A50-4DD4-A431-1157668EA7E7}" dt="2026-01-06T22:56:01.501" v="4810"/>
          <ac:spMkLst>
            <pc:docMk/>
            <pc:sldMk cId="0" sldId="420"/>
            <ac:spMk id="2" creationId="{CD5FFC2A-CE84-4B9F-8614-CD305D423629}"/>
          </ac:spMkLst>
        </pc:spChg>
        <pc:spChg chg="mod">
          <ac:chgData name="Carlos Gutierrez Perez" userId="80d4146473f9008d" providerId="LiveId" clId="{8F341114-0A50-4DD4-A431-1157668EA7E7}" dt="2026-01-06T22:56:01.501" v="4810"/>
          <ac:spMkLst>
            <pc:docMk/>
            <pc:sldMk cId="0" sldId="420"/>
            <ac:spMk id="93186" creationId="{8187A9BD-8D35-4821-B14D-A420AB38022B}"/>
          </ac:spMkLst>
        </pc:spChg>
        <pc:spChg chg="mod">
          <ac:chgData name="Carlos Gutierrez Perez" userId="80d4146473f9008d" providerId="LiveId" clId="{8F341114-0A50-4DD4-A431-1157668EA7E7}" dt="2026-01-06T22:56:01.501" v="4810"/>
          <ac:spMkLst>
            <pc:docMk/>
            <pc:sldMk cId="0" sldId="420"/>
            <ac:spMk id="93187" creationId="{FCA481E9-52F8-4860-B622-F0E940959625}"/>
          </ac:spMkLst>
        </pc:spChg>
      </pc:sldChg>
      <pc:sldChg chg="modSp mod">
        <pc:chgData name="Carlos Gutierrez Perez" userId="80d4146473f9008d" providerId="LiveId" clId="{8F341114-0A50-4DD4-A431-1157668EA7E7}" dt="2026-01-06T22:56:01.501" v="4810"/>
        <pc:sldMkLst>
          <pc:docMk/>
          <pc:sldMk cId="0" sldId="450"/>
        </pc:sldMkLst>
        <pc:spChg chg="mod">
          <ac:chgData name="Carlos Gutierrez Perez" userId="80d4146473f9008d" providerId="LiveId" clId="{8F341114-0A50-4DD4-A431-1157668EA7E7}" dt="2026-01-06T22:56:01.501" v="4810"/>
          <ac:spMkLst>
            <pc:docMk/>
            <pc:sldMk cId="0" sldId="450"/>
            <ac:spMk id="2" creationId="{E5B2F262-9933-47C6-80A1-BD0A0EDE1465}"/>
          </ac:spMkLst>
        </pc:spChg>
        <pc:spChg chg="mod">
          <ac:chgData name="Carlos Gutierrez Perez" userId="80d4146473f9008d" providerId="LiveId" clId="{8F341114-0A50-4DD4-A431-1157668EA7E7}" dt="2026-01-06T22:56:01.501" v="4810"/>
          <ac:spMkLst>
            <pc:docMk/>
            <pc:sldMk cId="0" sldId="450"/>
            <ac:spMk id="18434" creationId="{1AEAF0DB-E856-4C9C-9647-9473ACBC3A27}"/>
          </ac:spMkLst>
        </pc:spChg>
        <pc:spChg chg="mod">
          <ac:chgData name="Carlos Gutierrez Perez" userId="80d4146473f9008d" providerId="LiveId" clId="{8F341114-0A50-4DD4-A431-1157668EA7E7}" dt="2026-01-06T22:56:01.501" v="4810"/>
          <ac:spMkLst>
            <pc:docMk/>
            <pc:sldMk cId="0" sldId="450"/>
            <ac:spMk id="18435" creationId="{F9698AC9-C32F-49E9-A715-90C9163642AD}"/>
          </ac:spMkLst>
        </pc:spChg>
      </pc:sldChg>
      <pc:sldChg chg="modSp mod">
        <pc:chgData name="Carlos Gutierrez Perez" userId="80d4146473f9008d" providerId="LiveId" clId="{8F341114-0A50-4DD4-A431-1157668EA7E7}" dt="2026-01-06T22:56:01.501" v="4810"/>
        <pc:sldMkLst>
          <pc:docMk/>
          <pc:sldMk cId="0" sldId="452"/>
        </pc:sldMkLst>
        <pc:spChg chg="mod">
          <ac:chgData name="Carlos Gutierrez Perez" userId="80d4146473f9008d" providerId="LiveId" clId="{8F341114-0A50-4DD4-A431-1157668EA7E7}" dt="2026-01-06T22:56:01.501" v="4810"/>
          <ac:spMkLst>
            <pc:docMk/>
            <pc:sldMk cId="0" sldId="452"/>
            <ac:spMk id="2" creationId="{2876941B-FE27-4027-A4EE-762ADC4F773F}"/>
          </ac:spMkLst>
        </pc:spChg>
        <pc:spChg chg="mod">
          <ac:chgData name="Carlos Gutierrez Perez" userId="80d4146473f9008d" providerId="LiveId" clId="{8F341114-0A50-4DD4-A431-1157668EA7E7}" dt="2026-01-06T22:56:01.501" v="4810"/>
          <ac:spMkLst>
            <pc:docMk/>
            <pc:sldMk cId="0" sldId="452"/>
            <ac:spMk id="25602" creationId="{41C4C619-5761-4073-80F5-F4827CB83C04}"/>
          </ac:spMkLst>
        </pc:spChg>
        <pc:spChg chg="mod">
          <ac:chgData name="Carlos Gutierrez Perez" userId="80d4146473f9008d" providerId="LiveId" clId="{8F341114-0A50-4DD4-A431-1157668EA7E7}" dt="2026-01-06T22:56:01.501" v="4810"/>
          <ac:spMkLst>
            <pc:docMk/>
            <pc:sldMk cId="0" sldId="452"/>
            <ac:spMk id="25603" creationId="{61B2924C-8DC4-4AC3-8668-1F0E9E7AB05A}"/>
          </ac:spMkLst>
        </pc:spChg>
      </pc:sldChg>
      <pc:sldChg chg="modSp mod chgLayout">
        <pc:chgData name="Carlos Gutierrez Perez" userId="80d4146473f9008d" providerId="LiveId" clId="{8F341114-0A50-4DD4-A431-1157668EA7E7}" dt="2026-01-06T22:56:01.501" v="4810"/>
        <pc:sldMkLst>
          <pc:docMk/>
          <pc:sldMk cId="0" sldId="458"/>
        </pc:sldMkLst>
        <pc:spChg chg="mod ord">
          <ac:chgData name="Carlos Gutierrez Perez" userId="80d4146473f9008d" providerId="LiveId" clId="{8F341114-0A50-4DD4-A431-1157668EA7E7}" dt="2026-01-06T22:56:01.501" v="4810"/>
          <ac:spMkLst>
            <pc:docMk/>
            <pc:sldMk cId="0" sldId="458"/>
            <ac:spMk id="2" creationId="{8AA1C1B2-8D5A-4B7C-980A-5ABF8E4AE2F7}"/>
          </ac:spMkLst>
        </pc:spChg>
        <pc:spChg chg="mod ord">
          <ac:chgData name="Carlos Gutierrez Perez" userId="80d4146473f9008d" providerId="LiveId" clId="{8F341114-0A50-4DD4-A431-1157668EA7E7}" dt="2026-01-06T22:56:01.501" v="4810"/>
          <ac:spMkLst>
            <pc:docMk/>
            <pc:sldMk cId="0" sldId="458"/>
            <ac:spMk id="3" creationId="{9F6A4700-3F4C-4450-B224-3D54D510138B}"/>
          </ac:spMkLst>
        </pc:spChg>
        <pc:spChg chg="mod ord">
          <ac:chgData name="Carlos Gutierrez Perez" userId="80d4146473f9008d" providerId="LiveId" clId="{8F341114-0A50-4DD4-A431-1157668EA7E7}" dt="2026-01-06T22:56:01.501" v="4810"/>
          <ac:spMkLst>
            <pc:docMk/>
            <pc:sldMk cId="0" sldId="458"/>
            <ac:spMk id="30722" creationId="{A8D7EE61-90F7-4FEB-8AD3-34459E2382AB}"/>
          </ac:spMkLst>
        </pc:spChg>
      </pc:sldChg>
      <pc:sldChg chg="modSp mod">
        <pc:chgData name="Carlos Gutierrez Perez" userId="80d4146473f9008d" providerId="LiveId" clId="{8F341114-0A50-4DD4-A431-1157668EA7E7}" dt="2026-01-06T22:56:01.501" v="4810"/>
        <pc:sldMkLst>
          <pc:docMk/>
          <pc:sldMk cId="0" sldId="466"/>
        </pc:sldMkLst>
        <pc:spChg chg="mod">
          <ac:chgData name="Carlos Gutierrez Perez" userId="80d4146473f9008d" providerId="LiveId" clId="{8F341114-0A50-4DD4-A431-1157668EA7E7}" dt="2026-01-06T22:56:01.501" v="4810"/>
          <ac:spMkLst>
            <pc:docMk/>
            <pc:sldMk cId="0" sldId="466"/>
            <ac:spMk id="2" creationId="{BCACAEC4-5395-4EA0-8439-F48FBB1543F7}"/>
          </ac:spMkLst>
        </pc:spChg>
        <pc:spChg chg="mod">
          <ac:chgData name="Carlos Gutierrez Perez" userId="80d4146473f9008d" providerId="LiveId" clId="{8F341114-0A50-4DD4-A431-1157668EA7E7}" dt="2026-01-06T22:56:01.501" v="4810"/>
          <ac:spMkLst>
            <pc:docMk/>
            <pc:sldMk cId="0" sldId="466"/>
            <ac:spMk id="3" creationId="{92929FDC-8D8F-496B-9CBC-AA12FC64E038}"/>
          </ac:spMkLst>
        </pc:spChg>
        <pc:spChg chg="mod">
          <ac:chgData name="Carlos Gutierrez Perez" userId="80d4146473f9008d" providerId="LiveId" clId="{8F341114-0A50-4DD4-A431-1157668EA7E7}" dt="2026-01-06T22:56:01.501" v="4810"/>
          <ac:spMkLst>
            <pc:docMk/>
            <pc:sldMk cId="0" sldId="466"/>
            <ac:spMk id="60418" creationId="{34491449-72C8-439C-AB91-11026CBDBF28}"/>
          </ac:spMkLst>
        </pc:spChg>
      </pc:sldChg>
      <pc:sldChg chg="modSp">
        <pc:chgData name="Carlos Gutierrez Perez" userId="80d4146473f9008d" providerId="LiveId" clId="{8F341114-0A50-4DD4-A431-1157668EA7E7}" dt="2026-01-06T22:56:01.501" v="4810"/>
        <pc:sldMkLst>
          <pc:docMk/>
          <pc:sldMk cId="0" sldId="468"/>
        </pc:sldMkLst>
        <pc:spChg chg="mod">
          <ac:chgData name="Carlos Gutierrez Perez" userId="80d4146473f9008d" providerId="LiveId" clId="{8F341114-0A50-4DD4-A431-1157668EA7E7}" dt="2026-01-06T22:56:01.501" v="4810"/>
          <ac:spMkLst>
            <pc:docMk/>
            <pc:sldMk cId="0" sldId="468"/>
            <ac:spMk id="2" creationId="{0477DBEF-0AF1-47F3-AB4E-6F7E1AD8AF30}"/>
          </ac:spMkLst>
        </pc:spChg>
        <pc:spChg chg="mod">
          <ac:chgData name="Carlos Gutierrez Perez" userId="80d4146473f9008d" providerId="LiveId" clId="{8F341114-0A50-4DD4-A431-1157668EA7E7}" dt="2026-01-06T22:56:01.501" v="4810"/>
          <ac:spMkLst>
            <pc:docMk/>
            <pc:sldMk cId="0" sldId="468"/>
            <ac:spMk id="63490" creationId="{10508469-A097-4FE5-B31A-62DBFC91F4EF}"/>
          </ac:spMkLst>
        </pc:spChg>
        <pc:picChg chg="mod">
          <ac:chgData name="Carlos Gutierrez Perez" userId="80d4146473f9008d" providerId="LiveId" clId="{8F341114-0A50-4DD4-A431-1157668EA7E7}" dt="2026-01-06T22:56:01.501" v="4810"/>
          <ac:picMkLst>
            <pc:docMk/>
            <pc:sldMk cId="0" sldId="468"/>
            <ac:picMk id="63491" creationId="{D45655E0-21BD-4312-AE4A-BF83D53E8345}"/>
          </ac:picMkLst>
        </pc:picChg>
      </pc:sldChg>
      <pc:sldChg chg="modSp mod">
        <pc:chgData name="Carlos Gutierrez Perez" userId="80d4146473f9008d" providerId="LiveId" clId="{8F341114-0A50-4DD4-A431-1157668EA7E7}" dt="2026-01-06T22:56:01.501" v="4810"/>
        <pc:sldMkLst>
          <pc:docMk/>
          <pc:sldMk cId="0" sldId="469"/>
        </pc:sldMkLst>
        <pc:spChg chg="mod">
          <ac:chgData name="Carlos Gutierrez Perez" userId="80d4146473f9008d" providerId="LiveId" clId="{8F341114-0A50-4DD4-A431-1157668EA7E7}" dt="2026-01-06T22:56:01.501" v="4810"/>
          <ac:spMkLst>
            <pc:docMk/>
            <pc:sldMk cId="0" sldId="469"/>
            <ac:spMk id="2" creationId="{6D486A4F-4F96-49BA-868F-3BA6FBD7D564}"/>
          </ac:spMkLst>
        </pc:spChg>
        <pc:spChg chg="mod">
          <ac:chgData name="Carlos Gutierrez Perez" userId="80d4146473f9008d" providerId="LiveId" clId="{8F341114-0A50-4DD4-A431-1157668EA7E7}" dt="2026-01-06T22:56:01.501" v="4810"/>
          <ac:spMkLst>
            <pc:docMk/>
            <pc:sldMk cId="0" sldId="469"/>
            <ac:spMk id="3" creationId="{592AFBD4-3465-4402-A470-0210AAEF3C10}"/>
          </ac:spMkLst>
        </pc:spChg>
        <pc:spChg chg="mod">
          <ac:chgData name="Carlos Gutierrez Perez" userId="80d4146473f9008d" providerId="LiveId" clId="{8F341114-0A50-4DD4-A431-1157668EA7E7}" dt="2026-01-06T22:56:01.501" v="4810"/>
          <ac:spMkLst>
            <pc:docMk/>
            <pc:sldMk cId="0" sldId="469"/>
            <ac:spMk id="64514" creationId="{B85F8A9C-5012-4ACD-818F-06DA67196015}"/>
          </ac:spMkLst>
        </pc:spChg>
      </pc:sldChg>
      <pc:sldChg chg="modSp mod">
        <pc:chgData name="Carlos Gutierrez Perez" userId="80d4146473f9008d" providerId="LiveId" clId="{8F341114-0A50-4DD4-A431-1157668EA7E7}" dt="2026-01-06T22:56:01.501" v="4810"/>
        <pc:sldMkLst>
          <pc:docMk/>
          <pc:sldMk cId="0" sldId="471"/>
        </pc:sldMkLst>
        <pc:spChg chg="mod">
          <ac:chgData name="Carlos Gutierrez Perez" userId="80d4146473f9008d" providerId="LiveId" clId="{8F341114-0A50-4DD4-A431-1157668EA7E7}" dt="2026-01-06T22:56:01.501" v="4810"/>
          <ac:spMkLst>
            <pc:docMk/>
            <pc:sldMk cId="0" sldId="471"/>
            <ac:spMk id="2" creationId="{63A027DB-5DCC-4D3C-9E8D-35C6AF99A5C3}"/>
          </ac:spMkLst>
        </pc:spChg>
        <pc:spChg chg="mod">
          <ac:chgData name="Carlos Gutierrez Perez" userId="80d4146473f9008d" providerId="LiveId" clId="{8F341114-0A50-4DD4-A431-1157668EA7E7}" dt="2026-01-06T22:56:01.501" v="4810"/>
          <ac:spMkLst>
            <pc:docMk/>
            <pc:sldMk cId="0" sldId="471"/>
            <ac:spMk id="3" creationId="{B2B7AB8A-73EF-4615-B736-5D04942D215D}"/>
          </ac:spMkLst>
        </pc:spChg>
        <pc:spChg chg="mod">
          <ac:chgData name="Carlos Gutierrez Perez" userId="80d4146473f9008d" providerId="LiveId" clId="{8F341114-0A50-4DD4-A431-1157668EA7E7}" dt="2026-01-06T22:56:01.501" v="4810"/>
          <ac:spMkLst>
            <pc:docMk/>
            <pc:sldMk cId="0" sldId="471"/>
            <ac:spMk id="65538" creationId="{BEE4DB20-4E85-4B57-8D72-674817B65C95}"/>
          </ac:spMkLst>
        </pc:spChg>
      </pc:sldChg>
      <pc:sldChg chg="modSp mod">
        <pc:chgData name="Carlos Gutierrez Perez" userId="80d4146473f9008d" providerId="LiveId" clId="{8F341114-0A50-4DD4-A431-1157668EA7E7}" dt="2026-01-06T22:56:01.501" v="4810"/>
        <pc:sldMkLst>
          <pc:docMk/>
          <pc:sldMk cId="0" sldId="472"/>
        </pc:sldMkLst>
        <pc:spChg chg="mod">
          <ac:chgData name="Carlos Gutierrez Perez" userId="80d4146473f9008d" providerId="LiveId" clId="{8F341114-0A50-4DD4-A431-1157668EA7E7}" dt="2026-01-06T22:56:01.501" v="4810"/>
          <ac:spMkLst>
            <pc:docMk/>
            <pc:sldMk cId="0" sldId="472"/>
            <ac:spMk id="2" creationId="{47CA681D-AD9E-443E-8F5F-2443E89F58CF}"/>
          </ac:spMkLst>
        </pc:spChg>
        <pc:spChg chg="mod">
          <ac:chgData name="Carlos Gutierrez Perez" userId="80d4146473f9008d" providerId="LiveId" clId="{8F341114-0A50-4DD4-A431-1157668EA7E7}" dt="2026-01-06T22:56:01.501" v="4810"/>
          <ac:spMkLst>
            <pc:docMk/>
            <pc:sldMk cId="0" sldId="472"/>
            <ac:spMk id="3" creationId="{32CC48E4-9AA2-4741-8822-2A6628E51E42}"/>
          </ac:spMkLst>
        </pc:spChg>
        <pc:spChg chg="mod">
          <ac:chgData name="Carlos Gutierrez Perez" userId="80d4146473f9008d" providerId="LiveId" clId="{8F341114-0A50-4DD4-A431-1157668EA7E7}" dt="2026-01-06T22:56:01.501" v="4810"/>
          <ac:spMkLst>
            <pc:docMk/>
            <pc:sldMk cId="0" sldId="472"/>
            <ac:spMk id="67586" creationId="{77156B5D-9A51-4293-A786-2483B3D61091}"/>
          </ac:spMkLst>
        </pc:spChg>
      </pc:sldChg>
      <pc:sldChg chg="modSp mod">
        <pc:chgData name="Carlos Gutierrez Perez" userId="80d4146473f9008d" providerId="LiveId" clId="{8F341114-0A50-4DD4-A431-1157668EA7E7}" dt="2026-01-06T22:56:01.501" v="4810"/>
        <pc:sldMkLst>
          <pc:docMk/>
          <pc:sldMk cId="0" sldId="473"/>
        </pc:sldMkLst>
        <pc:spChg chg="mod">
          <ac:chgData name="Carlos Gutierrez Perez" userId="80d4146473f9008d" providerId="LiveId" clId="{8F341114-0A50-4DD4-A431-1157668EA7E7}" dt="2026-01-06T22:56:01.501" v="4810"/>
          <ac:spMkLst>
            <pc:docMk/>
            <pc:sldMk cId="0" sldId="473"/>
            <ac:spMk id="2" creationId="{8D3E4638-99A1-47C6-A161-06D3E606312F}"/>
          </ac:spMkLst>
        </pc:spChg>
        <pc:spChg chg="mod">
          <ac:chgData name="Carlos Gutierrez Perez" userId="80d4146473f9008d" providerId="LiveId" clId="{8F341114-0A50-4DD4-A431-1157668EA7E7}" dt="2026-01-06T22:56:01.501" v="4810"/>
          <ac:spMkLst>
            <pc:docMk/>
            <pc:sldMk cId="0" sldId="473"/>
            <ac:spMk id="68611" creationId="{A3987453-0815-4B61-9B86-D9689E89D0C6}"/>
          </ac:spMkLst>
        </pc:spChg>
      </pc:sldChg>
      <pc:sldChg chg="modSp mod">
        <pc:chgData name="Carlos Gutierrez Perez" userId="80d4146473f9008d" providerId="LiveId" clId="{8F341114-0A50-4DD4-A431-1157668EA7E7}" dt="2026-01-06T22:58:05.841" v="4897" actId="1037"/>
        <pc:sldMkLst>
          <pc:docMk/>
          <pc:sldMk cId="0" sldId="476"/>
        </pc:sldMkLst>
        <pc:spChg chg="mod">
          <ac:chgData name="Carlos Gutierrez Perez" userId="80d4146473f9008d" providerId="LiveId" clId="{8F341114-0A50-4DD4-A431-1157668EA7E7}" dt="2026-01-06T22:56:01.501" v="4810"/>
          <ac:spMkLst>
            <pc:docMk/>
            <pc:sldMk cId="0" sldId="476"/>
            <ac:spMk id="2" creationId="{567BF451-F907-4644-9049-6E59A941B0F3}"/>
          </ac:spMkLst>
        </pc:spChg>
        <pc:spChg chg="mod">
          <ac:chgData name="Carlos Gutierrez Perez" userId="80d4146473f9008d" providerId="LiveId" clId="{8F341114-0A50-4DD4-A431-1157668EA7E7}" dt="2026-01-06T22:57:59.612" v="4865" actId="14100"/>
          <ac:spMkLst>
            <pc:docMk/>
            <pc:sldMk cId="0" sldId="476"/>
            <ac:spMk id="8" creationId="{BC16BEA6-74F7-694E-34F0-79FECA0EF2BC}"/>
          </ac:spMkLst>
        </pc:spChg>
        <pc:spChg chg="mod">
          <ac:chgData name="Carlos Gutierrez Perez" userId="80d4146473f9008d" providerId="LiveId" clId="{8F341114-0A50-4DD4-A431-1157668EA7E7}" dt="2026-01-06T22:58:05.841" v="4897" actId="1037"/>
          <ac:spMkLst>
            <pc:docMk/>
            <pc:sldMk cId="0" sldId="476"/>
            <ac:spMk id="61442" creationId="{2B05B4BB-2966-4133-93F7-949AA14EB947}"/>
          </ac:spMkLst>
        </pc:spChg>
      </pc:sldChg>
      <pc:sldChg chg="modSp mod">
        <pc:chgData name="Carlos Gutierrez Perez" userId="80d4146473f9008d" providerId="LiveId" clId="{8F341114-0A50-4DD4-A431-1157668EA7E7}" dt="2026-01-06T23:02:59.551" v="5066" actId="14100"/>
        <pc:sldMkLst>
          <pc:docMk/>
          <pc:sldMk cId="1746236127" sldId="480"/>
        </pc:sldMkLst>
        <pc:spChg chg="mod">
          <ac:chgData name="Carlos Gutierrez Perez" userId="80d4146473f9008d" providerId="LiveId" clId="{8F341114-0A50-4DD4-A431-1157668EA7E7}" dt="2026-01-06T23:02:28.291" v="4994" actId="403"/>
          <ac:spMkLst>
            <pc:docMk/>
            <pc:sldMk cId="1746236127" sldId="480"/>
            <ac:spMk id="4" creationId="{0AD1EA54-9A5E-8347-C672-0A7C50A5D77D}"/>
          </ac:spMkLst>
        </pc:spChg>
        <pc:spChg chg="mod">
          <ac:chgData name="Carlos Gutierrez Perez" userId="80d4146473f9008d" providerId="LiveId" clId="{8F341114-0A50-4DD4-A431-1157668EA7E7}" dt="2026-01-06T23:02:59.551" v="5066" actId="14100"/>
          <ac:spMkLst>
            <pc:docMk/>
            <pc:sldMk cId="1746236127" sldId="480"/>
            <ac:spMk id="5" creationId="{870D5E42-9433-A4DE-9E16-62A7D87A1FB7}"/>
          </ac:spMkLst>
        </pc:spChg>
      </pc:sldChg>
      <pc:sldChg chg="modSp mod chgLayout">
        <pc:chgData name="Carlos Gutierrez Perez" userId="80d4146473f9008d" providerId="LiveId" clId="{8F341114-0A50-4DD4-A431-1157668EA7E7}" dt="2026-01-06T22:56:01.501" v="4810"/>
        <pc:sldMkLst>
          <pc:docMk/>
          <pc:sldMk cId="0" sldId="481"/>
        </pc:sldMkLst>
        <pc:spChg chg="mod ord">
          <ac:chgData name="Carlos Gutierrez Perez" userId="80d4146473f9008d" providerId="LiveId" clId="{8F341114-0A50-4DD4-A431-1157668EA7E7}" dt="2026-01-06T22:56:01.501" v="4810"/>
          <ac:spMkLst>
            <pc:docMk/>
            <pc:sldMk cId="0" sldId="481"/>
            <ac:spMk id="2" creationId="{E36C3F64-7A73-4055-B936-878CC035E5BE}"/>
          </ac:spMkLst>
        </pc:spChg>
        <pc:spChg chg="mod ord">
          <ac:chgData name="Carlos Gutierrez Perez" userId="80d4146473f9008d" providerId="LiveId" clId="{8F341114-0A50-4DD4-A431-1157668EA7E7}" dt="2026-01-06T22:56:01.501" v="4810"/>
          <ac:spMkLst>
            <pc:docMk/>
            <pc:sldMk cId="0" sldId="481"/>
            <ac:spMk id="95234" creationId="{3B15F44A-8B3D-4A0C-85A1-0E2FC014A4DE}"/>
          </ac:spMkLst>
        </pc:spChg>
        <pc:spChg chg="mod ord">
          <ac:chgData name="Carlos Gutierrez Perez" userId="80d4146473f9008d" providerId="LiveId" clId="{8F341114-0A50-4DD4-A431-1157668EA7E7}" dt="2026-01-06T22:56:01.501" v="4810"/>
          <ac:spMkLst>
            <pc:docMk/>
            <pc:sldMk cId="0" sldId="481"/>
            <ac:spMk id="95235" creationId="{92B7D4D8-0409-4229-A1DB-9CC14D2E2975}"/>
          </ac:spMkLst>
        </pc:spChg>
      </pc:sldChg>
      <pc:sldChg chg="modSp mod">
        <pc:chgData name="Carlos Gutierrez Perez" userId="80d4146473f9008d" providerId="LiveId" clId="{8F341114-0A50-4DD4-A431-1157668EA7E7}" dt="2026-01-06T22:56:01.501" v="4810"/>
        <pc:sldMkLst>
          <pc:docMk/>
          <pc:sldMk cId="1887758790" sldId="535"/>
        </pc:sldMkLst>
        <pc:spChg chg="mod">
          <ac:chgData name="Carlos Gutierrez Perez" userId="80d4146473f9008d" providerId="LiveId" clId="{8F341114-0A50-4DD4-A431-1157668EA7E7}" dt="2026-01-06T22:54:45.779" v="4774" actId="1037"/>
          <ac:spMkLst>
            <pc:docMk/>
            <pc:sldMk cId="1887758790" sldId="535"/>
            <ac:spMk id="2" creationId="{25E027CB-13AF-442A-9A1A-85DEF01C4AF7}"/>
          </ac:spMkLst>
        </pc:spChg>
        <pc:spChg chg="mod">
          <ac:chgData name="Carlos Gutierrez Perez" userId="80d4146473f9008d" providerId="LiveId" clId="{8F341114-0A50-4DD4-A431-1157668EA7E7}" dt="2026-01-06T22:56:01.501" v="4810"/>
          <ac:spMkLst>
            <pc:docMk/>
            <pc:sldMk cId="1887758790" sldId="535"/>
            <ac:spMk id="3" creationId="{2C8AF849-C86B-47C7-A241-082C989ABD0B}"/>
          </ac:spMkLst>
        </pc:spChg>
      </pc:sldChg>
      <pc:sldChg chg="modSp mod chgLayout">
        <pc:chgData name="Carlos Gutierrez Perez" userId="80d4146473f9008d" providerId="LiveId" clId="{8F341114-0A50-4DD4-A431-1157668EA7E7}" dt="2026-01-06T22:56:01.501" v="4810"/>
        <pc:sldMkLst>
          <pc:docMk/>
          <pc:sldMk cId="0" sldId="574"/>
        </pc:sldMkLst>
        <pc:spChg chg="mod ord">
          <ac:chgData name="Carlos Gutierrez Perez" userId="80d4146473f9008d" providerId="LiveId" clId="{8F341114-0A50-4DD4-A431-1157668EA7E7}" dt="2026-01-06T22:56:01.501" v="4810"/>
          <ac:spMkLst>
            <pc:docMk/>
            <pc:sldMk cId="0" sldId="574"/>
            <ac:spMk id="2" creationId="{2B473AF6-3B51-C8C4-1779-72BC434694BE}"/>
          </ac:spMkLst>
        </pc:spChg>
        <pc:spChg chg="mod ord">
          <ac:chgData name="Carlos Gutierrez Perez" userId="80d4146473f9008d" providerId="LiveId" clId="{8F341114-0A50-4DD4-A431-1157668EA7E7}" dt="2026-01-06T22:56:01.501" v="4810"/>
          <ac:spMkLst>
            <pc:docMk/>
            <pc:sldMk cId="0" sldId="574"/>
            <ac:spMk id="29698" creationId="{62893B63-02FB-C283-7655-84E7D86BFE4B}"/>
          </ac:spMkLst>
        </pc:spChg>
        <pc:spChg chg="mod ord">
          <ac:chgData name="Carlos Gutierrez Perez" userId="80d4146473f9008d" providerId="LiveId" clId="{8F341114-0A50-4DD4-A431-1157668EA7E7}" dt="2026-01-06T22:56:01.501" v="4810"/>
          <ac:spMkLst>
            <pc:docMk/>
            <pc:sldMk cId="0" sldId="574"/>
            <ac:spMk id="103428" creationId="{F66468D8-B79B-C9E0-EC15-9C860D4B7704}"/>
          </ac:spMkLst>
        </pc:spChg>
      </pc:sldChg>
      <pc:sldChg chg="addSp modSp mod chgLayout">
        <pc:chgData name="Carlos Gutierrez Perez" userId="80d4146473f9008d" providerId="LiveId" clId="{8F341114-0A50-4DD4-A431-1157668EA7E7}" dt="2026-01-06T22:56:01.501" v="4810"/>
        <pc:sldMkLst>
          <pc:docMk/>
          <pc:sldMk cId="0" sldId="575"/>
        </pc:sldMkLst>
        <pc:spChg chg="add mod ord">
          <ac:chgData name="Carlos Gutierrez Perez" userId="80d4146473f9008d" providerId="LiveId" clId="{8F341114-0A50-4DD4-A431-1157668EA7E7}" dt="2026-01-06T22:56:01.501" v="4810"/>
          <ac:spMkLst>
            <pc:docMk/>
            <pc:sldMk cId="0" sldId="575"/>
            <ac:spMk id="2" creationId="{E318B512-770B-3ADC-EB77-E8129A0A4D8D}"/>
          </ac:spMkLst>
        </pc:spChg>
        <pc:spChg chg="mod ord">
          <ac:chgData name="Carlos Gutierrez Perez" userId="80d4146473f9008d" providerId="LiveId" clId="{8F341114-0A50-4DD4-A431-1157668EA7E7}" dt="2026-01-06T22:56:01.501" v="4810"/>
          <ac:spMkLst>
            <pc:docMk/>
            <pc:sldMk cId="0" sldId="575"/>
            <ac:spMk id="3" creationId="{F0F33F33-DA1D-D2CF-1750-2A73472B2CC7}"/>
          </ac:spMkLst>
        </pc:spChg>
        <pc:spChg chg="mod ord">
          <ac:chgData name="Carlos Gutierrez Perez" userId="80d4146473f9008d" providerId="LiveId" clId="{8F341114-0A50-4DD4-A431-1157668EA7E7}" dt="2026-01-06T22:56:01.501" v="4810"/>
          <ac:spMkLst>
            <pc:docMk/>
            <pc:sldMk cId="0" sldId="575"/>
            <ac:spMk id="104451" creationId="{3CA831D8-C030-96A6-85E9-9B1DDB4A2C42}"/>
          </ac:spMkLst>
        </pc:spChg>
      </pc:sldChg>
      <pc:sldChg chg="modSp mod">
        <pc:chgData name="Carlos Gutierrez Perez" userId="80d4146473f9008d" providerId="LiveId" clId="{8F341114-0A50-4DD4-A431-1157668EA7E7}" dt="2026-01-05T02:53:39.672" v="3655" actId="20577"/>
        <pc:sldMkLst>
          <pc:docMk/>
          <pc:sldMk cId="0" sldId="576"/>
        </pc:sldMkLst>
        <pc:graphicFrameChg chg="modGraphic">
          <ac:chgData name="Carlos Gutierrez Perez" userId="80d4146473f9008d" providerId="LiveId" clId="{8F341114-0A50-4DD4-A431-1157668EA7E7}" dt="2026-01-05T02:53:39.672" v="3655" actId="20577"/>
          <ac:graphicFrameMkLst>
            <pc:docMk/>
            <pc:sldMk cId="0" sldId="576"/>
            <ac:graphicFrameMk id="4" creationId="{1F0B5C83-C9CC-108D-68FA-3930FA69B35B}"/>
          </ac:graphicFrameMkLst>
        </pc:graphicFrameChg>
      </pc:sldChg>
      <pc:sldChg chg="modSp mod">
        <pc:chgData name="Carlos Gutierrez Perez" userId="80d4146473f9008d" providerId="LiveId" clId="{8F341114-0A50-4DD4-A431-1157668EA7E7}" dt="2026-01-05T02:53:53.454" v="3658" actId="2084"/>
        <pc:sldMkLst>
          <pc:docMk/>
          <pc:sldMk cId="0" sldId="577"/>
        </pc:sldMkLst>
        <pc:graphicFrameChg chg="modGraphic">
          <ac:chgData name="Carlos Gutierrez Perez" userId="80d4146473f9008d" providerId="LiveId" clId="{8F341114-0A50-4DD4-A431-1157668EA7E7}" dt="2026-01-05T02:53:53.454" v="3658" actId="2084"/>
          <ac:graphicFrameMkLst>
            <pc:docMk/>
            <pc:sldMk cId="0" sldId="577"/>
            <ac:graphicFrameMk id="4" creationId="{52348890-D946-194C-285F-FE45BF9F950A}"/>
          </ac:graphicFrameMkLst>
        </pc:graphicFrameChg>
      </pc:sldChg>
      <pc:sldChg chg="modSp mod">
        <pc:chgData name="Carlos Gutierrez Perez" userId="80d4146473f9008d" providerId="LiveId" clId="{8F341114-0A50-4DD4-A431-1157668EA7E7}" dt="2026-01-06T23:00:22.053" v="4982" actId="1036"/>
        <pc:sldMkLst>
          <pc:docMk/>
          <pc:sldMk cId="0" sldId="578"/>
        </pc:sldMkLst>
        <pc:graphicFrameChg chg="mod modGraphic">
          <ac:chgData name="Carlos Gutierrez Perez" userId="80d4146473f9008d" providerId="LiveId" clId="{8F341114-0A50-4DD4-A431-1157668EA7E7}" dt="2026-01-06T23:00:22.053" v="4982" actId="1036"/>
          <ac:graphicFrameMkLst>
            <pc:docMk/>
            <pc:sldMk cId="0" sldId="578"/>
            <ac:graphicFrameMk id="4" creationId="{9D75648E-221E-8DB9-46E6-6FBA8CF56A13}"/>
          </ac:graphicFrameMkLst>
        </pc:graphicFrameChg>
      </pc:sldChg>
      <pc:sldChg chg="modSp mod">
        <pc:chgData name="Carlos Gutierrez Perez" userId="80d4146473f9008d" providerId="LiveId" clId="{8F341114-0A50-4DD4-A431-1157668EA7E7}" dt="2026-01-06T22:56:01.501" v="4810"/>
        <pc:sldMkLst>
          <pc:docMk/>
          <pc:sldMk cId="4200628959" sldId="601"/>
        </pc:sldMkLst>
        <pc:spChg chg="mod">
          <ac:chgData name="Carlos Gutierrez Perez" userId="80d4146473f9008d" providerId="LiveId" clId="{8F341114-0A50-4DD4-A431-1157668EA7E7}" dt="2026-01-05T02:38:03.513" v="3594" actId="1076"/>
          <ac:spMkLst>
            <pc:docMk/>
            <pc:sldMk cId="4200628959" sldId="601"/>
            <ac:spMk id="2" creationId="{5E4BB7BC-8195-45F0-9DD1-FF958E572492}"/>
          </ac:spMkLst>
        </pc:spChg>
        <pc:spChg chg="mod">
          <ac:chgData name="Carlos Gutierrez Perez" userId="80d4146473f9008d" providerId="LiveId" clId="{8F341114-0A50-4DD4-A431-1157668EA7E7}" dt="2026-01-06T22:56:01.501" v="4810"/>
          <ac:spMkLst>
            <pc:docMk/>
            <pc:sldMk cId="4200628959" sldId="601"/>
            <ac:spMk id="3" creationId="{84240D96-6074-4C76-9292-1B70667F8850}"/>
          </ac:spMkLst>
        </pc:spChg>
      </pc:sldChg>
      <pc:sldChg chg="modSp">
        <pc:chgData name="Carlos Gutierrez Perez" userId="80d4146473f9008d" providerId="LiveId" clId="{8F341114-0A50-4DD4-A431-1157668EA7E7}" dt="2026-01-06T22:56:01.501" v="4810"/>
        <pc:sldMkLst>
          <pc:docMk/>
          <pc:sldMk cId="2363858879" sldId="602"/>
        </pc:sldMkLst>
        <pc:spChg chg="mod">
          <ac:chgData name="Carlos Gutierrez Perez" userId="80d4146473f9008d" providerId="LiveId" clId="{8F341114-0A50-4DD4-A431-1157668EA7E7}" dt="2026-01-06T22:56:01.501" v="4810"/>
          <ac:spMkLst>
            <pc:docMk/>
            <pc:sldMk cId="2363858879" sldId="602"/>
            <ac:spMk id="2" creationId="{6733B906-46C5-40CC-AD78-82FB1FDEA1A0}"/>
          </ac:spMkLst>
        </pc:spChg>
        <pc:spChg chg="mod">
          <ac:chgData name="Carlos Gutierrez Perez" userId="80d4146473f9008d" providerId="LiveId" clId="{8F341114-0A50-4DD4-A431-1157668EA7E7}" dt="2026-01-06T22:56:01.501" v="4810"/>
          <ac:spMkLst>
            <pc:docMk/>
            <pc:sldMk cId="2363858879" sldId="602"/>
            <ac:spMk id="3" creationId="{0E70478D-8AD7-49A5-9649-B1D11AE8C0A8}"/>
          </ac:spMkLst>
        </pc:spChg>
        <pc:spChg chg="mod">
          <ac:chgData name="Carlos Gutierrez Perez" userId="80d4146473f9008d" providerId="LiveId" clId="{8F341114-0A50-4DD4-A431-1157668EA7E7}" dt="2026-01-06T22:56:01.501" v="4810"/>
          <ac:spMkLst>
            <pc:docMk/>
            <pc:sldMk cId="2363858879" sldId="602"/>
            <ac:spMk id="4" creationId="{309239B1-EB2E-4BF1-B112-E6F8C56B70D0}"/>
          </ac:spMkLst>
        </pc:spChg>
      </pc:sldChg>
      <pc:sldChg chg="modSp">
        <pc:chgData name="Carlos Gutierrez Perez" userId="80d4146473f9008d" providerId="LiveId" clId="{8F341114-0A50-4DD4-A431-1157668EA7E7}" dt="2026-01-06T22:56:01.501" v="4810"/>
        <pc:sldMkLst>
          <pc:docMk/>
          <pc:sldMk cId="35849741" sldId="603"/>
        </pc:sldMkLst>
        <pc:spChg chg="mod">
          <ac:chgData name="Carlos Gutierrez Perez" userId="80d4146473f9008d" providerId="LiveId" clId="{8F341114-0A50-4DD4-A431-1157668EA7E7}" dt="2026-01-06T22:56:01.501" v="4810"/>
          <ac:spMkLst>
            <pc:docMk/>
            <pc:sldMk cId="35849741" sldId="603"/>
            <ac:spMk id="4" creationId="{EF868A97-FFB9-4E9B-9E8D-02371C935D2C}"/>
          </ac:spMkLst>
        </pc:spChg>
      </pc:sldChg>
      <pc:sldChg chg="modSp mod">
        <pc:chgData name="Carlos Gutierrez Perez" userId="80d4146473f9008d" providerId="LiveId" clId="{8F341114-0A50-4DD4-A431-1157668EA7E7}" dt="2026-01-06T22:53:48.748" v="4716" actId="122"/>
        <pc:sldMkLst>
          <pc:docMk/>
          <pc:sldMk cId="3081709939" sldId="610"/>
        </pc:sldMkLst>
        <pc:spChg chg="mod">
          <ac:chgData name="Carlos Gutierrez Perez" userId="80d4146473f9008d" providerId="LiveId" clId="{8F341114-0A50-4DD4-A431-1157668EA7E7}" dt="2026-01-06T22:53:41.512" v="4715"/>
          <ac:spMkLst>
            <pc:docMk/>
            <pc:sldMk cId="3081709939" sldId="610"/>
            <ac:spMk id="2" creationId="{20B4D428-74C9-4C86-A468-92525601340B}"/>
          </ac:spMkLst>
        </pc:spChg>
        <pc:spChg chg="mod">
          <ac:chgData name="Carlos Gutierrez Perez" userId="80d4146473f9008d" providerId="LiveId" clId="{8F341114-0A50-4DD4-A431-1157668EA7E7}" dt="2026-01-06T22:53:48.748" v="4716" actId="122"/>
          <ac:spMkLst>
            <pc:docMk/>
            <pc:sldMk cId="3081709939" sldId="610"/>
            <ac:spMk id="4" creationId="{D1E5E251-A7CC-4DB4-B1BD-A321784C9198}"/>
          </ac:spMkLst>
        </pc:spChg>
      </pc:sldChg>
      <pc:sldChg chg="modSp mod">
        <pc:chgData name="Carlos Gutierrez Perez" userId="80d4146473f9008d" providerId="LiveId" clId="{8F341114-0A50-4DD4-A431-1157668EA7E7}" dt="2026-01-05T02:54:12.725" v="3666" actId="20577"/>
        <pc:sldMkLst>
          <pc:docMk/>
          <pc:sldMk cId="0" sldId="637"/>
        </pc:sldMkLst>
        <pc:spChg chg="mod">
          <ac:chgData name="Carlos Gutierrez Perez" userId="80d4146473f9008d" providerId="LiveId" clId="{8F341114-0A50-4DD4-A431-1157668EA7E7}" dt="2026-01-05T02:54:12.725" v="3666" actId="20577"/>
          <ac:spMkLst>
            <pc:docMk/>
            <pc:sldMk cId="0" sldId="637"/>
            <ac:spMk id="70659" creationId="{1EBC6145-DEEE-C9C1-FC28-C535A240B233}"/>
          </ac:spMkLst>
        </pc:spChg>
      </pc:sldChg>
      <pc:sldChg chg="modSp mod">
        <pc:chgData name="Carlos Gutierrez Perez" userId="80d4146473f9008d" providerId="LiveId" clId="{8F341114-0A50-4DD4-A431-1157668EA7E7}" dt="2026-01-06T22:56:01.501" v="4810"/>
        <pc:sldMkLst>
          <pc:docMk/>
          <pc:sldMk cId="2717217125" sldId="773"/>
        </pc:sldMkLst>
        <pc:spChg chg="mod">
          <ac:chgData name="Carlos Gutierrez Perez" userId="80d4146473f9008d" providerId="LiveId" clId="{8F341114-0A50-4DD4-A431-1157668EA7E7}" dt="2026-01-06T22:56:01.501" v="4810"/>
          <ac:spMkLst>
            <pc:docMk/>
            <pc:sldMk cId="2717217125" sldId="773"/>
            <ac:spMk id="2" creationId="{19754D14-77ED-45EE-8459-102B47C461AD}"/>
          </ac:spMkLst>
        </pc:spChg>
        <pc:spChg chg="mod">
          <ac:chgData name="Carlos Gutierrez Perez" userId="80d4146473f9008d" providerId="LiveId" clId="{8F341114-0A50-4DD4-A431-1157668EA7E7}" dt="2026-01-06T22:56:01.501" v="4810"/>
          <ac:spMkLst>
            <pc:docMk/>
            <pc:sldMk cId="2717217125" sldId="773"/>
            <ac:spMk id="3" creationId="{F6564736-630A-4D8F-95D6-55B9F70E4937}"/>
          </ac:spMkLst>
        </pc:spChg>
        <pc:spChg chg="mod">
          <ac:chgData name="Carlos Gutierrez Perez" userId="80d4146473f9008d" providerId="LiveId" clId="{8F341114-0A50-4DD4-A431-1157668EA7E7}" dt="2026-01-06T22:56:01.501" v="4810"/>
          <ac:spMkLst>
            <pc:docMk/>
            <pc:sldMk cId="2717217125" sldId="773"/>
            <ac:spMk id="4" creationId="{85E69658-61BE-4ED7-BD0E-9D3017EFA426}"/>
          </ac:spMkLst>
        </pc:spChg>
      </pc:sldChg>
      <pc:sldChg chg="modSp mod">
        <pc:chgData name="Carlos Gutierrez Perez" userId="80d4146473f9008d" providerId="LiveId" clId="{8F341114-0A50-4DD4-A431-1157668EA7E7}" dt="2026-01-06T22:56:01.501" v="4810"/>
        <pc:sldMkLst>
          <pc:docMk/>
          <pc:sldMk cId="418036176" sldId="776"/>
        </pc:sldMkLst>
        <pc:spChg chg="mod">
          <ac:chgData name="Carlos Gutierrez Perez" userId="80d4146473f9008d" providerId="LiveId" clId="{8F341114-0A50-4DD4-A431-1157668EA7E7}" dt="2026-01-06T22:56:01.501" v="4810"/>
          <ac:spMkLst>
            <pc:docMk/>
            <pc:sldMk cId="418036176" sldId="776"/>
            <ac:spMk id="2" creationId="{16870082-19F7-47F8-9227-E6836B61446D}"/>
          </ac:spMkLst>
        </pc:spChg>
        <pc:spChg chg="mod">
          <ac:chgData name="Carlos Gutierrez Perez" userId="80d4146473f9008d" providerId="LiveId" clId="{8F341114-0A50-4DD4-A431-1157668EA7E7}" dt="2026-01-06T22:56:01.501" v="4810"/>
          <ac:spMkLst>
            <pc:docMk/>
            <pc:sldMk cId="418036176" sldId="776"/>
            <ac:spMk id="4" creationId="{3CF796E1-F3F1-4343-82A2-4A781BC06C3B}"/>
          </ac:spMkLst>
        </pc:spChg>
        <pc:spChg chg="mod">
          <ac:chgData name="Carlos Gutierrez Perez" userId="80d4146473f9008d" providerId="LiveId" clId="{8F341114-0A50-4DD4-A431-1157668EA7E7}" dt="2026-01-06T22:56:01.501" v="4810"/>
          <ac:spMkLst>
            <pc:docMk/>
            <pc:sldMk cId="418036176" sldId="776"/>
            <ac:spMk id="5" creationId="{CB766528-4310-40D8-9408-BF21D8BD0BB7}"/>
          </ac:spMkLst>
        </pc:spChg>
      </pc:sldChg>
      <pc:sldChg chg="modSp mod">
        <pc:chgData name="Carlos Gutierrez Perez" userId="80d4146473f9008d" providerId="LiveId" clId="{8F341114-0A50-4DD4-A431-1157668EA7E7}" dt="2026-01-06T22:56:01.501" v="4810"/>
        <pc:sldMkLst>
          <pc:docMk/>
          <pc:sldMk cId="2335955144" sldId="777"/>
        </pc:sldMkLst>
        <pc:spChg chg="mod">
          <ac:chgData name="Carlos Gutierrez Perez" userId="80d4146473f9008d" providerId="LiveId" clId="{8F341114-0A50-4DD4-A431-1157668EA7E7}" dt="2026-01-06T22:56:01.501" v="4810"/>
          <ac:spMkLst>
            <pc:docMk/>
            <pc:sldMk cId="2335955144" sldId="777"/>
            <ac:spMk id="2" creationId="{A234E871-CFED-4862-A0E0-C7B67E9AA588}"/>
          </ac:spMkLst>
        </pc:spChg>
        <pc:spChg chg="mod">
          <ac:chgData name="Carlos Gutierrez Perez" userId="80d4146473f9008d" providerId="LiveId" clId="{8F341114-0A50-4DD4-A431-1157668EA7E7}" dt="2026-01-06T22:56:01.501" v="4810"/>
          <ac:spMkLst>
            <pc:docMk/>
            <pc:sldMk cId="2335955144" sldId="777"/>
            <ac:spMk id="3" creationId="{9175DEBB-0FFE-4038-AA81-0FA9D135A4C0}"/>
          </ac:spMkLst>
        </pc:spChg>
        <pc:spChg chg="mod">
          <ac:chgData name="Carlos Gutierrez Perez" userId="80d4146473f9008d" providerId="LiveId" clId="{8F341114-0A50-4DD4-A431-1157668EA7E7}" dt="2026-01-06T22:56:01.501" v="4810"/>
          <ac:spMkLst>
            <pc:docMk/>
            <pc:sldMk cId="2335955144" sldId="777"/>
            <ac:spMk id="4" creationId="{06032077-C566-4677-906B-EDBAAAF65278}"/>
          </ac:spMkLst>
        </pc:spChg>
      </pc:sldChg>
      <pc:sldChg chg="modSp mod">
        <pc:chgData name="Carlos Gutierrez Perez" userId="80d4146473f9008d" providerId="LiveId" clId="{8F341114-0A50-4DD4-A431-1157668EA7E7}" dt="2026-01-06T22:56:01.501" v="4810"/>
        <pc:sldMkLst>
          <pc:docMk/>
          <pc:sldMk cId="0" sldId="782"/>
        </pc:sldMkLst>
        <pc:spChg chg="mod">
          <ac:chgData name="Carlos Gutierrez Perez" userId="80d4146473f9008d" providerId="LiveId" clId="{8F341114-0A50-4DD4-A431-1157668EA7E7}" dt="2026-01-06T22:56:01.501" v="4810"/>
          <ac:spMkLst>
            <pc:docMk/>
            <pc:sldMk cId="0" sldId="782"/>
            <ac:spMk id="2" creationId="{80126229-772B-42C4-A13B-CBD09CB60C36}"/>
          </ac:spMkLst>
        </pc:spChg>
        <pc:spChg chg="mod">
          <ac:chgData name="Carlos Gutierrez Perez" userId="80d4146473f9008d" providerId="LiveId" clId="{8F341114-0A50-4DD4-A431-1157668EA7E7}" dt="2026-01-06T22:56:01.501" v="4810"/>
          <ac:spMkLst>
            <pc:docMk/>
            <pc:sldMk cId="0" sldId="782"/>
            <ac:spMk id="62466" creationId="{FD21DF46-99B4-4072-92E9-DD252698FBAB}"/>
          </ac:spMkLst>
        </pc:spChg>
        <pc:spChg chg="mod">
          <ac:chgData name="Carlos Gutierrez Perez" userId="80d4146473f9008d" providerId="LiveId" clId="{8F341114-0A50-4DD4-A431-1157668EA7E7}" dt="2026-01-06T22:56:01.501" v="4810"/>
          <ac:spMkLst>
            <pc:docMk/>
            <pc:sldMk cId="0" sldId="782"/>
            <ac:spMk id="63491" creationId="{0D28FD5F-5625-4ECC-8671-D26B73ADABB9}"/>
          </ac:spMkLst>
        </pc:spChg>
      </pc:sldChg>
      <pc:sldChg chg="modSp mod">
        <pc:chgData name="Carlos Gutierrez Perez" userId="80d4146473f9008d" providerId="LiveId" clId="{8F341114-0A50-4DD4-A431-1157668EA7E7}" dt="2026-01-06T22:56:01.501" v="4810"/>
        <pc:sldMkLst>
          <pc:docMk/>
          <pc:sldMk cId="4080949087" sldId="784"/>
        </pc:sldMkLst>
        <pc:spChg chg="mod">
          <ac:chgData name="Carlos Gutierrez Perez" userId="80d4146473f9008d" providerId="LiveId" clId="{8F341114-0A50-4DD4-A431-1157668EA7E7}" dt="2026-01-06T22:56:01.501" v="4810"/>
          <ac:spMkLst>
            <pc:docMk/>
            <pc:sldMk cId="4080949087" sldId="784"/>
            <ac:spMk id="2" creationId="{D372D430-D63D-43A1-83C5-779097D29B57}"/>
          </ac:spMkLst>
        </pc:spChg>
        <pc:spChg chg="mod">
          <ac:chgData name="Carlos Gutierrez Perez" userId="80d4146473f9008d" providerId="LiveId" clId="{8F341114-0A50-4DD4-A431-1157668EA7E7}" dt="2026-01-06T22:56:01.501" v="4810"/>
          <ac:spMkLst>
            <pc:docMk/>
            <pc:sldMk cId="4080949087" sldId="784"/>
            <ac:spMk id="3" creationId="{8D65B4AE-22B4-462D-A1B9-D55DC3E6EF81}"/>
          </ac:spMkLst>
        </pc:spChg>
        <pc:spChg chg="mod">
          <ac:chgData name="Carlos Gutierrez Perez" userId="80d4146473f9008d" providerId="LiveId" clId="{8F341114-0A50-4DD4-A431-1157668EA7E7}" dt="2026-01-06T22:56:01.501" v="4810"/>
          <ac:spMkLst>
            <pc:docMk/>
            <pc:sldMk cId="4080949087" sldId="784"/>
            <ac:spMk id="4" creationId="{7409ECA7-4309-490F-B416-B9B1D7D58D65}"/>
          </ac:spMkLst>
        </pc:spChg>
      </pc:sldChg>
      <pc:sldChg chg="modSp mod">
        <pc:chgData name="Carlos Gutierrez Perez" userId="80d4146473f9008d" providerId="LiveId" clId="{8F341114-0A50-4DD4-A431-1157668EA7E7}" dt="2026-01-06T22:56:01.501" v="4810"/>
        <pc:sldMkLst>
          <pc:docMk/>
          <pc:sldMk cId="4028650095" sldId="785"/>
        </pc:sldMkLst>
        <pc:spChg chg="mod">
          <ac:chgData name="Carlos Gutierrez Perez" userId="80d4146473f9008d" providerId="LiveId" clId="{8F341114-0A50-4DD4-A431-1157668EA7E7}" dt="2026-01-06T22:56:01.501" v="4810"/>
          <ac:spMkLst>
            <pc:docMk/>
            <pc:sldMk cId="4028650095" sldId="785"/>
            <ac:spMk id="2" creationId="{38DDDA79-9D5C-418F-ADA1-EA1D50383489}"/>
          </ac:spMkLst>
        </pc:spChg>
        <pc:spChg chg="mod">
          <ac:chgData name="Carlos Gutierrez Perez" userId="80d4146473f9008d" providerId="LiveId" clId="{8F341114-0A50-4DD4-A431-1157668EA7E7}" dt="2026-01-06T22:56:01.501" v="4810"/>
          <ac:spMkLst>
            <pc:docMk/>
            <pc:sldMk cId="4028650095" sldId="785"/>
            <ac:spMk id="3" creationId="{9C16CC97-FE4E-4837-990B-AE65008E2A57}"/>
          </ac:spMkLst>
        </pc:spChg>
        <pc:spChg chg="mod">
          <ac:chgData name="Carlos Gutierrez Perez" userId="80d4146473f9008d" providerId="LiveId" clId="{8F341114-0A50-4DD4-A431-1157668EA7E7}" dt="2026-01-06T22:56:01.501" v="4810"/>
          <ac:spMkLst>
            <pc:docMk/>
            <pc:sldMk cId="4028650095" sldId="785"/>
            <ac:spMk id="4" creationId="{35F93675-DF53-451C-81F1-C564EDBBC8D2}"/>
          </ac:spMkLst>
        </pc:spChg>
      </pc:sldChg>
      <pc:sldChg chg="modSp mod">
        <pc:chgData name="Carlos Gutierrez Perez" userId="80d4146473f9008d" providerId="LiveId" clId="{8F341114-0A50-4DD4-A431-1157668EA7E7}" dt="2026-01-06T22:56:01.501" v="4810"/>
        <pc:sldMkLst>
          <pc:docMk/>
          <pc:sldMk cId="0" sldId="786"/>
        </pc:sldMkLst>
        <pc:spChg chg="mod">
          <ac:chgData name="Carlos Gutierrez Perez" userId="80d4146473f9008d" providerId="LiveId" clId="{8F341114-0A50-4DD4-A431-1157668EA7E7}" dt="2026-01-06T22:56:01.501" v="4810"/>
          <ac:spMkLst>
            <pc:docMk/>
            <pc:sldMk cId="0" sldId="786"/>
            <ac:spMk id="2" creationId="{2081CB45-3100-4BE8-A12D-15EC065E983A}"/>
          </ac:spMkLst>
        </pc:spChg>
        <pc:spChg chg="mod">
          <ac:chgData name="Carlos Gutierrez Perez" userId="80d4146473f9008d" providerId="LiveId" clId="{8F341114-0A50-4DD4-A431-1157668EA7E7}" dt="2026-01-06T22:56:01.501" v="4810"/>
          <ac:spMkLst>
            <pc:docMk/>
            <pc:sldMk cId="0" sldId="786"/>
            <ac:spMk id="45058" creationId="{15802746-0599-4F5D-9128-DB938D3CBF70}"/>
          </ac:spMkLst>
        </pc:spChg>
        <pc:spChg chg="mod">
          <ac:chgData name="Carlos Gutierrez Perez" userId="80d4146473f9008d" providerId="LiveId" clId="{8F341114-0A50-4DD4-A431-1157668EA7E7}" dt="2026-01-06T22:56:01.501" v="4810"/>
          <ac:spMkLst>
            <pc:docMk/>
            <pc:sldMk cId="0" sldId="786"/>
            <ac:spMk id="87043" creationId="{851BF51D-8072-49DE-A93C-0F09F925AE4C}"/>
          </ac:spMkLst>
        </pc:spChg>
      </pc:sldChg>
      <pc:sldChg chg="modSp mod">
        <pc:chgData name="Carlos Gutierrez Perez" userId="80d4146473f9008d" providerId="LiveId" clId="{8F341114-0A50-4DD4-A431-1157668EA7E7}" dt="2026-01-06T22:56:01.501" v="4810"/>
        <pc:sldMkLst>
          <pc:docMk/>
          <pc:sldMk cId="3139919765" sldId="787"/>
        </pc:sldMkLst>
        <pc:spChg chg="mod">
          <ac:chgData name="Carlos Gutierrez Perez" userId="80d4146473f9008d" providerId="LiveId" clId="{8F341114-0A50-4DD4-A431-1157668EA7E7}" dt="2026-01-06T22:56:01.501" v="4810"/>
          <ac:spMkLst>
            <pc:docMk/>
            <pc:sldMk cId="3139919765" sldId="787"/>
            <ac:spMk id="2" creationId="{6307AFA1-EE2A-46AD-A78D-70D4E6012070}"/>
          </ac:spMkLst>
        </pc:spChg>
        <pc:spChg chg="mod">
          <ac:chgData name="Carlos Gutierrez Perez" userId="80d4146473f9008d" providerId="LiveId" clId="{8F341114-0A50-4DD4-A431-1157668EA7E7}" dt="2026-01-06T22:56:01.501" v="4810"/>
          <ac:spMkLst>
            <pc:docMk/>
            <pc:sldMk cId="3139919765" sldId="787"/>
            <ac:spMk id="26626" creationId="{811E9AE1-17B7-4510-BB5D-A85A92BE491A}"/>
          </ac:spMkLst>
        </pc:spChg>
      </pc:sldChg>
      <pc:sldChg chg="modSp mod">
        <pc:chgData name="Carlos Gutierrez Perez" userId="80d4146473f9008d" providerId="LiveId" clId="{8F341114-0A50-4DD4-A431-1157668EA7E7}" dt="2026-01-06T22:56:01.501" v="4810"/>
        <pc:sldMkLst>
          <pc:docMk/>
          <pc:sldMk cId="0" sldId="789"/>
        </pc:sldMkLst>
        <pc:spChg chg="mod">
          <ac:chgData name="Carlos Gutierrez Perez" userId="80d4146473f9008d" providerId="LiveId" clId="{8F341114-0A50-4DD4-A431-1157668EA7E7}" dt="2026-01-06T22:56:01.501" v="4810"/>
          <ac:spMkLst>
            <pc:docMk/>
            <pc:sldMk cId="0" sldId="789"/>
            <ac:spMk id="2" creationId="{9E68CEC4-5EFF-45A0-B21D-823373313874}"/>
          </ac:spMkLst>
        </pc:spChg>
        <pc:spChg chg="mod">
          <ac:chgData name="Carlos Gutierrez Perez" userId="80d4146473f9008d" providerId="LiveId" clId="{8F341114-0A50-4DD4-A431-1157668EA7E7}" dt="2026-01-06T22:56:01.501" v="4810"/>
          <ac:spMkLst>
            <pc:docMk/>
            <pc:sldMk cId="0" sldId="789"/>
            <ac:spMk id="28674" creationId="{FED99A06-F89B-4AB6-9712-370763857721}"/>
          </ac:spMkLst>
        </pc:spChg>
      </pc:sldChg>
      <pc:sldChg chg="modSp mod">
        <pc:chgData name="Carlos Gutierrez Perez" userId="80d4146473f9008d" providerId="LiveId" clId="{8F341114-0A50-4DD4-A431-1157668EA7E7}" dt="2026-01-06T22:56:01.501" v="4810"/>
        <pc:sldMkLst>
          <pc:docMk/>
          <pc:sldMk cId="0" sldId="790"/>
        </pc:sldMkLst>
        <pc:spChg chg="mod">
          <ac:chgData name="Carlos Gutierrez Perez" userId="80d4146473f9008d" providerId="LiveId" clId="{8F341114-0A50-4DD4-A431-1157668EA7E7}" dt="2026-01-06T22:56:01.501" v="4810"/>
          <ac:spMkLst>
            <pc:docMk/>
            <pc:sldMk cId="0" sldId="790"/>
            <ac:spMk id="4" creationId="{A42C06FE-BD57-44F2-AF65-89D814590A1E}"/>
          </ac:spMkLst>
        </pc:spChg>
        <pc:spChg chg="mod">
          <ac:chgData name="Carlos Gutierrez Perez" userId="80d4146473f9008d" providerId="LiveId" clId="{8F341114-0A50-4DD4-A431-1157668EA7E7}" dt="2026-01-06T22:56:01.501" v="4810"/>
          <ac:spMkLst>
            <pc:docMk/>
            <pc:sldMk cId="0" sldId="790"/>
            <ac:spMk id="29698" creationId="{9128043A-7D75-4AFA-AF1E-4BF3FACDF629}"/>
          </ac:spMkLst>
        </pc:spChg>
      </pc:sldChg>
      <pc:sldChg chg="modSp">
        <pc:chgData name="Carlos Gutierrez Perez" userId="80d4146473f9008d" providerId="LiveId" clId="{8F341114-0A50-4DD4-A431-1157668EA7E7}" dt="2026-01-06T23:01:19.783" v="4986"/>
        <pc:sldMkLst>
          <pc:docMk/>
          <pc:sldMk cId="3912294372" sldId="794"/>
        </pc:sldMkLst>
        <pc:spChg chg="mod">
          <ac:chgData name="Carlos Gutierrez Perez" userId="80d4146473f9008d" providerId="LiveId" clId="{8F341114-0A50-4DD4-A431-1157668EA7E7}" dt="2026-01-06T23:01:19.783" v="4986"/>
          <ac:spMkLst>
            <pc:docMk/>
            <pc:sldMk cId="3912294372" sldId="794"/>
            <ac:spMk id="2" creationId="{C5DDDE17-1DFD-48CC-9989-BC910E6F8997}"/>
          </ac:spMkLst>
        </pc:spChg>
        <pc:spChg chg="mod">
          <ac:chgData name="Carlos Gutierrez Perez" userId="80d4146473f9008d" providerId="LiveId" clId="{8F341114-0A50-4DD4-A431-1157668EA7E7}" dt="2026-01-06T23:01:19.783" v="4986"/>
          <ac:spMkLst>
            <pc:docMk/>
            <pc:sldMk cId="3912294372" sldId="794"/>
            <ac:spMk id="6" creationId="{EBC3CA7C-B4E4-4E7C-906E-C2357F685111}"/>
          </ac:spMkLst>
        </pc:spChg>
      </pc:sldChg>
      <pc:sldChg chg="modSp mod">
        <pc:chgData name="Carlos Gutierrez Perez" userId="80d4146473f9008d" providerId="LiveId" clId="{8F341114-0A50-4DD4-A431-1157668EA7E7}" dt="2026-01-06T22:56:01.501" v="4810"/>
        <pc:sldMkLst>
          <pc:docMk/>
          <pc:sldMk cId="2481309632" sldId="795"/>
        </pc:sldMkLst>
        <pc:spChg chg="mod">
          <ac:chgData name="Carlos Gutierrez Perez" userId="80d4146473f9008d" providerId="LiveId" clId="{8F341114-0A50-4DD4-A431-1157668EA7E7}" dt="2026-01-06T22:56:01.501" v="4810"/>
          <ac:spMkLst>
            <pc:docMk/>
            <pc:sldMk cId="2481309632" sldId="795"/>
            <ac:spMk id="2" creationId="{DDD5F724-71E1-4294-A629-6747E80793AA}"/>
          </ac:spMkLst>
        </pc:spChg>
        <pc:spChg chg="mod">
          <ac:chgData name="Carlos Gutierrez Perez" userId="80d4146473f9008d" providerId="LiveId" clId="{8F341114-0A50-4DD4-A431-1157668EA7E7}" dt="2026-01-06T22:56:01.501" v="4810"/>
          <ac:spMkLst>
            <pc:docMk/>
            <pc:sldMk cId="2481309632" sldId="795"/>
            <ac:spMk id="4" creationId="{16C5C8C7-9076-4027-8452-5584A233BCBD}"/>
          </ac:spMkLst>
        </pc:spChg>
        <pc:spChg chg="mod">
          <ac:chgData name="Carlos Gutierrez Perez" userId="80d4146473f9008d" providerId="LiveId" clId="{8F341114-0A50-4DD4-A431-1157668EA7E7}" dt="2026-01-06T22:56:01.501" v="4810"/>
          <ac:spMkLst>
            <pc:docMk/>
            <pc:sldMk cId="2481309632" sldId="795"/>
            <ac:spMk id="5" creationId="{C9721D38-248D-4320-9E7B-4A767EBBD972}"/>
          </ac:spMkLst>
        </pc:spChg>
      </pc:sldChg>
      <pc:sldChg chg="modSp mod">
        <pc:chgData name="Carlos Gutierrez Perez" userId="80d4146473f9008d" providerId="LiveId" clId="{8F341114-0A50-4DD4-A431-1157668EA7E7}" dt="2026-01-06T22:56:01.501" v="4810"/>
        <pc:sldMkLst>
          <pc:docMk/>
          <pc:sldMk cId="3993010785" sldId="798"/>
        </pc:sldMkLst>
        <pc:spChg chg="mod">
          <ac:chgData name="Carlos Gutierrez Perez" userId="80d4146473f9008d" providerId="LiveId" clId="{8F341114-0A50-4DD4-A431-1157668EA7E7}" dt="2026-01-06T22:56:01.501" v="4810"/>
          <ac:spMkLst>
            <pc:docMk/>
            <pc:sldMk cId="3993010785" sldId="798"/>
            <ac:spMk id="2" creationId="{825B879C-0D41-FAD3-513C-928731DC13D0}"/>
          </ac:spMkLst>
        </pc:spChg>
      </pc:sldChg>
      <pc:sldChg chg="modSp">
        <pc:chgData name="Carlos Gutierrez Perez" userId="80d4146473f9008d" providerId="LiveId" clId="{8F341114-0A50-4DD4-A431-1157668EA7E7}" dt="2026-01-06T22:52:54.925" v="4678"/>
        <pc:sldMkLst>
          <pc:docMk/>
          <pc:sldMk cId="4022961240" sldId="799"/>
        </pc:sldMkLst>
        <pc:spChg chg="mod">
          <ac:chgData name="Carlos Gutierrez Perez" userId="80d4146473f9008d" providerId="LiveId" clId="{8F341114-0A50-4DD4-A431-1157668EA7E7}" dt="2026-01-06T22:52:54.925" v="4678"/>
          <ac:spMkLst>
            <pc:docMk/>
            <pc:sldMk cId="4022961240" sldId="799"/>
            <ac:spMk id="4" creationId="{B5702FB7-37CF-3C3F-7040-12385C84ED97}"/>
          </ac:spMkLst>
        </pc:spChg>
        <pc:spChg chg="mod">
          <ac:chgData name="Carlos Gutierrez Perez" userId="80d4146473f9008d" providerId="LiveId" clId="{8F341114-0A50-4DD4-A431-1157668EA7E7}" dt="2026-01-06T22:52:54.925" v="4678"/>
          <ac:spMkLst>
            <pc:docMk/>
            <pc:sldMk cId="4022961240" sldId="799"/>
            <ac:spMk id="5" creationId="{588A73E1-D5AF-EB57-3D6F-7E431EB485D1}"/>
          </ac:spMkLst>
        </pc:spChg>
      </pc:sldChg>
      <pc:sldChg chg="modSp mod">
        <pc:chgData name="Carlos Gutierrez Perez" userId="80d4146473f9008d" providerId="LiveId" clId="{8F341114-0A50-4DD4-A431-1157668EA7E7}" dt="2026-01-06T22:56:01.501" v="4810"/>
        <pc:sldMkLst>
          <pc:docMk/>
          <pc:sldMk cId="2092603267" sldId="801"/>
        </pc:sldMkLst>
        <pc:spChg chg="mod">
          <ac:chgData name="Carlos Gutierrez Perez" userId="80d4146473f9008d" providerId="LiveId" clId="{8F341114-0A50-4DD4-A431-1157668EA7E7}" dt="2026-01-06T22:56:01.501" v="4810"/>
          <ac:spMkLst>
            <pc:docMk/>
            <pc:sldMk cId="2092603267" sldId="801"/>
            <ac:spMk id="4" creationId="{D0839470-3FE1-1A21-8D47-72C5E2460463}"/>
          </ac:spMkLst>
        </pc:spChg>
        <pc:spChg chg="mod">
          <ac:chgData name="Carlos Gutierrez Perez" userId="80d4146473f9008d" providerId="LiveId" clId="{8F341114-0A50-4DD4-A431-1157668EA7E7}" dt="2026-01-06T22:56:01.501" v="4810"/>
          <ac:spMkLst>
            <pc:docMk/>
            <pc:sldMk cId="2092603267" sldId="801"/>
            <ac:spMk id="5" creationId="{A9AABCC4-9661-35C4-8994-82E5DF7DC3A4}"/>
          </ac:spMkLst>
        </pc:spChg>
      </pc:sldChg>
      <pc:sldChg chg="modSp mod">
        <pc:chgData name="Carlos Gutierrez Perez" userId="80d4146473f9008d" providerId="LiveId" clId="{8F341114-0A50-4DD4-A431-1157668EA7E7}" dt="2026-01-06T22:56:01.501" v="4810"/>
        <pc:sldMkLst>
          <pc:docMk/>
          <pc:sldMk cId="3514034863" sldId="802"/>
        </pc:sldMkLst>
        <pc:spChg chg="mod">
          <ac:chgData name="Carlos Gutierrez Perez" userId="80d4146473f9008d" providerId="LiveId" clId="{8F341114-0A50-4DD4-A431-1157668EA7E7}" dt="2026-01-06T22:56:01.501" v="4810"/>
          <ac:spMkLst>
            <pc:docMk/>
            <pc:sldMk cId="3514034863" sldId="802"/>
            <ac:spMk id="2" creationId="{8997BF76-6838-A009-A131-25A71A01D6FC}"/>
          </ac:spMkLst>
        </pc:spChg>
        <pc:spChg chg="mod">
          <ac:chgData name="Carlos Gutierrez Perez" userId="80d4146473f9008d" providerId="LiveId" clId="{8F341114-0A50-4DD4-A431-1157668EA7E7}" dt="2026-01-06T22:56:01.501" v="4810"/>
          <ac:spMkLst>
            <pc:docMk/>
            <pc:sldMk cId="3514034863" sldId="802"/>
            <ac:spMk id="3" creationId="{BC2C18A8-8C7F-08AC-96E3-839BA21ECDF7}"/>
          </ac:spMkLst>
        </pc:spChg>
      </pc:sldChg>
      <pc:sldChg chg="modSp">
        <pc:chgData name="Carlos Gutierrez Perez" userId="80d4146473f9008d" providerId="LiveId" clId="{8F341114-0A50-4DD4-A431-1157668EA7E7}" dt="2026-01-06T22:56:01.501" v="4810"/>
        <pc:sldMkLst>
          <pc:docMk/>
          <pc:sldMk cId="516667948" sldId="804"/>
        </pc:sldMkLst>
        <pc:spChg chg="mod">
          <ac:chgData name="Carlos Gutierrez Perez" userId="80d4146473f9008d" providerId="LiveId" clId="{8F341114-0A50-4DD4-A431-1157668EA7E7}" dt="2026-01-06T22:56:01.501" v="4810"/>
          <ac:spMkLst>
            <pc:docMk/>
            <pc:sldMk cId="516667948" sldId="804"/>
            <ac:spMk id="4" creationId="{1CD0BAD6-FB35-FB73-A849-058DA309E932}"/>
          </ac:spMkLst>
        </pc:spChg>
        <pc:spChg chg="mod">
          <ac:chgData name="Carlos Gutierrez Perez" userId="80d4146473f9008d" providerId="LiveId" clId="{8F341114-0A50-4DD4-A431-1157668EA7E7}" dt="2026-01-06T22:56:01.501" v="4810"/>
          <ac:spMkLst>
            <pc:docMk/>
            <pc:sldMk cId="516667948" sldId="804"/>
            <ac:spMk id="5" creationId="{45951C1A-CACE-824C-C56C-7FF296807F11}"/>
          </ac:spMkLst>
        </pc:spChg>
      </pc:sldChg>
      <pc:sldChg chg="modSp mod">
        <pc:chgData name="Carlos Gutierrez Perez" userId="80d4146473f9008d" providerId="LiveId" clId="{8F341114-0A50-4DD4-A431-1157668EA7E7}" dt="2026-01-06T22:56:01.501" v="4810"/>
        <pc:sldMkLst>
          <pc:docMk/>
          <pc:sldMk cId="1183166254" sldId="805"/>
        </pc:sldMkLst>
        <pc:spChg chg="mod">
          <ac:chgData name="Carlos Gutierrez Perez" userId="80d4146473f9008d" providerId="LiveId" clId="{8F341114-0A50-4DD4-A431-1157668EA7E7}" dt="2026-01-04T22:27:33.071" v="1183" actId="20577"/>
          <ac:spMkLst>
            <pc:docMk/>
            <pc:sldMk cId="1183166254" sldId="805"/>
            <ac:spMk id="2" creationId="{1E90FA88-0D6F-8B16-BD85-346ED3314809}"/>
          </ac:spMkLst>
        </pc:spChg>
        <pc:spChg chg="mod">
          <ac:chgData name="Carlos Gutierrez Perez" userId="80d4146473f9008d" providerId="LiveId" clId="{8F341114-0A50-4DD4-A431-1157668EA7E7}" dt="2026-01-06T22:56:01.501" v="4810"/>
          <ac:spMkLst>
            <pc:docMk/>
            <pc:sldMk cId="1183166254" sldId="805"/>
            <ac:spMk id="3" creationId="{2ADC7840-C2D2-BDDC-6B5A-CD1BD47CE616}"/>
          </ac:spMkLst>
        </pc:spChg>
      </pc:sldChg>
      <pc:sldChg chg="modSp mod">
        <pc:chgData name="Carlos Gutierrez Perez" userId="80d4146473f9008d" providerId="LiveId" clId="{8F341114-0A50-4DD4-A431-1157668EA7E7}" dt="2026-01-06T22:52:14.609" v="4644"/>
        <pc:sldMkLst>
          <pc:docMk/>
          <pc:sldMk cId="1405099318" sldId="806"/>
        </pc:sldMkLst>
        <pc:spChg chg="mod">
          <ac:chgData name="Carlos Gutierrez Perez" userId="80d4146473f9008d" providerId="LiveId" clId="{8F341114-0A50-4DD4-A431-1157668EA7E7}" dt="2026-01-06T22:52:14.609" v="4644"/>
          <ac:spMkLst>
            <pc:docMk/>
            <pc:sldMk cId="1405099318" sldId="806"/>
            <ac:spMk id="3" creationId="{2ADC7840-C2D2-BDDC-6B5A-CD1BD47CE616}"/>
          </ac:spMkLst>
        </pc:spChg>
      </pc:sldChg>
      <pc:sldChg chg="modSp mod">
        <pc:chgData name="Carlos Gutierrez Perez" userId="80d4146473f9008d" providerId="LiveId" clId="{8F341114-0A50-4DD4-A431-1157668EA7E7}" dt="2026-01-06T22:52:14.609" v="4644"/>
        <pc:sldMkLst>
          <pc:docMk/>
          <pc:sldMk cId="996449345" sldId="807"/>
        </pc:sldMkLst>
        <pc:spChg chg="mod">
          <ac:chgData name="Carlos Gutierrez Perez" userId="80d4146473f9008d" providerId="LiveId" clId="{8F341114-0A50-4DD4-A431-1157668EA7E7}" dt="2026-01-06T22:52:14.609" v="4644"/>
          <ac:spMkLst>
            <pc:docMk/>
            <pc:sldMk cId="996449345" sldId="807"/>
            <ac:spMk id="3" creationId="{F099D226-1CA9-92EA-8411-FBECD5F56BB6}"/>
          </ac:spMkLst>
        </pc:spChg>
      </pc:sldChg>
      <pc:sldChg chg="addSp delSp modSp mod">
        <pc:chgData name="Carlos Gutierrez Perez" userId="80d4146473f9008d" providerId="LiveId" clId="{8F341114-0A50-4DD4-A431-1157668EA7E7}" dt="2026-01-06T22:54:27.577" v="4719" actId="1076"/>
        <pc:sldMkLst>
          <pc:docMk/>
          <pc:sldMk cId="2941250837" sldId="816"/>
        </pc:sldMkLst>
        <pc:spChg chg="mod">
          <ac:chgData name="Carlos Gutierrez Perez" userId="80d4146473f9008d" providerId="LiveId" clId="{8F341114-0A50-4DD4-A431-1157668EA7E7}" dt="2026-01-06T22:52:31.612" v="4649" actId="27636"/>
          <ac:spMkLst>
            <pc:docMk/>
            <pc:sldMk cId="2941250837" sldId="816"/>
            <ac:spMk id="2" creationId="{6C0189FC-E603-4156-8C20-2AC722C45A7C}"/>
          </ac:spMkLst>
        </pc:spChg>
        <pc:picChg chg="add mod">
          <ac:chgData name="Carlos Gutierrez Perez" userId="80d4146473f9008d" providerId="LiveId" clId="{8F341114-0A50-4DD4-A431-1157668EA7E7}" dt="2026-01-06T22:54:27.577" v="4719" actId="1076"/>
          <ac:picMkLst>
            <pc:docMk/>
            <pc:sldMk cId="2941250837" sldId="816"/>
            <ac:picMk id="8" creationId="{067FB37F-3D3D-9318-351C-483DFDCD2AB7}"/>
          </ac:picMkLst>
        </pc:picChg>
      </pc:sldChg>
      <pc:sldChg chg="del">
        <pc:chgData name="Carlos Gutierrez Perez" userId="80d4146473f9008d" providerId="LiveId" clId="{8F341114-0A50-4DD4-A431-1157668EA7E7}" dt="2026-01-04T22:35:39.862" v="1348" actId="47"/>
        <pc:sldMkLst>
          <pc:docMk/>
          <pc:sldMk cId="1941245087" sldId="817"/>
        </pc:sldMkLst>
      </pc:sldChg>
      <pc:sldChg chg="modSp mod">
        <pc:chgData name="Carlos Gutierrez Perez" userId="80d4146473f9008d" providerId="LiveId" clId="{8F341114-0A50-4DD4-A431-1157668EA7E7}" dt="2026-01-06T22:56:01.501" v="4810"/>
        <pc:sldMkLst>
          <pc:docMk/>
          <pc:sldMk cId="2662015698" sldId="882"/>
        </pc:sldMkLst>
        <pc:spChg chg="mod">
          <ac:chgData name="Carlos Gutierrez Perez" userId="80d4146473f9008d" providerId="LiveId" clId="{8F341114-0A50-4DD4-A431-1157668EA7E7}" dt="2026-01-06T22:56:01.501" v="4810"/>
          <ac:spMkLst>
            <pc:docMk/>
            <pc:sldMk cId="2662015698" sldId="882"/>
            <ac:spMk id="2" creationId="{8AA1C1B2-8D5A-4B7C-980A-5ABF8E4AE2F7}"/>
          </ac:spMkLst>
        </pc:spChg>
        <pc:spChg chg="mod">
          <ac:chgData name="Carlos Gutierrez Perez" userId="80d4146473f9008d" providerId="LiveId" clId="{8F341114-0A50-4DD4-A431-1157668EA7E7}" dt="2026-01-06T22:56:01.501" v="4810"/>
          <ac:spMkLst>
            <pc:docMk/>
            <pc:sldMk cId="2662015698" sldId="882"/>
            <ac:spMk id="3" creationId="{9F6A4700-3F4C-4450-B224-3D54D510138B}"/>
          </ac:spMkLst>
        </pc:spChg>
        <pc:spChg chg="mod">
          <ac:chgData name="Carlos Gutierrez Perez" userId="80d4146473f9008d" providerId="LiveId" clId="{8F341114-0A50-4DD4-A431-1157668EA7E7}" dt="2026-01-06T22:56:01.501" v="4810"/>
          <ac:spMkLst>
            <pc:docMk/>
            <pc:sldMk cId="2662015698" sldId="882"/>
            <ac:spMk id="30722" creationId="{A8D7EE61-90F7-4FEB-8AD3-34459E2382AB}"/>
          </ac:spMkLst>
        </pc:spChg>
      </pc:sldChg>
      <pc:sldChg chg="modSp mod">
        <pc:chgData name="Carlos Gutierrez Perez" userId="80d4146473f9008d" providerId="LiveId" clId="{8F341114-0A50-4DD4-A431-1157668EA7E7}" dt="2026-01-06T22:56:01.501" v="4810"/>
        <pc:sldMkLst>
          <pc:docMk/>
          <pc:sldMk cId="256701898" sldId="890"/>
        </pc:sldMkLst>
        <pc:spChg chg="mod">
          <ac:chgData name="Carlos Gutierrez Perez" userId="80d4146473f9008d" providerId="LiveId" clId="{8F341114-0A50-4DD4-A431-1157668EA7E7}" dt="2026-01-06T22:56:01.501" v="4810"/>
          <ac:spMkLst>
            <pc:docMk/>
            <pc:sldMk cId="256701898" sldId="890"/>
            <ac:spMk id="2" creationId="{49DF97B2-E15B-4411-9BBD-1A8D72DEB459}"/>
          </ac:spMkLst>
        </pc:spChg>
        <pc:spChg chg="mod">
          <ac:chgData name="Carlos Gutierrez Perez" userId="80d4146473f9008d" providerId="LiveId" clId="{8F341114-0A50-4DD4-A431-1157668EA7E7}" dt="2026-01-06T22:56:01.501" v="4810"/>
          <ac:spMkLst>
            <pc:docMk/>
            <pc:sldMk cId="256701898" sldId="890"/>
            <ac:spMk id="3" creationId="{E94D768C-743D-4C3A-9F7D-8DED38E64F84}"/>
          </ac:spMkLst>
        </pc:spChg>
        <pc:spChg chg="mod">
          <ac:chgData name="Carlos Gutierrez Perez" userId="80d4146473f9008d" providerId="LiveId" clId="{8F341114-0A50-4DD4-A431-1157668EA7E7}" dt="2026-01-06T22:56:01.501" v="4810"/>
          <ac:spMkLst>
            <pc:docMk/>
            <pc:sldMk cId="256701898" sldId="890"/>
            <ac:spMk id="47106" creationId="{0764240E-3FC9-4505-BA3A-0E4DF2A2900F}"/>
          </ac:spMkLst>
        </pc:spChg>
      </pc:sldChg>
      <pc:sldChg chg="modSp mod">
        <pc:chgData name="Carlos Gutierrez Perez" userId="80d4146473f9008d" providerId="LiveId" clId="{8F341114-0A50-4DD4-A431-1157668EA7E7}" dt="2026-01-06T22:56:01.501" v="4810"/>
        <pc:sldMkLst>
          <pc:docMk/>
          <pc:sldMk cId="474962209" sldId="919"/>
        </pc:sldMkLst>
        <pc:spChg chg="mod">
          <ac:chgData name="Carlos Gutierrez Perez" userId="80d4146473f9008d" providerId="LiveId" clId="{8F341114-0A50-4DD4-A431-1157668EA7E7}" dt="2026-01-06T22:56:01.501" v="4810"/>
          <ac:spMkLst>
            <pc:docMk/>
            <pc:sldMk cId="474962209" sldId="919"/>
            <ac:spMk id="4" creationId="{153E95BF-980C-4EB4-908D-5D1A0F27F02C}"/>
          </ac:spMkLst>
        </pc:spChg>
        <pc:spChg chg="mod">
          <ac:chgData name="Carlos Gutierrez Perez" userId="80d4146473f9008d" providerId="LiveId" clId="{8F341114-0A50-4DD4-A431-1157668EA7E7}" dt="2026-01-06T22:56:01.501" v="4810"/>
          <ac:spMkLst>
            <pc:docMk/>
            <pc:sldMk cId="474962209" sldId="919"/>
            <ac:spMk id="5" creationId="{2271DF61-D56B-4132-8415-AADB3E194031}"/>
          </ac:spMkLst>
        </pc:spChg>
      </pc:sldChg>
      <pc:sldChg chg="modSp mod">
        <pc:chgData name="Carlos Gutierrez Perez" userId="80d4146473f9008d" providerId="LiveId" clId="{8F341114-0A50-4DD4-A431-1157668EA7E7}" dt="2026-01-06T22:56:01.501" v="4810"/>
        <pc:sldMkLst>
          <pc:docMk/>
          <pc:sldMk cId="346456283" sldId="920"/>
        </pc:sldMkLst>
        <pc:spChg chg="mod">
          <ac:chgData name="Carlos Gutierrez Perez" userId="80d4146473f9008d" providerId="LiveId" clId="{8F341114-0A50-4DD4-A431-1157668EA7E7}" dt="2026-01-06T22:56:01.501" v="4810"/>
          <ac:spMkLst>
            <pc:docMk/>
            <pc:sldMk cId="346456283" sldId="920"/>
            <ac:spMk id="2" creationId="{DAA41BC2-E934-4AC1-B0CA-7D617FC58409}"/>
          </ac:spMkLst>
        </pc:spChg>
        <pc:spChg chg="mod">
          <ac:chgData name="Carlos Gutierrez Perez" userId="80d4146473f9008d" providerId="LiveId" clId="{8F341114-0A50-4DD4-A431-1157668EA7E7}" dt="2026-01-06T22:56:01.501" v="4810"/>
          <ac:spMkLst>
            <pc:docMk/>
            <pc:sldMk cId="346456283" sldId="920"/>
            <ac:spMk id="3" creationId="{3ECB8274-0747-4BAE-BCCD-43771576E2E4}"/>
          </ac:spMkLst>
        </pc:spChg>
      </pc:sldChg>
      <pc:sldChg chg="modSp mod">
        <pc:chgData name="Carlos Gutierrez Perez" userId="80d4146473f9008d" providerId="LiveId" clId="{8F341114-0A50-4DD4-A431-1157668EA7E7}" dt="2026-01-06T22:56:01.501" v="4810"/>
        <pc:sldMkLst>
          <pc:docMk/>
          <pc:sldMk cId="2747402742" sldId="927"/>
        </pc:sldMkLst>
        <pc:spChg chg="mod">
          <ac:chgData name="Carlos Gutierrez Perez" userId="80d4146473f9008d" providerId="LiveId" clId="{8F341114-0A50-4DD4-A431-1157668EA7E7}" dt="2026-01-06T22:56:01.501" v="4810"/>
          <ac:spMkLst>
            <pc:docMk/>
            <pc:sldMk cId="2747402742" sldId="927"/>
            <ac:spMk id="3" creationId="{23D17F26-9EF0-48ED-8B00-3403388D77C3}"/>
          </ac:spMkLst>
        </pc:spChg>
        <pc:spChg chg="mod">
          <ac:chgData name="Carlos Gutierrez Perez" userId="80d4146473f9008d" providerId="LiveId" clId="{8F341114-0A50-4DD4-A431-1157668EA7E7}" dt="2026-01-06T22:56:01.501" v="4810"/>
          <ac:spMkLst>
            <pc:docMk/>
            <pc:sldMk cId="2747402742" sldId="927"/>
            <ac:spMk id="4" creationId="{8D0F39A3-A39F-4D58-AFA9-2A63969A4EEE}"/>
          </ac:spMkLst>
        </pc:spChg>
        <pc:spChg chg="mod">
          <ac:chgData name="Carlos Gutierrez Perez" userId="80d4146473f9008d" providerId="LiveId" clId="{8F341114-0A50-4DD4-A431-1157668EA7E7}" dt="2026-01-06T22:56:01.501" v="4810"/>
          <ac:spMkLst>
            <pc:docMk/>
            <pc:sldMk cId="2747402742" sldId="927"/>
            <ac:spMk id="5" creationId="{6977BE8F-E45C-49EC-936C-24CF164B427D}"/>
          </ac:spMkLst>
        </pc:spChg>
      </pc:sldChg>
      <pc:sldChg chg="del">
        <pc:chgData name="Carlos Gutierrez Perez" userId="80d4146473f9008d" providerId="LiveId" clId="{8F341114-0A50-4DD4-A431-1157668EA7E7}" dt="2026-01-05T01:39:04.309" v="3019" actId="47"/>
        <pc:sldMkLst>
          <pc:docMk/>
          <pc:sldMk cId="3035603263" sldId="937"/>
        </pc:sldMkLst>
      </pc:sldChg>
      <pc:sldChg chg="modSp mod chgLayout">
        <pc:chgData name="Carlos Gutierrez Perez" userId="80d4146473f9008d" providerId="LiveId" clId="{8F341114-0A50-4DD4-A431-1157668EA7E7}" dt="2026-01-06T22:56:01.501" v="4810"/>
        <pc:sldMkLst>
          <pc:docMk/>
          <pc:sldMk cId="1569452152" sldId="938"/>
        </pc:sldMkLst>
        <pc:spChg chg="mod ord">
          <ac:chgData name="Carlos Gutierrez Perez" userId="80d4146473f9008d" providerId="LiveId" clId="{8F341114-0A50-4DD4-A431-1157668EA7E7}" dt="2026-01-06T22:56:01.501" v="4810"/>
          <ac:spMkLst>
            <pc:docMk/>
            <pc:sldMk cId="1569452152" sldId="938"/>
            <ac:spMk id="2" creationId="{52C1A813-E471-433F-85E7-2F88ED774B12}"/>
          </ac:spMkLst>
        </pc:spChg>
        <pc:spChg chg="mod ord">
          <ac:chgData name="Carlos Gutierrez Perez" userId="80d4146473f9008d" providerId="LiveId" clId="{8F341114-0A50-4DD4-A431-1157668EA7E7}" dt="2026-01-06T22:56:01.501" v="4810"/>
          <ac:spMkLst>
            <pc:docMk/>
            <pc:sldMk cId="1569452152" sldId="938"/>
            <ac:spMk id="3" creationId="{E78BD266-2994-4884-8C28-26AAB5F2DFE5}"/>
          </ac:spMkLst>
        </pc:spChg>
        <pc:spChg chg="mod ord">
          <ac:chgData name="Carlos Gutierrez Perez" userId="80d4146473f9008d" providerId="LiveId" clId="{8F341114-0A50-4DD4-A431-1157668EA7E7}" dt="2026-01-06T22:56:01.501" v="4810"/>
          <ac:spMkLst>
            <pc:docMk/>
            <pc:sldMk cId="1569452152" sldId="938"/>
            <ac:spMk id="4" creationId="{A0B803F8-0210-4E53-A10D-33CD65223B0D}"/>
          </ac:spMkLst>
        </pc:spChg>
      </pc:sldChg>
      <pc:sldChg chg="modSp mod">
        <pc:chgData name="Carlos Gutierrez Perez" userId="80d4146473f9008d" providerId="LiveId" clId="{8F341114-0A50-4DD4-A431-1157668EA7E7}" dt="2026-01-06T22:56:01.501" v="4810"/>
        <pc:sldMkLst>
          <pc:docMk/>
          <pc:sldMk cId="133772916" sldId="939"/>
        </pc:sldMkLst>
        <pc:spChg chg="mod">
          <ac:chgData name="Carlos Gutierrez Perez" userId="80d4146473f9008d" providerId="LiveId" clId="{8F341114-0A50-4DD4-A431-1157668EA7E7}" dt="2026-01-06T22:56:01.501" v="4810"/>
          <ac:spMkLst>
            <pc:docMk/>
            <pc:sldMk cId="133772916" sldId="939"/>
            <ac:spMk id="2" creationId="{AC3F5728-EC48-407B-B40F-D6CCF6F782A3}"/>
          </ac:spMkLst>
        </pc:spChg>
        <pc:picChg chg="mod">
          <ac:chgData name="Carlos Gutierrez Perez" userId="80d4146473f9008d" providerId="LiveId" clId="{8F341114-0A50-4DD4-A431-1157668EA7E7}" dt="2026-01-06T22:52:13.532" v="4642"/>
          <ac:picMkLst>
            <pc:docMk/>
            <pc:sldMk cId="133772916" sldId="939"/>
            <ac:picMk id="4" creationId="{3B85ABF3-1880-4CF0-A21C-3639E391AA06}"/>
          </ac:picMkLst>
        </pc:picChg>
      </pc:sldChg>
      <pc:sldChg chg="modSp">
        <pc:chgData name="Carlos Gutierrez Perez" userId="80d4146473f9008d" providerId="LiveId" clId="{8F341114-0A50-4DD4-A431-1157668EA7E7}" dt="2026-01-06T22:56:01.501" v="4810"/>
        <pc:sldMkLst>
          <pc:docMk/>
          <pc:sldMk cId="1524712547" sldId="940"/>
        </pc:sldMkLst>
        <pc:spChg chg="mod">
          <ac:chgData name="Carlos Gutierrez Perez" userId="80d4146473f9008d" providerId="LiveId" clId="{8F341114-0A50-4DD4-A431-1157668EA7E7}" dt="2026-01-06T22:56:01.501" v="4810"/>
          <ac:spMkLst>
            <pc:docMk/>
            <pc:sldMk cId="1524712547" sldId="940"/>
            <ac:spMk id="2" creationId="{607D5DC3-165B-40BC-94BE-11332460C46A}"/>
          </ac:spMkLst>
        </pc:spChg>
      </pc:sldChg>
      <pc:sldChg chg="modSp mod">
        <pc:chgData name="Carlos Gutierrez Perez" userId="80d4146473f9008d" providerId="LiveId" clId="{8F341114-0A50-4DD4-A431-1157668EA7E7}" dt="2026-01-06T22:56:01.501" v="4810"/>
        <pc:sldMkLst>
          <pc:docMk/>
          <pc:sldMk cId="2624821645" sldId="943"/>
        </pc:sldMkLst>
        <pc:spChg chg="mod">
          <ac:chgData name="Carlos Gutierrez Perez" userId="80d4146473f9008d" providerId="LiveId" clId="{8F341114-0A50-4DD4-A431-1157668EA7E7}" dt="2026-01-06T22:56:01.501" v="4810"/>
          <ac:spMkLst>
            <pc:docMk/>
            <pc:sldMk cId="2624821645" sldId="943"/>
            <ac:spMk id="2" creationId="{9A422574-FD59-4695-996B-7320160514DB}"/>
          </ac:spMkLst>
        </pc:spChg>
        <pc:spChg chg="mod">
          <ac:chgData name="Carlos Gutierrez Perez" userId="80d4146473f9008d" providerId="LiveId" clId="{8F341114-0A50-4DD4-A431-1157668EA7E7}" dt="2026-01-06T22:56:01.501" v="4810"/>
          <ac:spMkLst>
            <pc:docMk/>
            <pc:sldMk cId="2624821645" sldId="943"/>
            <ac:spMk id="3" creationId="{BBD539ED-1EB9-4254-AA85-D0BB036C613D}"/>
          </ac:spMkLst>
        </pc:spChg>
        <pc:spChg chg="mod">
          <ac:chgData name="Carlos Gutierrez Perez" userId="80d4146473f9008d" providerId="LiveId" clId="{8F341114-0A50-4DD4-A431-1157668EA7E7}" dt="2026-01-06T22:56:01.501" v="4810"/>
          <ac:spMkLst>
            <pc:docMk/>
            <pc:sldMk cId="2624821645" sldId="943"/>
            <ac:spMk id="4" creationId="{AE377D0E-9284-423E-9FDD-261779A80B4A}"/>
          </ac:spMkLst>
        </pc:spChg>
      </pc:sldChg>
      <pc:sldChg chg="modSp mod">
        <pc:chgData name="Carlos Gutierrez Perez" userId="80d4146473f9008d" providerId="LiveId" clId="{8F341114-0A50-4DD4-A431-1157668EA7E7}" dt="2026-01-06T22:56:01.501" v="4810"/>
        <pc:sldMkLst>
          <pc:docMk/>
          <pc:sldMk cId="3783854385" sldId="944"/>
        </pc:sldMkLst>
        <pc:spChg chg="mod">
          <ac:chgData name="Carlos Gutierrez Perez" userId="80d4146473f9008d" providerId="LiveId" clId="{8F341114-0A50-4DD4-A431-1157668EA7E7}" dt="2026-01-06T22:56:01.501" v="4810"/>
          <ac:spMkLst>
            <pc:docMk/>
            <pc:sldMk cId="3783854385" sldId="944"/>
            <ac:spMk id="2" creationId="{16993DEF-9B82-4A1E-935B-33E4B8DC0AC5}"/>
          </ac:spMkLst>
        </pc:spChg>
        <pc:spChg chg="mod">
          <ac:chgData name="Carlos Gutierrez Perez" userId="80d4146473f9008d" providerId="LiveId" clId="{8F341114-0A50-4DD4-A431-1157668EA7E7}" dt="2026-01-06T22:56:01.501" v="4810"/>
          <ac:spMkLst>
            <pc:docMk/>
            <pc:sldMk cId="3783854385" sldId="944"/>
            <ac:spMk id="3" creationId="{CF6AD65A-0100-4C51-800B-5268377F93E6}"/>
          </ac:spMkLst>
        </pc:spChg>
        <pc:spChg chg="mod">
          <ac:chgData name="Carlos Gutierrez Perez" userId="80d4146473f9008d" providerId="LiveId" clId="{8F341114-0A50-4DD4-A431-1157668EA7E7}" dt="2026-01-06T22:56:01.501" v="4810"/>
          <ac:spMkLst>
            <pc:docMk/>
            <pc:sldMk cId="3783854385" sldId="944"/>
            <ac:spMk id="4" creationId="{4AE5B6EA-D511-430C-AAC7-A836179CF855}"/>
          </ac:spMkLst>
        </pc:spChg>
      </pc:sldChg>
      <pc:sldChg chg="modSp mod">
        <pc:chgData name="Carlos Gutierrez Perez" userId="80d4146473f9008d" providerId="LiveId" clId="{8F341114-0A50-4DD4-A431-1157668EA7E7}" dt="2026-01-11T02:06:47.989" v="5265" actId="20577"/>
        <pc:sldMkLst>
          <pc:docMk/>
          <pc:sldMk cId="425365217" sldId="2507"/>
        </pc:sldMkLst>
        <pc:spChg chg="mod">
          <ac:chgData name="Carlos Gutierrez Perez" userId="80d4146473f9008d" providerId="LiveId" clId="{8F341114-0A50-4DD4-A431-1157668EA7E7}" dt="2026-01-11T02:06:47.989" v="5265" actId="20577"/>
          <ac:spMkLst>
            <pc:docMk/>
            <pc:sldMk cId="425365217" sldId="2507"/>
            <ac:spMk id="5" creationId="{8CF52A25-BB69-3454-9538-85656ED77F7B}"/>
          </ac:spMkLst>
        </pc:spChg>
        <pc:spChg chg="mod">
          <ac:chgData name="Carlos Gutierrez Perez" userId="80d4146473f9008d" providerId="LiveId" clId="{8F341114-0A50-4DD4-A431-1157668EA7E7}" dt="2026-01-06T22:56:01.501" v="4810"/>
          <ac:spMkLst>
            <pc:docMk/>
            <pc:sldMk cId="425365217" sldId="2507"/>
            <ac:spMk id="6" creationId="{482F467B-4797-B285-1F18-77786C7AA6E8}"/>
          </ac:spMkLst>
        </pc:spChg>
      </pc:sldChg>
      <pc:sldChg chg="modSp mod">
        <pc:chgData name="Carlos Gutierrez Perez" userId="80d4146473f9008d" providerId="LiveId" clId="{8F341114-0A50-4DD4-A431-1157668EA7E7}" dt="2026-01-06T22:56:01.501" v="4810"/>
        <pc:sldMkLst>
          <pc:docMk/>
          <pc:sldMk cId="768001932" sldId="2532"/>
        </pc:sldMkLst>
        <pc:spChg chg="mod">
          <ac:chgData name="Carlos Gutierrez Perez" userId="80d4146473f9008d" providerId="LiveId" clId="{8F341114-0A50-4DD4-A431-1157668EA7E7}" dt="2026-01-06T22:56:01.501" v="4810"/>
          <ac:spMkLst>
            <pc:docMk/>
            <pc:sldMk cId="768001932" sldId="2532"/>
            <ac:spMk id="2" creationId="{859C9613-C9EC-5270-83D1-3FFB39F7C6A6}"/>
          </ac:spMkLst>
        </pc:spChg>
        <pc:spChg chg="mod">
          <ac:chgData name="Carlos Gutierrez Perez" userId="80d4146473f9008d" providerId="LiveId" clId="{8F341114-0A50-4DD4-A431-1157668EA7E7}" dt="2026-01-06T22:56:01.501" v="4810"/>
          <ac:spMkLst>
            <pc:docMk/>
            <pc:sldMk cId="768001932" sldId="2532"/>
            <ac:spMk id="3" creationId="{70A610B0-1145-C34B-231F-8E493EA4A30D}"/>
          </ac:spMkLst>
        </pc:spChg>
      </pc:sldChg>
      <pc:sldChg chg="modSp mod">
        <pc:chgData name="Carlos Gutierrez Perez" userId="80d4146473f9008d" providerId="LiveId" clId="{8F341114-0A50-4DD4-A431-1157668EA7E7}" dt="2026-01-06T22:56:01.501" v="4810"/>
        <pc:sldMkLst>
          <pc:docMk/>
          <pc:sldMk cId="2124647340" sldId="2539"/>
        </pc:sldMkLst>
        <pc:spChg chg="mod">
          <ac:chgData name="Carlos Gutierrez Perez" userId="80d4146473f9008d" providerId="LiveId" clId="{8F341114-0A50-4DD4-A431-1157668EA7E7}" dt="2026-01-06T22:56:01.501" v="4810"/>
          <ac:spMkLst>
            <pc:docMk/>
            <pc:sldMk cId="2124647340" sldId="2539"/>
            <ac:spMk id="2" creationId="{E9EB6101-D80F-E2AF-B390-1EE0B02E8BDC}"/>
          </ac:spMkLst>
        </pc:spChg>
        <pc:spChg chg="mod">
          <ac:chgData name="Carlos Gutierrez Perez" userId="80d4146473f9008d" providerId="LiveId" clId="{8F341114-0A50-4DD4-A431-1157668EA7E7}" dt="2026-01-06T22:56:01.501" v="4810"/>
          <ac:spMkLst>
            <pc:docMk/>
            <pc:sldMk cId="2124647340" sldId="2539"/>
            <ac:spMk id="3" creationId="{A7824B8A-335F-E809-54A9-562CBC1312E0}"/>
          </ac:spMkLst>
        </pc:spChg>
      </pc:sldChg>
      <pc:sldChg chg="modSp mod">
        <pc:chgData name="Carlos Gutierrez Perez" userId="80d4146473f9008d" providerId="LiveId" clId="{8F341114-0A50-4DD4-A431-1157668EA7E7}" dt="2026-01-06T22:56:01.501" v="4810"/>
        <pc:sldMkLst>
          <pc:docMk/>
          <pc:sldMk cId="611037470" sldId="2551"/>
        </pc:sldMkLst>
        <pc:spChg chg="mod">
          <ac:chgData name="Carlos Gutierrez Perez" userId="80d4146473f9008d" providerId="LiveId" clId="{8F341114-0A50-4DD4-A431-1157668EA7E7}" dt="2026-01-06T22:56:01.501" v="4810"/>
          <ac:spMkLst>
            <pc:docMk/>
            <pc:sldMk cId="611037470" sldId="2551"/>
            <ac:spMk id="2" creationId="{BCACAEC4-5395-4EA0-8439-F48FBB1543F7}"/>
          </ac:spMkLst>
        </pc:spChg>
        <pc:spChg chg="mod">
          <ac:chgData name="Carlos Gutierrez Perez" userId="80d4146473f9008d" providerId="LiveId" clId="{8F341114-0A50-4DD4-A431-1157668EA7E7}" dt="2026-01-06T22:56:01.501" v="4810"/>
          <ac:spMkLst>
            <pc:docMk/>
            <pc:sldMk cId="611037470" sldId="2551"/>
            <ac:spMk id="3" creationId="{92929FDC-8D8F-496B-9CBC-AA12FC64E038}"/>
          </ac:spMkLst>
        </pc:spChg>
        <pc:spChg chg="mod">
          <ac:chgData name="Carlos Gutierrez Perez" userId="80d4146473f9008d" providerId="LiveId" clId="{8F341114-0A50-4DD4-A431-1157668EA7E7}" dt="2026-01-06T22:56:01.501" v="4810"/>
          <ac:spMkLst>
            <pc:docMk/>
            <pc:sldMk cId="611037470" sldId="2551"/>
            <ac:spMk id="60418" creationId="{34491449-72C8-439C-AB91-11026CBDBF28}"/>
          </ac:spMkLst>
        </pc:spChg>
      </pc:sldChg>
      <pc:sldChg chg="modSp mod">
        <pc:chgData name="Carlos Gutierrez Perez" userId="80d4146473f9008d" providerId="LiveId" clId="{8F341114-0A50-4DD4-A431-1157668EA7E7}" dt="2026-01-06T22:56:01.501" v="4810"/>
        <pc:sldMkLst>
          <pc:docMk/>
          <pc:sldMk cId="1577729738" sldId="2552"/>
        </pc:sldMkLst>
        <pc:spChg chg="mod">
          <ac:chgData name="Carlos Gutierrez Perez" userId="80d4146473f9008d" providerId="LiveId" clId="{8F341114-0A50-4DD4-A431-1157668EA7E7}" dt="2026-01-06T22:56:01.501" v="4810"/>
          <ac:spMkLst>
            <pc:docMk/>
            <pc:sldMk cId="1577729738" sldId="2552"/>
            <ac:spMk id="2" creationId="{74D435AC-4FF0-97C3-5112-87CD02965C07}"/>
          </ac:spMkLst>
        </pc:spChg>
        <pc:spChg chg="mod">
          <ac:chgData name="Carlos Gutierrez Perez" userId="80d4146473f9008d" providerId="LiveId" clId="{8F341114-0A50-4DD4-A431-1157668EA7E7}" dt="2026-01-06T22:56:01.501" v="4810"/>
          <ac:spMkLst>
            <pc:docMk/>
            <pc:sldMk cId="1577729738" sldId="2552"/>
            <ac:spMk id="3" creationId="{491A38D2-E41A-1FF2-1915-20E23FCE797C}"/>
          </ac:spMkLst>
        </pc:spChg>
      </pc:sldChg>
      <pc:sldChg chg="modSp">
        <pc:chgData name="Carlos Gutierrez Perez" userId="80d4146473f9008d" providerId="LiveId" clId="{8F341114-0A50-4DD4-A431-1157668EA7E7}" dt="2026-01-06T22:59:44.727" v="4940"/>
        <pc:sldMkLst>
          <pc:docMk/>
          <pc:sldMk cId="2691357499" sldId="2553"/>
        </pc:sldMkLst>
        <pc:spChg chg="mod">
          <ac:chgData name="Carlos Gutierrez Perez" userId="80d4146473f9008d" providerId="LiveId" clId="{8F341114-0A50-4DD4-A431-1157668EA7E7}" dt="2026-01-06T22:59:44.727" v="4940"/>
          <ac:spMkLst>
            <pc:docMk/>
            <pc:sldMk cId="2691357499" sldId="2553"/>
            <ac:spMk id="6" creationId="{AC511C7D-4F89-9A29-8BC6-FD81229B7DD8}"/>
          </ac:spMkLst>
        </pc:spChg>
        <pc:spChg chg="mod">
          <ac:chgData name="Carlos Gutierrez Perez" userId="80d4146473f9008d" providerId="LiveId" clId="{8F341114-0A50-4DD4-A431-1157668EA7E7}" dt="2026-01-06T22:59:44.727" v="4940"/>
          <ac:spMkLst>
            <pc:docMk/>
            <pc:sldMk cId="2691357499" sldId="2553"/>
            <ac:spMk id="7" creationId="{1C647FE6-9542-C8B4-D34D-C81492D13A8C}"/>
          </ac:spMkLst>
        </pc:spChg>
      </pc:sldChg>
      <pc:sldChg chg="modSp mod">
        <pc:chgData name="Carlos Gutierrez Perez" userId="80d4146473f9008d" providerId="LiveId" clId="{8F341114-0A50-4DD4-A431-1157668EA7E7}" dt="2026-01-06T22:56:01.501" v="4810"/>
        <pc:sldMkLst>
          <pc:docMk/>
          <pc:sldMk cId="51105716" sldId="2557"/>
        </pc:sldMkLst>
        <pc:spChg chg="mod">
          <ac:chgData name="Carlos Gutierrez Perez" userId="80d4146473f9008d" providerId="LiveId" clId="{8F341114-0A50-4DD4-A431-1157668EA7E7}" dt="2026-01-06T22:56:01.501" v="4810"/>
          <ac:spMkLst>
            <pc:docMk/>
            <pc:sldMk cId="51105716" sldId="2557"/>
            <ac:spMk id="2" creationId="{9D40500A-B44E-DABA-73CA-6B24C6E4114D}"/>
          </ac:spMkLst>
        </pc:spChg>
        <pc:spChg chg="mod">
          <ac:chgData name="Carlos Gutierrez Perez" userId="80d4146473f9008d" providerId="LiveId" clId="{8F341114-0A50-4DD4-A431-1157668EA7E7}" dt="2026-01-06T22:56:01.501" v="4810"/>
          <ac:spMkLst>
            <pc:docMk/>
            <pc:sldMk cId="51105716" sldId="2557"/>
            <ac:spMk id="3" creationId="{B5460560-6E35-3E03-1D9E-918F8E46EA98}"/>
          </ac:spMkLst>
        </pc:spChg>
      </pc:sldChg>
      <pc:sldChg chg="modSp mod">
        <pc:chgData name="Carlos Gutierrez Perez" userId="80d4146473f9008d" providerId="LiveId" clId="{8F341114-0A50-4DD4-A431-1157668EA7E7}" dt="2026-01-06T22:56:01.501" v="4810"/>
        <pc:sldMkLst>
          <pc:docMk/>
          <pc:sldMk cId="3406947695" sldId="2558"/>
        </pc:sldMkLst>
        <pc:spChg chg="mod">
          <ac:chgData name="Carlos Gutierrez Perez" userId="80d4146473f9008d" providerId="LiveId" clId="{8F341114-0A50-4DD4-A431-1157668EA7E7}" dt="2026-01-06T22:56:01.501" v="4810"/>
          <ac:spMkLst>
            <pc:docMk/>
            <pc:sldMk cId="3406947695" sldId="2558"/>
            <ac:spMk id="2" creationId="{E87C4F13-6482-B624-240F-42303B62B68F}"/>
          </ac:spMkLst>
        </pc:spChg>
        <pc:spChg chg="mod">
          <ac:chgData name="Carlos Gutierrez Perez" userId="80d4146473f9008d" providerId="LiveId" clId="{8F341114-0A50-4DD4-A431-1157668EA7E7}" dt="2026-01-06T22:56:01.501" v="4810"/>
          <ac:spMkLst>
            <pc:docMk/>
            <pc:sldMk cId="3406947695" sldId="2558"/>
            <ac:spMk id="3" creationId="{F151FFBA-60FC-C276-E65B-435C836A0F0D}"/>
          </ac:spMkLst>
        </pc:spChg>
      </pc:sldChg>
      <pc:sldChg chg="modSp mod">
        <pc:chgData name="Carlos Gutierrez Perez" userId="80d4146473f9008d" providerId="LiveId" clId="{8F341114-0A50-4DD4-A431-1157668EA7E7}" dt="2026-01-06T22:56:01.501" v="4810"/>
        <pc:sldMkLst>
          <pc:docMk/>
          <pc:sldMk cId="3345540242" sldId="2559"/>
        </pc:sldMkLst>
        <pc:spChg chg="mod">
          <ac:chgData name="Carlos Gutierrez Perez" userId="80d4146473f9008d" providerId="LiveId" clId="{8F341114-0A50-4DD4-A431-1157668EA7E7}" dt="2026-01-06T22:56:01.501" v="4810"/>
          <ac:spMkLst>
            <pc:docMk/>
            <pc:sldMk cId="3345540242" sldId="2559"/>
            <ac:spMk id="2" creationId="{E87C4F13-6482-B624-240F-42303B62B68F}"/>
          </ac:spMkLst>
        </pc:spChg>
        <pc:spChg chg="mod">
          <ac:chgData name="Carlos Gutierrez Perez" userId="80d4146473f9008d" providerId="LiveId" clId="{8F341114-0A50-4DD4-A431-1157668EA7E7}" dt="2026-01-06T22:56:01.501" v="4810"/>
          <ac:spMkLst>
            <pc:docMk/>
            <pc:sldMk cId="3345540242" sldId="2559"/>
            <ac:spMk id="3" creationId="{F151FFBA-60FC-C276-E65B-435C836A0F0D}"/>
          </ac:spMkLst>
        </pc:spChg>
      </pc:sldChg>
      <pc:sldChg chg="modSp">
        <pc:chgData name="Carlos Gutierrez Perez" userId="80d4146473f9008d" providerId="LiveId" clId="{8F341114-0A50-4DD4-A431-1157668EA7E7}" dt="2026-01-06T22:56:01.501" v="4810"/>
        <pc:sldMkLst>
          <pc:docMk/>
          <pc:sldMk cId="692943664" sldId="2561"/>
        </pc:sldMkLst>
        <pc:spChg chg="mod">
          <ac:chgData name="Carlos Gutierrez Perez" userId="80d4146473f9008d" providerId="LiveId" clId="{8F341114-0A50-4DD4-A431-1157668EA7E7}" dt="2026-01-06T22:56:01.501" v="4810"/>
          <ac:spMkLst>
            <pc:docMk/>
            <pc:sldMk cId="692943664" sldId="2561"/>
            <ac:spMk id="2" creationId="{29670E32-D283-F63E-FCF7-AA367F39AF7E}"/>
          </ac:spMkLst>
        </pc:spChg>
        <pc:spChg chg="mod">
          <ac:chgData name="Carlos Gutierrez Perez" userId="80d4146473f9008d" providerId="LiveId" clId="{8F341114-0A50-4DD4-A431-1157668EA7E7}" dt="2026-01-06T22:56:01.501" v="4810"/>
          <ac:spMkLst>
            <pc:docMk/>
            <pc:sldMk cId="692943664" sldId="2561"/>
            <ac:spMk id="3" creationId="{B1E19C1D-17C6-CF5F-3D17-B6B251FCF037}"/>
          </ac:spMkLst>
        </pc:spChg>
      </pc:sldChg>
      <pc:sldChg chg="modSp mod">
        <pc:chgData name="Carlos Gutierrez Perez" userId="80d4146473f9008d" providerId="LiveId" clId="{8F341114-0A50-4DD4-A431-1157668EA7E7}" dt="2026-01-06T22:56:01.501" v="4810"/>
        <pc:sldMkLst>
          <pc:docMk/>
          <pc:sldMk cId="1390002931" sldId="2563"/>
        </pc:sldMkLst>
        <pc:spChg chg="mod">
          <ac:chgData name="Carlos Gutierrez Perez" userId="80d4146473f9008d" providerId="LiveId" clId="{8F341114-0A50-4DD4-A431-1157668EA7E7}" dt="2026-01-06T22:56:01.501" v="4810"/>
          <ac:spMkLst>
            <pc:docMk/>
            <pc:sldMk cId="1390002931" sldId="2563"/>
            <ac:spMk id="2" creationId="{E5F50F5E-921C-6EF5-860B-52B2C565E860}"/>
          </ac:spMkLst>
        </pc:spChg>
        <pc:spChg chg="mod">
          <ac:chgData name="Carlos Gutierrez Perez" userId="80d4146473f9008d" providerId="LiveId" clId="{8F341114-0A50-4DD4-A431-1157668EA7E7}" dt="2026-01-06T22:56:01.501" v="4810"/>
          <ac:spMkLst>
            <pc:docMk/>
            <pc:sldMk cId="1390002931" sldId="2563"/>
            <ac:spMk id="3" creationId="{55E81042-3D2E-7769-4F45-5C7A3D902597}"/>
          </ac:spMkLst>
        </pc:spChg>
      </pc:sldChg>
      <pc:sldChg chg="modSp mod">
        <pc:chgData name="Carlos Gutierrez Perez" userId="80d4146473f9008d" providerId="LiveId" clId="{8F341114-0A50-4DD4-A431-1157668EA7E7}" dt="2026-01-06T22:56:01.501" v="4810"/>
        <pc:sldMkLst>
          <pc:docMk/>
          <pc:sldMk cId="4249411665" sldId="2564"/>
        </pc:sldMkLst>
        <pc:spChg chg="mod">
          <ac:chgData name="Carlos Gutierrez Perez" userId="80d4146473f9008d" providerId="LiveId" clId="{8F341114-0A50-4DD4-A431-1157668EA7E7}" dt="2026-01-06T22:56:01.501" v="4810"/>
          <ac:spMkLst>
            <pc:docMk/>
            <pc:sldMk cId="4249411665" sldId="2564"/>
            <ac:spMk id="2" creationId="{DF72B168-542B-33D2-CD29-B5A754B21D21}"/>
          </ac:spMkLst>
        </pc:spChg>
        <pc:spChg chg="mod">
          <ac:chgData name="Carlos Gutierrez Perez" userId="80d4146473f9008d" providerId="LiveId" clId="{8F341114-0A50-4DD4-A431-1157668EA7E7}" dt="2026-01-06T22:56:01.501" v="4810"/>
          <ac:spMkLst>
            <pc:docMk/>
            <pc:sldMk cId="4249411665" sldId="2564"/>
            <ac:spMk id="3" creationId="{C0AC98D6-7B7B-6D8B-D73E-C1568286927C}"/>
          </ac:spMkLst>
        </pc:spChg>
      </pc:sldChg>
      <pc:sldChg chg="modSp mod">
        <pc:chgData name="Carlos Gutierrez Perez" userId="80d4146473f9008d" providerId="LiveId" clId="{8F341114-0A50-4DD4-A431-1157668EA7E7}" dt="2026-01-06T22:56:01.501" v="4810"/>
        <pc:sldMkLst>
          <pc:docMk/>
          <pc:sldMk cId="1736466674" sldId="2566"/>
        </pc:sldMkLst>
        <pc:spChg chg="mod">
          <ac:chgData name="Carlos Gutierrez Perez" userId="80d4146473f9008d" providerId="LiveId" clId="{8F341114-0A50-4DD4-A431-1157668EA7E7}" dt="2026-01-06T22:56:01.501" v="4810"/>
          <ac:spMkLst>
            <pc:docMk/>
            <pc:sldMk cId="1736466674" sldId="2566"/>
            <ac:spMk id="2" creationId="{9D82BAA4-318A-721F-09A0-384C92D6ED37}"/>
          </ac:spMkLst>
        </pc:spChg>
        <pc:spChg chg="mod">
          <ac:chgData name="Carlos Gutierrez Perez" userId="80d4146473f9008d" providerId="LiveId" clId="{8F341114-0A50-4DD4-A431-1157668EA7E7}" dt="2026-01-06T22:56:01.501" v="4810"/>
          <ac:spMkLst>
            <pc:docMk/>
            <pc:sldMk cId="1736466674" sldId="2566"/>
            <ac:spMk id="3" creationId="{DE4BBA79-94F8-3451-F69F-C200104DBAA6}"/>
          </ac:spMkLst>
        </pc:spChg>
      </pc:sldChg>
      <pc:sldChg chg="modSp mod">
        <pc:chgData name="Carlos Gutierrez Perez" userId="80d4146473f9008d" providerId="LiveId" clId="{8F341114-0A50-4DD4-A431-1157668EA7E7}" dt="2026-01-06T22:56:01.501" v="4810"/>
        <pc:sldMkLst>
          <pc:docMk/>
          <pc:sldMk cId="1520089497" sldId="2567"/>
        </pc:sldMkLst>
        <pc:spChg chg="mod">
          <ac:chgData name="Carlos Gutierrez Perez" userId="80d4146473f9008d" providerId="LiveId" clId="{8F341114-0A50-4DD4-A431-1157668EA7E7}" dt="2026-01-06T22:56:01.501" v="4810"/>
          <ac:spMkLst>
            <pc:docMk/>
            <pc:sldMk cId="1520089497" sldId="2567"/>
            <ac:spMk id="2" creationId="{3FF4EE0E-230E-8EB4-021C-B4E3AA3D5939}"/>
          </ac:spMkLst>
        </pc:spChg>
        <pc:spChg chg="mod">
          <ac:chgData name="Carlos Gutierrez Perez" userId="80d4146473f9008d" providerId="LiveId" clId="{8F341114-0A50-4DD4-A431-1157668EA7E7}" dt="2026-01-06T22:56:01.501" v="4810"/>
          <ac:spMkLst>
            <pc:docMk/>
            <pc:sldMk cId="1520089497" sldId="2567"/>
            <ac:spMk id="3" creationId="{035ECE47-9458-0B9A-4AA0-75D83E36A614}"/>
          </ac:spMkLst>
        </pc:spChg>
      </pc:sldChg>
      <pc:sldChg chg="modSp mod">
        <pc:chgData name="Carlos Gutierrez Perez" userId="80d4146473f9008d" providerId="LiveId" clId="{8F341114-0A50-4DD4-A431-1157668EA7E7}" dt="2026-01-06T22:56:01.501" v="4810"/>
        <pc:sldMkLst>
          <pc:docMk/>
          <pc:sldMk cId="3293372125" sldId="2568"/>
        </pc:sldMkLst>
        <pc:spChg chg="mod">
          <ac:chgData name="Carlos Gutierrez Perez" userId="80d4146473f9008d" providerId="LiveId" clId="{8F341114-0A50-4DD4-A431-1157668EA7E7}" dt="2026-01-06T22:56:01.501" v="4810"/>
          <ac:spMkLst>
            <pc:docMk/>
            <pc:sldMk cId="3293372125" sldId="2568"/>
            <ac:spMk id="2" creationId="{98D39DF3-CEF5-3BED-9326-F08982EFA0D1}"/>
          </ac:spMkLst>
        </pc:spChg>
        <pc:spChg chg="mod">
          <ac:chgData name="Carlos Gutierrez Perez" userId="80d4146473f9008d" providerId="LiveId" clId="{8F341114-0A50-4DD4-A431-1157668EA7E7}" dt="2026-01-06T22:56:01.501" v="4810"/>
          <ac:spMkLst>
            <pc:docMk/>
            <pc:sldMk cId="3293372125" sldId="2568"/>
            <ac:spMk id="3" creationId="{81DAE822-CE0C-855A-D602-A97A67DD84A2}"/>
          </ac:spMkLst>
        </pc:spChg>
      </pc:sldChg>
      <pc:sldChg chg="modSp mod">
        <pc:chgData name="Carlos Gutierrez Perez" userId="80d4146473f9008d" providerId="LiveId" clId="{8F341114-0A50-4DD4-A431-1157668EA7E7}" dt="2026-01-06T22:56:01.501" v="4810"/>
        <pc:sldMkLst>
          <pc:docMk/>
          <pc:sldMk cId="2361390034" sldId="2569"/>
        </pc:sldMkLst>
        <pc:spChg chg="mod">
          <ac:chgData name="Carlos Gutierrez Perez" userId="80d4146473f9008d" providerId="LiveId" clId="{8F341114-0A50-4DD4-A431-1157668EA7E7}" dt="2026-01-06T22:56:01.501" v="4810"/>
          <ac:spMkLst>
            <pc:docMk/>
            <pc:sldMk cId="2361390034" sldId="2569"/>
            <ac:spMk id="2" creationId="{98D39DF3-CEF5-3BED-9326-F08982EFA0D1}"/>
          </ac:spMkLst>
        </pc:spChg>
        <pc:spChg chg="mod">
          <ac:chgData name="Carlos Gutierrez Perez" userId="80d4146473f9008d" providerId="LiveId" clId="{8F341114-0A50-4DD4-A431-1157668EA7E7}" dt="2026-01-06T22:56:01.501" v="4810"/>
          <ac:spMkLst>
            <pc:docMk/>
            <pc:sldMk cId="2361390034" sldId="2569"/>
            <ac:spMk id="3" creationId="{81DAE822-CE0C-855A-D602-A97A67DD84A2}"/>
          </ac:spMkLst>
        </pc:spChg>
      </pc:sldChg>
      <pc:sldChg chg="modSp mod">
        <pc:chgData name="Carlos Gutierrez Perez" userId="80d4146473f9008d" providerId="LiveId" clId="{8F341114-0A50-4DD4-A431-1157668EA7E7}" dt="2026-01-06T23:03:17.036" v="5070" actId="403"/>
        <pc:sldMkLst>
          <pc:docMk/>
          <pc:sldMk cId="3563585984" sldId="2580"/>
        </pc:sldMkLst>
        <pc:spChg chg="mod">
          <ac:chgData name="Carlos Gutierrez Perez" userId="80d4146473f9008d" providerId="LiveId" clId="{8F341114-0A50-4DD4-A431-1157668EA7E7}" dt="2026-01-06T23:03:17.036" v="5070" actId="403"/>
          <ac:spMkLst>
            <pc:docMk/>
            <pc:sldMk cId="3563585984" sldId="2580"/>
            <ac:spMk id="5" creationId="{0551B4FF-8654-517D-0135-979F36D8E4D5}"/>
          </ac:spMkLst>
        </pc:spChg>
      </pc:sldChg>
      <pc:sldChg chg="modSp">
        <pc:chgData name="Carlos Gutierrez Perez" userId="80d4146473f9008d" providerId="LiveId" clId="{8F341114-0A50-4DD4-A431-1157668EA7E7}" dt="2026-01-06T22:56:01.501" v="4810"/>
        <pc:sldMkLst>
          <pc:docMk/>
          <pc:sldMk cId="3877524199" sldId="2678"/>
        </pc:sldMkLst>
        <pc:spChg chg="mod">
          <ac:chgData name="Carlos Gutierrez Perez" userId="80d4146473f9008d" providerId="LiveId" clId="{8F341114-0A50-4DD4-A431-1157668EA7E7}" dt="2026-01-06T22:56:01.501" v="4810"/>
          <ac:spMkLst>
            <pc:docMk/>
            <pc:sldMk cId="3877524199" sldId="2678"/>
            <ac:spMk id="5" creationId="{EA591350-3488-283A-78C6-7250DE8C1EF4}"/>
          </ac:spMkLst>
        </pc:spChg>
      </pc:sldChg>
      <pc:sldChg chg="modSp mod">
        <pc:chgData name="Carlos Gutierrez Perez" userId="80d4146473f9008d" providerId="LiveId" clId="{8F341114-0A50-4DD4-A431-1157668EA7E7}" dt="2026-01-06T22:56:01.501" v="4810"/>
        <pc:sldMkLst>
          <pc:docMk/>
          <pc:sldMk cId="988327437" sldId="2679"/>
        </pc:sldMkLst>
        <pc:spChg chg="mod">
          <ac:chgData name="Carlos Gutierrez Perez" userId="80d4146473f9008d" providerId="LiveId" clId="{8F341114-0A50-4DD4-A431-1157668EA7E7}" dt="2026-01-06T22:56:01.501" v="4810"/>
          <ac:spMkLst>
            <pc:docMk/>
            <pc:sldMk cId="988327437" sldId="2679"/>
            <ac:spMk id="2" creationId="{EE1C3F14-958E-C7C7-4D8E-FFA6469280CC}"/>
          </ac:spMkLst>
        </pc:spChg>
        <pc:spChg chg="mod">
          <ac:chgData name="Carlos Gutierrez Perez" userId="80d4146473f9008d" providerId="LiveId" clId="{8F341114-0A50-4DD4-A431-1157668EA7E7}" dt="2026-01-06T22:56:01.501" v="4810"/>
          <ac:spMkLst>
            <pc:docMk/>
            <pc:sldMk cId="988327437" sldId="2679"/>
            <ac:spMk id="3" creationId="{383E0F12-6E1B-05FB-0C86-A64C2E4260C1}"/>
          </ac:spMkLst>
        </pc:spChg>
      </pc:sldChg>
      <pc:sldChg chg="modSp mod">
        <pc:chgData name="Carlos Gutierrez Perez" userId="80d4146473f9008d" providerId="LiveId" clId="{8F341114-0A50-4DD4-A431-1157668EA7E7}" dt="2026-01-06T22:56:01.501" v="4810"/>
        <pc:sldMkLst>
          <pc:docMk/>
          <pc:sldMk cId="1526929180" sldId="2681"/>
        </pc:sldMkLst>
        <pc:spChg chg="mod">
          <ac:chgData name="Carlos Gutierrez Perez" userId="80d4146473f9008d" providerId="LiveId" clId="{8F341114-0A50-4DD4-A431-1157668EA7E7}" dt="2026-01-06T22:56:01.501" v="4810"/>
          <ac:spMkLst>
            <pc:docMk/>
            <pc:sldMk cId="1526929180" sldId="2681"/>
            <ac:spMk id="2" creationId="{44EFEABB-49E3-4C74-9D44-2C16AA8D3B07}"/>
          </ac:spMkLst>
        </pc:spChg>
        <pc:spChg chg="mod">
          <ac:chgData name="Carlos Gutierrez Perez" userId="80d4146473f9008d" providerId="LiveId" clId="{8F341114-0A50-4DD4-A431-1157668EA7E7}" dt="2026-01-06T22:56:01.501" v="4810"/>
          <ac:spMkLst>
            <pc:docMk/>
            <pc:sldMk cId="1526929180" sldId="2681"/>
            <ac:spMk id="21506" creationId="{444363AE-94CF-4F09-BC33-5CE95459214E}"/>
          </ac:spMkLst>
        </pc:spChg>
        <pc:spChg chg="mod">
          <ac:chgData name="Carlos Gutierrez Perez" userId="80d4146473f9008d" providerId="LiveId" clId="{8F341114-0A50-4DD4-A431-1157668EA7E7}" dt="2026-01-06T22:56:01.501" v="4810"/>
          <ac:spMkLst>
            <pc:docMk/>
            <pc:sldMk cId="1526929180" sldId="2681"/>
            <ac:spMk id="21507" creationId="{921AA148-CC8B-4ABE-9A9A-B06093553E54}"/>
          </ac:spMkLst>
        </pc:spChg>
      </pc:sldChg>
      <pc:sldChg chg="modSp mod">
        <pc:chgData name="Carlos Gutierrez Perez" userId="80d4146473f9008d" providerId="LiveId" clId="{8F341114-0A50-4DD4-A431-1157668EA7E7}" dt="2026-01-04T23:34:22.856" v="2460" actId="20577"/>
        <pc:sldMkLst>
          <pc:docMk/>
          <pc:sldMk cId="1245259583" sldId="2683"/>
        </pc:sldMkLst>
        <pc:spChg chg="mod">
          <ac:chgData name="Carlos Gutierrez Perez" userId="80d4146473f9008d" providerId="LiveId" clId="{8F341114-0A50-4DD4-A431-1157668EA7E7}" dt="2026-01-04T23:34:22.856" v="2460" actId="20577"/>
          <ac:spMkLst>
            <pc:docMk/>
            <pc:sldMk cId="1245259583" sldId="2683"/>
            <ac:spMk id="3" creationId="{EE368098-CFB3-A028-515D-BCFB4E7729AD}"/>
          </ac:spMkLst>
        </pc:spChg>
      </pc:sldChg>
      <pc:sldChg chg="modSp mod">
        <pc:chgData name="Carlos Gutierrez Perez" userId="80d4146473f9008d" providerId="LiveId" clId="{8F341114-0A50-4DD4-A431-1157668EA7E7}" dt="2026-01-06T22:56:01.501" v="4810"/>
        <pc:sldMkLst>
          <pc:docMk/>
          <pc:sldMk cId="1234990031" sldId="2684"/>
        </pc:sldMkLst>
        <pc:spChg chg="mod">
          <ac:chgData name="Carlos Gutierrez Perez" userId="80d4146473f9008d" providerId="LiveId" clId="{8F341114-0A50-4DD4-A431-1157668EA7E7}" dt="2026-01-06T22:56:01.501" v="4810"/>
          <ac:spMkLst>
            <pc:docMk/>
            <pc:sldMk cId="1234990031" sldId="2684"/>
            <ac:spMk id="2" creationId="{1EFA5B46-7D68-691F-AB07-927CCCD890D8}"/>
          </ac:spMkLst>
        </pc:spChg>
        <pc:spChg chg="mod">
          <ac:chgData name="Carlos Gutierrez Perez" userId="80d4146473f9008d" providerId="LiveId" clId="{8F341114-0A50-4DD4-A431-1157668EA7E7}" dt="2026-01-06T22:56:01.501" v="4810"/>
          <ac:spMkLst>
            <pc:docMk/>
            <pc:sldMk cId="1234990031" sldId="2684"/>
            <ac:spMk id="3" creationId="{887A2214-31A2-D1C4-9349-193F380EE382}"/>
          </ac:spMkLst>
        </pc:spChg>
      </pc:sldChg>
      <pc:sldChg chg="modSp">
        <pc:chgData name="Carlos Gutierrez Perez" userId="80d4146473f9008d" providerId="LiveId" clId="{8F341114-0A50-4DD4-A431-1157668EA7E7}" dt="2026-01-06T22:56:01.501" v="4810"/>
        <pc:sldMkLst>
          <pc:docMk/>
          <pc:sldMk cId="160930722" sldId="2686"/>
        </pc:sldMkLst>
        <pc:spChg chg="mod">
          <ac:chgData name="Carlos Gutierrez Perez" userId="80d4146473f9008d" providerId="LiveId" clId="{8F341114-0A50-4DD4-A431-1157668EA7E7}" dt="2026-01-06T22:56:01.501" v="4810"/>
          <ac:spMkLst>
            <pc:docMk/>
            <pc:sldMk cId="160930722" sldId="2686"/>
            <ac:spMk id="2" creationId="{76BCA81F-013A-61FF-1590-855F5F4E44DA}"/>
          </ac:spMkLst>
        </pc:spChg>
        <pc:spChg chg="mod">
          <ac:chgData name="Carlos Gutierrez Perez" userId="80d4146473f9008d" providerId="LiveId" clId="{8F341114-0A50-4DD4-A431-1157668EA7E7}" dt="2026-01-06T22:56:01.501" v="4810"/>
          <ac:spMkLst>
            <pc:docMk/>
            <pc:sldMk cId="160930722" sldId="2686"/>
            <ac:spMk id="4" creationId="{4FA694B8-1138-6A83-1436-4AB472FE2DCA}"/>
          </ac:spMkLst>
        </pc:spChg>
      </pc:sldChg>
      <pc:sldChg chg="modSp mod chgLayout">
        <pc:chgData name="Carlos Gutierrez Perez" userId="80d4146473f9008d" providerId="LiveId" clId="{8F341114-0A50-4DD4-A431-1157668EA7E7}" dt="2026-01-06T22:56:01.501" v="4810"/>
        <pc:sldMkLst>
          <pc:docMk/>
          <pc:sldMk cId="1141364704" sldId="2687"/>
        </pc:sldMkLst>
        <pc:spChg chg="mod ord">
          <ac:chgData name="Carlos Gutierrez Perez" userId="80d4146473f9008d" providerId="LiveId" clId="{8F341114-0A50-4DD4-A431-1157668EA7E7}" dt="2026-01-06T22:56:01.501" v="4810"/>
          <ac:spMkLst>
            <pc:docMk/>
            <pc:sldMk cId="1141364704" sldId="2687"/>
            <ac:spMk id="2" creationId="{0C3BFB8B-7E83-0DA1-FFE0-D556EF8156F8}"/>
          </ac:spMkLst>
        </pc:spChg>
        <pc:spChg chg="mod ord">
          <ac:chgData name="Carlos Gutierrez Perez" userId="80d4146473f9008d" providerId="LiveId" clId="{8F341114-0A50-4DD4-A431-1157668EA7E7}" dt="2026-01-06T22:56:01.501" v="4810"/>
          <ac:spMkLst>
            <pc:docMk/>
            <pc:sldMk cId="1141364704" sldId="2687"/>
            <ac:spMk id="3" creationId="{D472BDF1-9DC8-4973-2A3D-36E1FE24C603}"/>
          </ac:spMkLst>
        </pc:spChg>
      </pc:sldChg>
      <pc:sldChg chg="modSp mod">
        <pc:chgData name="Carlos Gutierrez Perez" userId="80d4146473f9008d" providerId="LiveId" clId="{8F341114-0A50-4DD4-A431-1157668EA7E7}" dt="2026-01-06T22:56:01.501" v="4810"/>
        <pc:sldMkLst>
          <pc:docMk/>
          <pc:sldMk cId="4263153389" sldId="2688"/>
        </pc:sldMkLst>
        <pc:spChg chg="mod">
          <ac:chgData name="Carlos Gutierrez Perez" userId="80d4146473f9008d" providerId="LiveId" clId="{8F341114-0A50-4DD4-A431-1157668EA7E7}" dt="2026-01-06T22:56:01.501" v="4810"/>
          <ac:spMkLst>
            <pc:docMk/>
            <pc:sldMk cId="4263153389" sldId="2688"/>
            <ac:spMk id="2" creationId="{E9C8F42C-33E1-42AF-BC77-4B6A0B8A744B}"/>
          </ac:spMkLst>
        </pc:spChg>
        <pc:spChg chg="mod">
          <ac:chgData name="Carlos Gutierrez Perez" userId="80d4146473f9008d" providerId="LiveId" clId="{8F341114-0A50-4DD4-A431-1157668EA7E7}" dt="2026-01-06T22:56:01.501" v="4810"/>
          <ac:spMkLst>
            <pc:docMk/>
            <pc:sldMk cId="4263153389" sldId="2688"/>
            <ac:spMk id="3" creationId="{8BDD331E-7C7B-5E47-E8D8-BF9B6E3D3485}"/>
          </ac:spMkLst>
        </pc:spChg>
      </pc:sldChg>
      <pc:sldChg chg="modSp mod">
        <pc:chgData name="Carlos Gutierrez Perez" userId="80d4146473f9008d" providerId="LiveId" clId="{8F341114-0A50-4DD4-A431-1157668EA7E7}" dt="2026-01-06T22:56:01.501" v="4810"/>
        <pc:sldMkLst>
          <pc:docMk/>
          <pc:sldMk cId="1478825924" sldId="2689"/>
        </pc:sldMkLst>
        <pc:spChg chg="mod">
          <ac:chgData name="Carlos Gutierrez Perez" userId="80d4146473f9008d" providerId="LiveId" clId="{8F341114-0A50-4DD4-A431-1157668EA7E7}" dt="2026-01-06T22:56:01.501" v="4810"/>
          <ac:spMkLst>
            <pc:docMk/>
            <pc:sldMk cId="1478825924" sldId="2689"/>
            <ac:spMk id="2" creationId="{22DB00C0-0750-FE4C-7E85-2FD7E2135652}"/>
          </ac:spMkLst>
        </pc:spChg>
        <pc:spChg chg="mod">
          <ac:chgData name="Carlos Gutierrez Perez" userId="80d4146473f9008d" providerId="LiveId" clId="{8F341114-0A50-4DD4-A431-1157668EA7E7}" dt="2026-01-06T22:56:01.501" v="4810"/>
          <ac:spMkLst>
            <pc:docMk/>
            <pc:sldMk cId="1478825924" sldId="2689"/>
            <ac:spMk id="3" creationId="{9A32BDA2-BB6E-C83B-1047-D7EA675E3F4D}"/>
          </ac:spMkLst>
        </pc:spChg>
      </pc:sldChg>
      <pc:sldChg chg="modSp mod chgLayout">
        <pc:chgData name="Carlos Gutierrez Perez" userId="80d4146473f9008d" providerId="LiveId" clId="{8F341114-0A50-4DD4-A431-1157668EA7E7}" dt="2026-01-06T22:56:01.501" v="4810"/>
        <pc:sldMkLst>
          <pc:docMk/>
          <pc:sldMk cId="2368962238" sldId="2690"/>
        </pc:sldMkLst>
        <pc:spChg chg="mod ord">
          <ac:chgData name="Carlos Gutierrez Perez" userId="80d4146473f9008d" providerId="LiveId" clId="{8F341114-0A50-4DD4-A431-1157668EA7E7}" dt="2026-01-06T22:56:01.501" v="4810"/>
          <ac:spMkLst>
            <pc:docMk/>
            <pc:sldMk cId="2368962238" sldId="2690"/>
            <ac:spMk id="2" creationId="{69EF212C-F81A-3A2B-4C4E-1713F6476895}"/>
          </ac:spMkLst>
        </pc:spChg>
        <pc:spChg chg="mod ord">
          <ac:chgData name="Carlos Gutierrez Perez" userId="80d4146473f9008d" providerId="LiveId" clId="{8F341114-0A50-4DD4-A431-1157668EA7E7}" dt="2026-01-06T22:56:01.501" v="4810"/>
          <ac:spMkLst>
            <pc:docMk/>
            <pc:sldMk cId="2368962238" sldId="2690"/>
            <ac:spMk id="3" creationId="{C3ABC156-847F-55AD-BE33-7126F7679712}"/>
          </ac:spMkLst>
        </pc:spChg>
      </pc:sldChg>
      <pc:sldChg chg="modSp mod chgLayout">
        <pc:chgData name="Carlos Gutierrez Perez" userId="80d4146473f9008d" providerId="LiveId" clId="{8F341114-0A50-4DD4-A431-1157668EA7E7}" dt="2026-01-06T22:56:01.501" v="4810"/>
        <pc:sldMkLst>
          <pc:docMk/>
          <pc:sldMk cId="743171259" sldId="2691"/>
        </pc:sldMkLst>
        <pc:spChg chg="mod ord">
          <ac:chgData name="Carlos Gutierrez Perez" userId="80d4146473f9008d" providerId="LiveId" clId="{8F341114-0A50-4DD4-A431-1157668EA7E7}" dt="2026-01-06T22:56:01.501" v="4810"/>
          <ac:spMkLst>
            <pc:docMk/>
            <pc:sldMk cId="743171259" sldId="2691"/>
            <ac:spMk id="2" creationId="{DBCC9FDA-D1F9-D56F-06A3-ACCF6C5BE690}"/>
          </ac:spMkLst>
        </pc:spChg>
        <pc:spChg chg="mod ord">
          <ac:chgData name="Carlos Gutierrez Perez" userId="80d4146473f9008d" providerId="LiveId" clId="{8F341114-0A50-4DD4-A431-1157668EA7E7}" dt="2026-01-06T22:56:01.501" v="4810"/>
          <ac:spMkLst>
            <pc:docMk/>
            <pc:sldMk cId="743171259" sldId="2691"/>
            <ac:spMk id="3" creationId="{6CC90DA9-E9F6-3C1F-8DF8-CFA9627BFB63}"/>
          </ac:spMkLst>
        </pc:spChg>
      </pc:sldChg>
      <pc:sldChg chg="modSp mod">
        <pc:chgData name="Carlos Gutierrez Perez" userId="80d4146473f9008d" providerId="LiveId" clId="{8F341114-0A50-4DD4-A431-1157668EA7E7}" dt="2026-01-06T22:56:01.501" v="4810"/>
        <pc:sldMkLst>
          <pc:docMk/>
          <pc:sldMk cId="3884971774" sldId="2694"/>
        </pc:sldMkLst>
        <pc:spChg chg="mod">
          <ac:chgData name="Carlos Gutierrez Perez" userId="80d4146473f9008d" providerId="LiveId" clId="{8F341114-0A50-4DD4-A431-1157668EA7E7}" dt="2026-01-06T22:56:01.501" v="4810"/>
          <ac:spMkLst>
            <pc:docMk/>
            <pc:sldMk cId="3884971774" sldId="2694"/>
            <ac:spMk id="2" creationId="{757CAF42-09D5-9F69-0685-7F2EB9801E98}"/>
          </ac:spMkLst>
        </pc:spChg>
        <pc:spChg chg="mod">
          <ac:chgData name="Carlos Gutierrez Perez" userId="80d4146473f9008d" providerId="LiveId" clId="{8F341114-0A50-4DD4-A431-1157668EA7E7}" dt="2026-01-05T02:52:23.472" v="3649" actId="20577"/>
          <ac:spMkLst>
            <pc:docMk/>
            <pc:sldMk cId="3884971774" sldId="2694"/>
            <ac:spMk id="3" creationId="{2ADF67FF-8A3C-6CCD-0FEC-E311598BBEAB}"/>
          </ac:spMkLst>
        </pc:spChg>
      </pc:sldChg>
      <pc:sldChg chg="modSp mod">
        <pc:chgData name="Carlos Gutierrez Perez" userId="80d4146473f9008d" providerId="LiveId" clId="{8F341114-0A50-4DD4-A431-1157668EA7E7}" dt="2026-01-06T22:56:01.501" v="4810"/>
        <pc:sldMkLst>
          <pc:docMk/>
          <pc:sldMk cId="380328852" sldId="2695"/>
        </pc:sldMkLst>
        <pc:spChg chg="mod">
          <ac:chgData name="Carlos Gutierrez Perez" userId="80d4146473f9008d" providerId="LiveId" clId="{8F341114-0A50-4DD4-A431-1157668EA7E7}" dt="2026-01-06T22:56:01.501" v="4810"/>
          <ac:spMkLst>
            <pc:docMk/>
            <pc:sldMk cId="380328852" sldId="2695"/>
            <ac:spMk id="2" creationId="{757CAF42-09D5-9F69-0685-7F2EB9801E98}"/>
          </ac:spMkLst>
        </pc:spChg>
        <pc:spChg chg="mod">
          <ac:chgData name="Carlos Gutierrez Perez" userId="80d4146473f9008d" providerId="LiveId" clId="{8F341114-0A50-4DD4-A431-1157668EA7E7}" dt="2026-01-06T22:56:01.501" v="4810"/>
          <ac:spMkLst>
            <pc:docMk/>
            <pc:sldMk cId="380328852" sldId="2695"/>
            <ac:spMk id="3" creationId="{2ADF67FF-8A3C-6CCD-0FEC-E311598BBEAB}"/>
          </ac:spMkLst>
        </pc:spChg>
      </pc:sldChg>
      <pc:sldChg chg="modSp mod">
        <pc:chgData name="Carlos Gutierrez Perez" userId="80d4146473f9008d" providerId="LiveId" clId="{8F341114-0A50-4DD4-A431-1157668EA7E7}" dt="2026-01-06T23:00:35.136" v="4983" actId="14100"/>
        <pc:sldMkLst>
          <pc:docMk/>
          <pc:sldMk cId="1568843663" sldId="2696"/>
        </pc:sldMkLst>
        <pc:spChg chg="mod">
          <ac:chgData name="Carlos Gutierrez Perez" userId="80d4146473f9008d" providerId="LiveId" clId="{8F341114-0A50-4DD4-A431-1157668EA7E7}" dt="2026-01-06T22:56:01.501" v="4810"/>
          <ac:spMkLst>
            <pc:docMk/>
            <pc:sldMk cId="1568843663" sldId="2696"/>
            <ac:spMk id="2" creationId="{C4A2FD56-DDEA-F718-58FD-F82A45E8C91A}"/>
          </ac:spMkLst>
        </pc:spChg>
        <pc:spChg chg="mod">
          <ac:chgData name="Carlos Gutierrez Perez" userId="80d4146473f9008d" providerId="LiveId" clId="{8F341114-0A50-4DD4-A431-1157668EA7E7}" dt="2026-01-06T22:56:01.501" v="4810"/>
          <ac:spMkLst>
            <pc:docMk/>
            <pc:sldMk cId="1568843663" sldId="2696"/>
            <ac:spMk id="4" creationId="{66A16C04-0D64-CCFB-DC2D-5B28D8DBF574}"/>
          </ac:spMkLst>
        </pc:spChg>
        <pc:picChg chg="mod">
          <ac:chgData name="Carlos Gutierrez Perez" userId="80d4146473f9008d" providerId="LiveId" clId="{8F341114-0A50-4DD4-A431-1157668EA7E7}" dt="2026-01-06T23:00:35.136" v="4983" actId="14100"/>
          <ac:picMkLst>
            <pc:docMk/>
            <pc:sldMk cId="1568843663" sldId="2696"/>
            <ac:picMk id="6" creationId="{D8B354C3-E2DE-2787-7A7B-999822254A19}"/>
          </ac:picMkLst>
        </pc:picChg>
      </pc:sldChg>
      <pc:sldChg chg="modSp mod chgLayout">
        <pc:chgData name="Carlos Gutierrez Perez" userId="80d4146473f9008d" providerId="LiveId" clId="{8F341114-0A50-4DD4-A431-1157668EA7E7}" dt="2026-01-06T22:56:01.501" v="4810"/>
        <pc:sldMkLst>
          <pc:docMk/>
          <pc:sldMk cId="1858747252" sldId="2699"/>
        </pc:sldMkLst>
        <pc:spChg chg="mod ord">
          <ac:chgData name="Carlos Gutierrez Perez" userId="80d4146473f9008d" providerId="LiveId" clId="{8F341114-0A50-4DD4-A431-1157668EA7E7}" dt="2026-01-06T22:56:01.501" v="4810"/>
          <ac:spMkLst>
            <pc:docMk/>
            <pc:sldMk cId="1858747252" sldId="2699"/>
            <ac:spMk id="2" creationId="{81ACC509-192D-CA97-E530-FA1099B76207}"/>
          </ac:spMkLst>
        </pc:spChg>
        <pc:spChg chg="mod ord">
          <ac:chgData name="Carlos Gutierrez Perez" userId="80d4146473f9008d" providerId="LiveId" clId="{8F341114-0A50-4DD4-A431-1157668EA7E7}" dt="2026-01-06T22:56:01.501" v="4810"/>
          <ac:spMkLst>
            <pc:docMk/>
            <pc:sldMk cId="1858747252" sldId="2699"/>
            <ac:spMk id="3" creationId="{12C3A89F-EB4E-6751-F2B7-F88C0CD3CB79}"/>
          </ac:spMkLst>
        </pc:spChg>
      </pc:sldChg>
      <pc:sldChg chg="modSp">
        <pc:chgData name="Carlos Gutierrez Perez" userId="80d4146473f9008d" providerId="LiveId" clId="{8F341114-0A50-4DD4-A431-1157668EA7E7}" dt="2026-01-06T22:53:18.706" v="4714"/>
        <pc:sldMkLst>
          <pc:docMk/>
          <pc:sldMk cId="611318417" sldId="2700"/>
        </pc:sldMkLst>
        <pc:spChg chg="mod">
          <ac:chgData name="Carlos Gutierrez Perez" userId="80d4146473f9008d" providerId="LiveId" clId="{8F341114-0A50-4DD4-A431-1157668EA7E7}" dt="2026-01-06T22:53:18.706" v="4714"/>
          <ac:spMkLst>
            <pc:docMk/>
            <pc:sldMk cId="611318417" sldId="2700"/>
            <ac:spMk id="4" creationId="{C145EE6D-01D6-443A-7403-FA17CADB8426}"/>
          </ac:spMkLst>
        </pc:spChg>
        <pc:spChg chg="mod">
          <ac:chgData name="Carlos Gutierrez Perez" userId="80d4146473f9008d" providerId="LiveId" clId="{8F341114-0A50-4DD4-A431-1157668EA7E7}" dt="2026-01-06T22:53:18.706" v="4714"/>
          <ac:spMkLst>
            <pc:docMk/>
            <pc:sldMk cId="611318417" sldId="2700"/>
            <ac:spMk id="5" creationId="{3B50F681-19D0-891A-7238-12B7C253E814}"/>
          </ac:spMkLst>
        </pc:spChg>
      </pc:sldChg>
      <pc:sldChg chg="modSp mod">
        <pc:chgData name="Carlos Gutierrez Perez" userId="80d4146473f9008d" providerId="LiveId" clId="{8F341114-0A50-4DD4-A431-1157668EA7E7}" dt="2026-01-06T22:56:01.501" v="4810"/>
        <pc:sldMkLst>
          <pc:docMk/>
          <pc:sldMk cId="1370367332" sldId="2701"/>
        </pc:sldMkLst>
        <pc:spChg chg="mod">
          <ac:chgData name="Carlos Gutierrez Perez" userId="80d4146473f9008d" providerId="LiveId" clId="{8F341114-0A50-4DD4-A431-1157668EA7E7}" dt="2026-01-06T22:56:01.501" v="4810"/>
          <ac:spMkLst>
            <pc:docMk/>
            <pc:sldMk cId="1370367332" sldId="2701"/>
            <ac:spMk id="4" creationId="{1CD0BAD6-FB35-FB73-A849-058DA309E932}"/>
          </ac:spMkLst>
        </pc:spChg>
        <pc:spChg chg="mod">
          <ac:chgData name="Carlos Gutierrez Perez" userId="80d4146473f9008d" providerId="LiveId" clId="{8F341114-0A50-4DD4-A431-1157668EA7E7}" dt="2026-01-06T22:56:01.501" v="4810"/>
          <ac:spMkLst>
            <pc:docMk/>
            <pc:sldMk cId="1370367332" sldId="2701"/>
            <ac:spMk id="5" creationId="{45951C1A-CACE-824C-C56C-7FF296807F11}"/>
          </ac:spMkLst>
        </pc:spChg>
      </pc:sldChg>
      <pc:sldChg chg="modSp mod">
        <pc:chgData name="Carlos Gutierrez Perez" userId="80d4146473f9008d" providerId="LiveId" clId="{8F341114-0A50-4DD4-A431-1157668EA7E7}" dt="2026-01-06T22:56:01.501" v="4810"/>
        <pc:sldMkLst>
          <pc:docMk/>
          <pc:sldMk cId="2126499346" sldId="2702"/>
        </pc:sldMkLst>
        <pc:spChg chg="mod">
          <ac:chgData name="Carlos Gutierrez Perez" userId="80d4146473f9008d" providerId="LiveId" clId="{8F341114-0A50-4DD4-A431-1157668EA7E7}" dt="2026-01-06T22:56:01.501" v="4810"/>
          <ac:spMkLst>
            <pc:docMk/>
            <pc:sldMk cId="2126499346" sldId="2702"/>
            <ac:spMk id="4" creationId="{1CD0BAD6-FB35-FB73-A849-058DA309E932}"/>
          </ac:spMkLst>
        </pc:spChg>
        <pc:spChg chg="mod">
          <ac:chgData name="Carlos Gutierrez Perez" userId="80d4146473f9008d" providerId="LiveId" clId="{8F341114-0A50-4DD4-A431-1157668EA7E7}" dt="2026-01-06T22:56:01.501" v="4810"/>
          <ac:spMkLst>
            <pc:docMk/>
            <pc:sldMk cId="2126499346" sldId="2702"/>
            <ac:spMk id="5" creationId="{45951C1A-CACE-824C-C56C-7FF296807F11}"/>
          </ac:spMkLst>
        </pc:spChg>
      </pc:sldChg>
      <pc:sldChg chg="modSp mod modClrScheme chgLayout">
        <pc:chgData name="Carlos Gutierrez Perez" userId="80d4146473f9008d" providerId="LiveId" clId="{8F341114-0A50-4DD4-A431-1157668EA7E7}" dt="2026-01-06T22:56:01.501" v="4810"/>
        <pc:sldMkLst>
          <pc:docMk/>
          <pc:sldMk cId="1480647693" sldId="2705"/>
        </pc:sldMkLst>
        <pc:spChg chg="mod ord">
          <ac:chgData name="Carlos Gutierrez Perez" userId="80d4146473f9008d" providerId="LiveId" clId="{8F341114-0A50-4DD4-A431-1157668EA7E7}" dt="2026-01-06T22:56:01.501" v="4810"/>
          <ac:spMkLst>
            <pc:docMk/>
            <pc:sldMk cId="1480647693" sldId="2705"/>
            <ac:spMk id="6" creationId="{94436B3A-962A-1324-6CDE-256363C0310F}"/>
          </ac:spMkLst>
        </pc:spChg>
        <pc:spChg chg="mod ord">
          <ac:chgData name="Carlos Gutierrez Perez" userId="80d4146473f9008d" providerId="LiveId" clId="{8F341114-0A50-4DD4-A431-1157668EA7E7}" dt="2026-01-06T22:56:01.501" v="4810"/>
          <ac:spMkLst>
            <pc:docMk/>
            <pc:sldMk cId="1480647693" sldId="2705"/>
            <ac:spMk id="7" creationId="{2AEC42B5-A05E-982D-DB37-F79C7695FA08}"/>
          </ac:spMkLst>
        </pc:spChg>
      </pc:sldChg>
      <pc:sldChg chg="modSp mod modClrScheme chgLayout">
        <pc:chgData name="Carlos Gutierrez Perez" userId="80d4146473f9008d" providerId="LiveId" clId="{8F341114-0A50-4DD4-A431-1157668EA7E7}" dt="2026-01-06T22:56:01.501" v="4810"/>
        <pc:sldMkLst>
          <pc:docMk/>
          <pc:sldMk cId="1597628742" sldId="2706"/>
        </pc:sldMkLst>
        <pc:spChg chg="mod ord">
          <ac:chgData name="Carlos Gutierrez Perez" userId="80d4146473f9008d" providerId="LiveId" clId="{8F341114-0A50-4DD4-A431-1157668EA7E7}" dt="2026-01-06T22:56:01.501" v="4810"/>
          <ac:spMkLst>
            <pc:docMk/>
            <pc:sldMk cId="1597628742" sldId="2706"/>
            <ac:spMk id="2" creationId="{4F1EB65A-D88C-A594-1FE5-5BF0A1D4DB92}"/>
          </ac:spMkLst>
        </pc:spChg>
        <pc:spChg chg="mod ord">
          <ac:chgData name="Carlos Gutierrez Perez" userId="80d4146473f9008d" providerId="LiveId" clId="{8F341114-0A50-4DD4-A431-1157668EA7E7}" dt="2026-01-06T22:56:01.501" v="4810"/>
          <ac:spMkLst>
            <pc:docMk/>
            <pc:sldMk cId="1597628742" sldId="2706"/>
            <ac:spMk id="3" creationId="{B0A84F75-2BB9-E3F3-B9C2-4C6756F5745B}"/>
          </ac:spMkLst>
        </pc:spChg>
      </pc:sldChg>
      <pc:sldChg chg="modSp mod">
        <pc:chgData name="Carlos Gutierrez Perez" userId="80d4146473f9008d" providerId="LiveId" clId="{8F341114-0A50-4DD4-A431-1157668EA7E7}" dt="2026-01-06T22:56:01.501" v="4810"/>
        <pc:sldMkLst>
          <pc:docMk/>
          <pc:sldMk cId="1448242004" sldId="2713"/>
        </pc:sldMkLst>
        <pc:spChg chg="mod">
          <ac:chgData name="Carlos Gutierrez Perez" userId="80d4146473f9008d" providerId="LiveId" clId="{8F341114-0A50-4DD4-A431-1157668EA7E7}" dt="2026-01-06T22:56:01.501" v="4810"/>
          <ac:spMkLst>
            <pc:docMk/>
            <pc:sldMk cId="1448242004" sldId="2713"/>
            <ac:spMk id="2" creationId="{8F5A2757-C1E0-B5E1-AB03-4FF2FA85C481}"/>
          </ac:spMkLst>
        </pc:spChg>
        <pc:spChg chg="mod">
          <ac:chgData name="Carlos Gutierrez Perez" userId="80d4146473f9008d" providerId="LiveId" clId="{8F341114-0A50-4DD4-A431-1157668EA7E7}" dt="2026-01-06T22:56:01.501" v="4810"/>
          <ac:spMkLst>
            <pc:docMk/>
            <pc:sldMk cId="1448242004" sldId="2713"/>
            <ac:spMk id="3" creationId="{EB4060F3-FBE4-D5C8-3920-2A95FC8DE13F}"/>
          </ac:spMkLst>
        </pc:spChg>
        <pc:spChg chg="mod">
          <ac:chgData name="Carlos Gutierrez Perez" userId="80d4146473f9008d" providerId="LiveId" clId="{8F341114-0A50-4DD4-A431-1157668EA7E7}" dt="2026-01-06T22:56:01.501" v="4810"/>
          <ac:spMkLst>
            <pc:docMk/>
            <pc:sldMk cId="1448242004" sldId="2713"/>
            <ac:spMk id="4" creationId="{22BFDEF8-A2E2-ECFC-4E1D-353E2C90DFB8}"/>
          </ac:spMkLst>
        </pc:spChg>
      </pc:sldChg>
      <pc:sldChg chg="modSp mod">
        <pc:chgData name="Carlos Gutierrez Perez" userId="80d4146473f9008d" providerId="LiveId" clId="{8F341114-0A50-4DD4-A431-1157668EA7E7}" dt="2026-01-06T22:56:01.501" v="4810"/>
        <pc:sldMkLst>
          <pc:docMk/>
          <pc:sldMk cId="110651707" sldId="2714"/>
        </pc:sldMkLst>
        <pc:spChg chg="mod">
          <ac:chgData name="Carlos Gutierrez Perez" userId="80d4146473f9008d" providerId="LiveId" clId="{8F341114-0A50-4DD4-A431-1157668EA7E7}" dt="2026-01-06T22:56:01.501" v="4810"/>
          <ac:spMkLst>
            <pc:docMk/>
            <pc:sldMk cId="110651707" sldId="2714"/>
            <ac:spMk id="2" creationId="{8F5A2757-C1E0-B5E1-AB03-4FF2FA85C481}"/>
          </ac:spMkLst>
        </pc:spChg>
        <pc:spChg chg="mod">
          <ac:chgData name="Carlos Gutierrez Perez" userId="80d4146473f9008d" providerId="LiveId" clId="{8F341114-0A50-4DD4-A431-1157668EA7E7}" dt="2026-01-06T22:56:01.501" v="4810"/>
          <ac:spMkLst>
            <pc:docMk/>
            <pc:sldMk cId="110651707" sldId="2714"/>
            <ac:spMk id="3" creationId="{EB4060F3-FBE4-D5C8-3920-2A95FC8DE13F}"/>
          </ac:spMkLst>
        </pc:spChg>
        <pc:spChg chg="mod">
          <ac:chgData name="Carlos Gutierrez Perez" userId="80d4146473f9008d" providerId="LiveId" clId="{8F341114-0A50-4DD4-A431-1157668EA7E7}" dt="2026-01-06T22:56:01.501" v="4810"/>
          <ac:spMkLst>
            <pc:docMk/>
            <pc:sldMk cId="110651707" sldId="2714"/>
            <ac:spMk id="4" creationId="{22BFDEF8-A2E2-ECFC-4E1D-353E2C90DFB8}"/>
          </ac:spMkLst>
        </pc:spChg>
      </pc:sldChg>
      <pc:sldChg chg="modSp">
        <pc:chgData name="Carlos Gutierrez Perez" userId="80d4146473f9008d" providerId="LiveId" clId="{8F341114-0A50-4DD4-A431-1157668EA7E7}" dt="2026-01-06T22:56:01.501" v="4810"/>
        <pc:sldMkLst>
          <pc:docMk/>
          <pc:sldMk cId="1438628521" sldId="2715"/>
        </pc:sldMkLst>
        <pc:spChg chg="mod">
          <ac:chgData name="Carlos Gutierrez Perez" userId="80d4146473f9008d" providerId="LiveId" clId="{8F341114-0A50-4DD4-A431-1157668EA7E7}" dt="2026-01-06T22:56:01.501" v="4810"/>
          <ac:spMkLst>
            <pc:docMk/>
            <pc:sldMk cId="1438628521" sldId="2715"/>
            <ac:spMk id="4" creationId="{B416D0F0-4918-4F58-1A2B-C6BAD6D1407B}"/>
          </ac:spMkLst>
        </pc:spChg>
      </pc:sldChg>
      <pc:sldChg chg="addSp delSp modSp mod">
        <pc:chgData name="Carlos Gutierrez Perez" userId="80d4146473f9008d" providerId="LiveId" clId="{8F341114-0A50-4DD4-A431-1157668EA7E7}" dt="2026-01-06T22:56:01.501" v="4810"/>
        <pc:sldMkLst>
          <pc:docMk/>
          <pc:sldMk cId="2115338178" sldId="2716"/>
        </pc:sldMkLst>
        <pc:spChg chg="mod">
          <ac:chgData name="Carlos Gutierrez Perez" userId="80d4146473f9008d" providerId="LiveId" clId="{8F341114-0A50-4DD4-A431-1157668EA7E7}" dt="2026-01-06T22:56:01.501" v="4810"/>
          <ac:spMkLst>
            <pc:docMk/>
            <pc:sldMk cId="2115338178" sldId="2716"/>
            <ac:spMk id="4" creationId="{EB838B51-9D19-93D8-C14A-5521A844A066}"/>
          </ac:spMkLst>
        </pc:spChg>
        <pc:spChg chg="add mod">
          <ac:chgData name="Carlos Gutierrez Perez" userId="80d4146473f9008d" providerId="LiveId" clId="{8F341114-0A50-4DD4-A431-1157668EA7E7}" dt="2026-01-06T22:56:01.501" v="4810"/>
          <ac:spMkLst>
            <pc:docMk/>
            <pc:sldMk cId="2115338178" sldId="2716"/>
            <ac:spMk id="6" creationId="{0A838CE5-B9BB-5B46-A9FF-8979D94ACDDF}"/>
          </ac:spMkLst>
        </pc:spChg>
        <pc:picChg chg="add mod">
          <ac:chgData name="Carlos Gutierrez Perez" userId="80d4146473f9008d" providerId="LiveId" clId="{8F341114-0A50-4DD4-A431-1157668EA7E7}" dt="2026-01-04T23:25:02.129" v="2376" actId="14100"/>
          <ac:picMkLst>
            <pc:docMk/>
            <pc:sldMk cId="2115338178" sldId="2716"/>
            <ac:picMk id="8" creationId="{5AC1B47E-47DB-BA29-C15B-779138704033}"/>
          </ac:picMkLst>
        </pc:picChg>
      </pc:sldChg>
      <pc:sldChg chg="delSp modSp mod">
        <pc:chgData name="Carlos Gutierrez Perez" userId="80d4146473f9008d" providerId="LiveId" clId="{8F341114-0A50-4DD4-A431-1157668EA7E7}" dt="2026-01-06T22:56:57.931" v="4829" actId="14100"/>
        <pc:sldMkLst>
          <pc:docMk/>
          <pc:sldMk cId="137552274" sldId="2717"/>
        </pc:sldMkLst>
        <pc:spChg chg="mod">
          <ac:chgData name="Carlos Gutierrez Perez" userId="80d4146473f9008d" providerId="LiveId" clId="{8F341114-0A50-4DD4-A431-1157668EA7E7}" dt="2026-01-06T22:56:01.501" v="4810"/>
          <ac:spMkLst>
            <pc:docMk/>
            <pc:sldMk cId="137552274" sldId="2717"/>
            <ac:spMk id="4" creationId="{EEDF8259-F400-6E5B-48D5-84991626E69F}"/>
          </ac:spMkLst>
        </pc:spChg>
        <pc:spChg chg="mod">
          <ac:chgData name="Carlos Gutierrez Perez" userId="80d4146473f9008d" providerId="LiveId" clId="{8F341114-0A50-4DD4-A431-1157668EA7E7}" dt="2026-01-06T22:56:57.931" v="4829" actId="14100"/>
          <ac:spMkLst>
            <pc:docMk/>
            <pc:sldMk cId="137552274" sldId="2717"/>
            <ac:spMk id="7" creationId="{6E5F3726-92BC-89FB-700E-EAB2CF8F3B29}"/>
          </ac:spMkLst>
        </pc:spChg>
        <pc:picChg chg="mod">
          <ac:chgData name="Carlos Gutierrez Perez" userId="80d4146473f9008d" providerId="LiveId" clId="{8F341114-0A50-4DD4-A431-1157668EA7E7}" dt="2026-01-06T22:56:39.127" v="4825" actId="1036"/>
          <ac:picMkLst>
            <pc:docMk/>
            <pc:sldMk cId="137552274" sldId="2717"/>
            <ac:picMk id="5" creationId="{6618C7C3-9F50-1DE9-50D3-542BCAE38502}"/>
          </ac:picMkLst>
        </pc:picChg>
      </pc:sldChg>
      <pc:sldChg chg="modSp">
        <pc:chgData name="Carlos Gutierrez Perez" userId="80d4146473f9008d" providerId="LiveId" clId="{8F341114-0A50-4DD4-A431-1157668EA7E7}" dt="2026-01-06T22:56:01.501" v="4810"/>
        <pc:sldMkLst>
          <pc:docMk/>
          <pc:sldMk cId="927809406" sldId="2718"/>
        </pc:sldMkLst>
        <pc:spChg chg="mod">
          <ac:chgData name="Carlos Gutierrez Perez" userId="80d4146473f9008d" providerId="LiveId" clId="{8F341114-0A50-4DD4-A431-1157668EA7E7}" dt="2026-01-06T22:56:01.501" v="4810"/>
          <ac:spMkLst>
            <pc:docMk/>
            <pc:sldMk cId="927809406" sldId="2718"/>
            <ac:spMk id="2" creationId="{3AC15520-3818-2A48-028E-3E65ACED2B75}"/>
          </ac:spMkLst>
        </pc:spChg>
        <pc:spChg chg="mod">
          <ac:chgData name="Carlos Gutierrez Perez" userId="80d4146473f9008d" providerId="LiveId" clId="{8F341114-0A50-4DD4-A431-1157668EA7E7}" dt="2026-01-06T22:56:01.501" v="4810"/>
          <ac:spMkLst>
            <pc:docMk/>
            <pc:sldMk cId="927809406" sldId="2718"/>
            <ac:spMk id="3" creationId="{4074ACD7-F911-B1D2-3654-6705D7E11590}"/>
          </ac:spMkLst>
        </pc:spChg>
      </pc:sldChg>
      <pc:sldChg chg="modSp">
        <pc:chgData name="Carlos Gutierrez Perez" userId="80d4146473f9008d" providerId="LiveId" clId="{8F341114-0A50-4DD4-A431-1157668EA7E7}" dt="2026-01-06T22:52:13.532" v="4642"/>
        <pc:sldMkLst>
          <pc:docMk/>
          <pc:sldMk cId="721079295" sldId="2719"/>
        </pc:sldMkLst>
        <pc:picChg chg="mod">
          <ac:chgData name="Carlos Gutierrez Perez" userId="80d4146473f9008d" providerId="LiveId" clId="{8F341114-0A50-4DD4-A431-1157668EA7E7}" dt="2026-01-06T22:52:13.532" v="4642"/>
          <ac:picMkLst>
            <pc:docMk/>
            <pc:sldMk cId="721079295" sldId="2719"/>
            <ac:picMk id="5" creationId="{5D5715DA-F07B-5643-26BE-0AC8BE559823}"/>
          </ac:picMkLst>
        </pc:picChg>
      </pc:sldChg>
      <pc:sldChg chg="modSp">
        <pc:chgData name="Carlos Gutierrez Perez" userId="80d4146473f9008d" providerId="LiveId" clId="{8F341114-0A50-4DD4-A431-1157668EA7E7}" dt="2026-01-06T22:57:41.316" v="4831"/>
        <pc:sldMkLst>
          <pc:docMk/>
          <pc:sldMk cId="854921141" sldId="2720"/>
        </pc:sldMkLst>
        <pc:spChg chg="mod">
          <ac:chgData name="Carlos Gutierrez Perez" userId="80d4146473f9008d" providerId="LiveId" clId="{8F341114-0A50-4DD4-A431-1157668EA7E7}" dt="2026-01-06T22:57:41.316" v="4831"/>
          <ac:spMkLst>
            <pc:docMk/>
            <pc:sldMk cId="854921141" sldId="2720"/>
            <ac:spMk id="4" creationId="{F93E4B03-8757-4F6B-45B5-D7689BF93DD4}"/>
          </ac:spMkLst>
        </pc:spChg>
        <pc:spChg chg="mod">
          <ac:chgData name="Carlos Gutierrez Perez" userId="80d4146473f9008d" providerId="LiveId" clId="{8F341114-0A50-4DD4-A431-1157668EA7E7}" dt="2026-01-06T22:57:41.316" v="4831"/>
          <ac:spMkLst>
            <pc:docMk/>
            <pc:sldMk cId="854921141" sldId="2720"/>
            <ac:spMk id="5" creationId="{940B4B92-6D1C-133E-AF38-8A2D9C393958}"/>
          </ac:spMkLst>
        </pc:spChg>
      </pc:sldChg>
      <pc:sldChg chg="modSp">
        <pc:chgData name="Carlos Gutierrez Perez" userId="80d4146473f9008d" providerId="LiveId" clId="{8F341114-0A50-4DD4-A431-1157668EA7E7}" dt="2026-01-06T22:56:01.501" v="4810"/>
        <pc:sldMkLst>
          <pc:docMk/>
          <pc:sldMk cId="0" sldId="2730"/>
        </pc:sldMkLst>
        <pc:spChg chg="mod">
          <ac:chgData name="Carlos Gutierrez Perez" userId="80d4146473f9008d" providerId="LiveId" clId="{8F341114-0A50-4DD4-A431-1157668EA7E7}" dt="2026-01-06T22:56:01.501" v="4810"/>
          <ac:spMkLst>
            <pc:docMk/>
            <pc:sldMk cId="0" sldId="2730"/>
            <ac:spMk id="2" creationId="{D258F68B-3314-4497-AD37-C010B60A6B43}"/>
          </ac:spMkLst>
        </pc:spChg>
        <pc:spChg chg="mod">
          <ac:chgData name="Carlos Gutierrez Perez" userId="80d4146473f9008d" providerId="LiveId" clId="{8F341114-0A50-4DD4-A431-1157668EA7E7}" dt="2026-01-06T22:56:01.501" v="4810"/>
          <ac:spMkLst>
            <pc:docMk/>
            <pc:sldMk cId="0" sldId="2730"/>
            <ac:spMk id="12" creationId="{6D0C8716-C9DB-EEC6-71A7-31B38C32E56D}"/>
          </ac:spMkLst>
        </pc:spChg>
      </pc:sldChg>
      <pc:sldChg chg="modSp mod chgLayout">
        <pc:chgData name="Carlos Gutierrez Perez" userId="80d4146473f9008d" providerId="LiveId" clId="{8F341114-0A50-4DD4-A431-1157668EA7E7}" dt="2026-01-06T22:56:01.501" v="4810"/>
        <pc:sldMkLst>
          <pc:docMk/>
          <pc:sldMk cId="0" sldId="2731"/>
        </pc:sldMkLst>
        <pc:spChg chg="mod ord">
          <ac:chgData name="Carlos Gutierrez Perez" userId="80d4146473f9008d" providerId="LiveId" clId="{8F341114-0A50-4DD4-A431-1157668EA7E7}" dt="2026-01-06T22:56:01.501" v="4810"/>
          <ac:spMkLst>
            <pc:docMk/>
            <pc:sldMk cId="0" sldId="2731"/>
            <ac:spMk id="2" creationId="{E72A4517-3BF5-4CA8-9527-0CDAD18BA574}"/>
          </ac:spMkLst>
        </pc:spChg>
        <pc:spChg chg="mod ord">
          <ac:chgData name="Carlos Gutierrez Perez" userId="80d4146473f9008d" providerId="LiveId" clId="{8F341114-0A50-4DD4-A431-1157668EA7E7}" dt="2026-01-06T22:56:01.501" v="4810"/>
          <ac:spMkLst>
            <pc:docMk/>
            <pc:sldMk cId="0" sldId="2731"/>
            <ac:spMk id="54275" creationId="{AAB2FA5A-66FA-46D6-9CFF-02ABCF1E1C77}"/>
          </ac:spMkLst>
        </pc:spChg>
        <pc:spChg chg="mod ord">
          <ac:chgData name="Carlos Gutierrez Perez" userId="80d4146473f9008d" providerId="LiveId" clId="{8F341114-0A50-4DD4-A431-1157668EA7E7}" dt="2026-01-06T22:56:01.501" v="4810"/>
          <ac:spMkLst>
            <pc:docMk/>
            <pc:sldMk cId="0" sldId="2731"/>
            <ac:spMk id="59394" creationId="{F89E4833-F931-4051-993A-5D1DB3ECADF4}"/>
          </ac:spMkLst>
        </pc:spChg>
      </pc:sldChg>
      <pc:sldChg chg="modSp del mod chgLayout">
        <pc:chgData name="Carlos Gutierrez Perez" userId="80d4146473f9008d" providerId="LiveId" clId="{8F341114-0A50-4DD4-A431-1157668EA7E7}" dt="2026-01-05T03:07:52.628" v="3750" actId="47"/>
        <pc:sldMkLst>
          <pc:docMk/>
          <pc:sldMk cId="1752741506" sldId="2732"/>
        </pc:sldMkLst>
      </pc:sldChg>
      <pc:sldChg chg="modSp">
        <pc:chgData name="Carlos Gutierrez Perez" userId="80d4146473f9008d" providerId="LiveId" clId="{8F341114-0A50-4DD4-A431-1157668EA7E7}" dt="2026-01-06T23:01:26.455" v="4987"/>
        <pc:sldMkLst>
          <pc:docMk/>
          <pc:sldMk cId="1697030432" sldId="2733"/>
        </pc:sldMkLst>
        <pc:spChg chg="mod">
          <ac:chgData name="Carlos Gutierrez Perez" userId="80d4146473f9008d" providerId="LiveId" clId="{8F341114-0A50-4DD4-A431-1157668EA7E7}" dt="2026-01-06T23:01:26.455" v="4987"/>
          <ac:spMkLst>
            <pc:docMk/>
            <pc:sldMk cId="1697030432" sldId="2733"/>
            <ac:spMk id="4" creationId="{0DEEC0CB-FA3A-A999-5B2A-1B25466768F9}"/>
          </ac:spMkLst>
        </pc:spChg>
        <pc:spChg chg="mod">
          <ac:chgData name="Carlos Gutierrez Perez" userId="80d4146473f9008d" providerId="LiveId" clId="{8F341114-0A50-4DD4-A431-1157668EA7E7}" dt="2026-01-06T23:01:26.455" v="4987"/>
          <ac:spMkLst>
            <pc:docMk/>
            <pc:sldMk cId="1697030432" sldId="2733"/>
            <ac:spMk id="5" creationId="{5B818C39-8EB9-5331-694C-EDB7B6095592}"/>
          </ac:spMkLst>
        </pc:spChg>
      </pc:sldChg>
      <pc:sldChg chg="del">
        <pc:chgData name="Carlos Gutierrez Perez" userId="80d4146473f9008d" providerId="LiveId" clId="{8F341114-0A50-4DD4-A431-1157668EA7E7}" dt="2026-01-04T22:29:05.300" v="1210" actId="47"/>
        <pc:sldMkLst>
          <pc:docMk/>
          <pc:sldMk cId="2125536672" sldId="2734"/>
        </pc:sldMkLst>
      </pc:sldChg>
      <pc:sldChg chg="del">
        <pc:chgData name="Carlos Gutierrez Perez" userId="80d4146473f9008d" providerId="LiveId" clId="{8F341114-0A50-4DD4-A431-1157668EA7E7}" dt="2026-01-04T22:29:07.931" v="1212" actId="47"/>
        <pc:sldMkLst>
          <pc:docMk/>
          <pc:sldMk cId="661821716" sldId="2735"/>
        </pc:sldMkLst>
      </pc:sldChg>
      <pc:sldChg chg="modSp mod">
        <pc:chgData name="Carlos Gutierrez Perez" userId="80d4146473f9008d" providerId="LiveId" clId="{8F341114-0A50-4DD4-A431-1157668EA7E7}" dt="2026-01-06T22:56:01.501" v="4810"/>
        <pc:sldMkLst>
          <pc:docMk/>
          <pc:sldMk cId="404697527" sldId="2736"/>
        </pc:sldMkLst>
        <pc:spChg chg="mod">
          <ac:chgData name="Carlos Gutierrez Perez" userId="80d4146473f9008d" providerId="LiveId" clId="{8F341114-0A50-4DD4-A431-1157668EA7E7}" dt="2026-01-06T22:56:01.501" v="4810"/>
          <ac:spMkLst>
            <pc:docMk/>
            <pc:sldMk cId="404697527" sldId="2736"/>
            <ac:spMk id="2" creationId="{418FD4FD-60CF-79F2-333E-CDD7AA3941D2}"/>
          </ac:spMkLst>
        </pc:spChg>
        <pc:spChg chg="mod">
          <ac:chgData name="Carlos Gutierrez Perez" userId="80d4146473f9008d" providerId="LiveId" clId="{8F341114-0A50-4DD4-A431-1157668EA7E7}" dt="2026-01-06T22:56:01.501" v="4810"/>
          <ac:spMkLst>
            <pc:docMk/>
            <pc:sldMk cId="404697527" sldId="2736"/>
            <ac:spMk id="3" creationId="{C64CF4AD-D65B-ABCC-DF41-EF6F8FB28B51}"/>
          </ac:spMkLst>
        </pc:spChg>
        <pc:picChg chg="mod">
          <ac:chgData name="Carlos Gutierrez Perez" userId="80d4146473f9008d" providerId="LiveId" clId="{8F341114-0A50-4DD4-A431-1157668EA7E7}" dt="2026-01-06T22:54:22.130" v="4718" actId="1076"/>
          <ac:picMkLst>
            <pc:docMk/>
            <pc:sldMk cId="404697527" sldId="2736"/>
            <ac:picMk id="2050" creationId="{5F2A7078-0F1F-5AF9-6604-ADFB616E1527}"/>
          </ac:picMkLst>
        </pc:picChg>
      </pc:sldChg>
      <pc:sldChg chg="del">
        <pc:chgData name="Carlos Gutierrez Perez" userId="80d4146473f9008d" providerId="LiveId" clId="{8F341114-0A50-4DD4-A431-1157668EA7E7}" dt="2026-01-04T22:29:06.334" v="1211" actId="47"/>
        <pc:sldMkLst>
          <pc:docMk/>
          <pc:sldMk cId="744834147" sldId="2737"/>
        </pc:sldMkLst>
      </pc:sldChg>
      <pc:sldChg chg="modSp mod">
        <pc:chgData name="Carlos Gutierrez Perez" userId="80d4146473f9008d" providerId="LiveId" clId="{8F341114-0A50-4DD4-A431-1157668EA7E7}" dt="2026-01-06T22:56:01.501" v="4810"/>
        <pc:sldMkLst>
          <pc:docMk/>
          <pc:sldMk cId="3270266005" sldId="2738"/>
        </pc:sldMkLst>
        <pc:spChg chg="mod">
          <ac:chgData name="Carlos Gutierrez Perez" userId="80d4146473f9008d" providerId="LiveId" clId="{8F341114-0A50-4DD4-A431-1157668EA7E7}" dt="2026-01-06T22:56:01.501" v="4810"/>
          <ac:spMkLst>
            <pc:docMk/>
            <pc:sldMk cId="3270266005" sldId="2738"/>
            <ac:spMk id="2" creationId="{F51C6343-8C31-2192-8A31-A43EC143915E}"/>
          </ac:spMkLst>
        </pc:spChg>
        <pc:spChg chg="mod">
          <ac:chgData name="Carlos Gutierrez Perez" userId="80d4146473f9008d" providerId="LiveId" clId="{8F341114-0A50-4DD4-A431-1157668EA7E7}" dt="2026-01-06T22:56:01.501" v="4810"/>
          <ac:spMkLst>
            <pc:docMk/>
            <pc:sldMk cId="3270266005" sldId="2738"/>
            <ac:spMk id="3" creationId="{C799EA91-FE0C-7287-9530-2DACD9F76FDF}"/>
          </ac:spMkLst>
        </pc:spChg>
      </pc:sldChg>
      <pc:sldChg chg="modSp mod">
        <pc:chgData name="Carlos Gutierrez Perez" userId="80d4146473f9008d" providerId="LiveId" clId="{8F341114-0A50-4DD4-A431-1157668EA7E7}" dt="2026-01-06T22:56:01.501" v="4810"/>
        <pc:sldMkLst>
          <pc:docMk/>
          <pc:sldMk cId="3254546730" sldId="2739"/>
        </pc:sldMkLst>
        <pc:spChg chg="mod">
          <ac:chgData name="Carlos Gutierrez Perez" userId="80d4146473f9008d" providerId="LiveId" clId="{8F341114-0A50-4DD4-A431-1157668EA7E7}" dt="2026-01-06T22:56:01.501" v="4810"/>
          <ac:spMkLst>
            <pc:docMk/>
            <pc:sldMk cId="3254546730" sldId="2739"/>
            <ac:spMk id="2" creationId="{6AF592A3-0A08-2841-5FB1-30CA0B329F5F}"/>
          </ac:spMkLst>
        </pc:spChg>
        <pc:picChg chg="mod">
          <ac:chgData name="Carlos Gutierrez Perez" userId="80d4146473f9008d" providerId="LiveId" clId="{8F341114-0A50-4DD4-A431-1157668EA7E7}" dt="2026-01-04T22:39:47.644" v="1526" actId="1035"/>
          <ac:picMkLst>
            <pc:docMk/>
            <pc:sldMk cId="3254546730" sldId="2739"/>
            <ac:picMk id="5" creationId="{F89DBF6F-57CA-3CBD-B416-0B48C3C4FF64}"/>
          </ac:picMkLst>
        </pc:picChg>
      </pc:sldChg>
      <pc:sldChg chg="modSp mod chgLayout">
        <pc:chgData name="Carlos Gutierrez Perez" userId="80d4146473f9008d" providerId="LiveId" clId="{8F341114-0A50-4DD4-A431-1157668EA7E7}" dt="2026-01-06T22:56:01.501" v="4810"/>
        <pc:sldMkLst>
          <pc:docMk/>
          <pc:sldMk cId="1993489547" sldId="2740"/>
        </pc:sldMkLst>
        <pc:spChg chg="mod ord">
          <ac:chgData name="Carlos Gutierrez Perez" userId="80d4146473f9008d" providerId="LiveId" clId="{8F341114-0A50-4DD4-A431-1157668EA7E7}" dt="2026-01-06T22:56:01.501" v="4810"/>
          <ac:spMkLst>
            <pc:docMk/>
            <pc:sldMk cId="1993489547" sldId="2740"/>
            <ac:spMk id="2" creationId="{BC849056-DD5A-0AA2-2D3E-22AD8BAAA803}"/>
          </ac:spMkLst>
        </pc:spChg>
        <pc:spChg chg="mod ord">
          <ac:chgData name="Carlos Gutierrez Perez" userId="80d4146473f9008d" providerId="LiveId" clId="{8F341114-0A50-4DD4-A431-1157668EA7E7}" dt="2026-01-06T22:56:01.501" v="4810"/>
          <ac:spMkLst>
            <pc:docMk/>
            <pc:sldMk cId="1993489547" sldId="2740"/>
            <ac:spMk id="3" creationId="{0C0BA957-C229-0B08-CBC4-7691797660F4}"/>
          </ac:spMkLst>
        </pc:spChg>
      </pc:sldChg>
      <pc:sldChg chg="modSp mod chgLayout">
        <pc:chgData name="Carlos Gutierrez Perez" userId="80d4146473f9008d" providerId="LiveId" clId="{8F341114-0A50-4DD4-A431-1157668EA7E7}" dt="2026-01-06T22:56:01.501" v="4810"/>
        <pc:sldMkLst>
          <pc:docMk/>
          <pc:sldMk cId="3180220830" sldId="2741"/>
        </pc:sldMkLst>
        <pc:spChg chg="mod ord">
          <ac:chgData name="Carlos Gutierrez Perez" userId="80d4146473f9008d" providerId="LiveId" clId="{8F341114-0A50-4DD4-A431-1157668EA7E7}" dt="2026-01-06T22:56:01.501" v="4810"/>
          <ac:spMkLst>
            <pc:docMk/>
            <pc:sldMk cId="3180220830" sldId="2741"/>
            <ac:spMk id="3" creationId="{5C017AE5-2471-9BCE-6F87-7FA4C43A729B}"/>
          </ac:spMkLst>
        </pc:spChg>
        <pc:spChg chg="mod ord">
          <ac:chgData name="Carlos Gutierrez Perez" userId="80d4146473f9008d" providerId="LiveId" clId="{8F341114-0A50-4DD4-A431-1157668EA7E7}" dt="2026-01-06T22:56:01.501" v="4810"/>
          <ac:spMkLst>
            <pc:docMk/>
            <pc:sldMk cId="3180220830" sldId="2741"/>
            <ac:spMk id="4" creationId="{27DDAEB4-C94D-4562-38A6-7AA79219A3A9}"/>
          </ac:spMkLst>
        </pc:spChg>
      </pc:sldChg>
      <pc:sldChg chg="modSp">
        <pc:chgData name="Carlos Gutierrez Perez" userId="80d4146473f9008d" providerId="LiveId" clId="{8F341114-0A50-4DD4-A431-1157668EA7E7}" dt="2026-01-06T22:55:31.204" v="4775"/>
        <pc:sldMkLst>
          <pc:docMk/>
          <pc:sldMk cId="1130193268" sldId="2742"/>
        </pc:sldMkLst>
        <pc:spChg chg="mod">
          <ac:chgData name="Carlos Gutierrez Perez" userId="80d4146473f9008d" providerId="LiveId" clId="{8F341114-0A50-4DD4-A431-1157668EA7E7}" dt="2026-01-06T22:55:31.204" v="4775"/>
          <ac:spMkLst>
            <pc:docMk/>
            <pc:sldMk cId="1130193268" sldId="2742"/>
            <ac:spMk id="4" creationId="{EBEC23C8-ACB2-8D9A-7405-B677D4568F1F}"/>
          </ac:spMkLst>
        </pc:spChg>
        <pc:spChg chg="mod">
          <ac:chgData name="Carlos Gutierrez Perez" userId="80d4146473f9008d" providerId="LiveId" clId="{8F341114-0A50-4DD4-A431-1157668EA7E7}" dt="2026-01-06T22:55:31.204" v="4775"/>
          <ac:spMkLst>
            <pc:docMk/>
            <pc:sldMk cId="1130193268" sldId="2742"/>
            <ac:spMk id="5" creationId="{07D82E4F-83ED-1B51-50D1-B0FC4E7459C6}"/>
          </ac:spMkLst>
        </pc:spChg>
      </pc:sldChg>
      <pc:sldChg chg="modSp">
        <pc:chgData name="Carlos Gutierrez Perez" userId="80d4146473f9008d" providerId="LiveId" clId="{8F341114-0A50-4DD4-A431-1157668EA7E7}" dt="2026-01-06T22:56:14.386" v="4812"/>
        <pc:sldMkLst>
          <pc:docMk/>
          <pc:sldMk cId="1873258801" sldId="2743"/>
        </pc:sldMkLst>
        <pc:spChg chg="mod">
          <ac:chgData name="Carlos Gutierrez Perez" userId="80d4146473f9008d" providerId="LiveId" clId="{8F341114-0A50-4DD4-A431-1157668EA7E7}" dt="2026-01-06T22:56:14.386" v="4812"/>
          <ac:spMkLst>
            <pc:docMk/>
            <pc:sldMk cId="1873258801" sldId="2743"/>
            <ac:spMk id="4" creationId="{A99950CB-0BA9-1884-CA39-F041B13F309C}"/>
          </ac:spMkLst>
        </pc:spChg>
        <pc:spChg chg="mod">
          <ac:chgData name="Carlos Gutierrez Perez" userId="80d4146473f9008d" providerId="LiveId" clId="{8F341114-0A50-4DD4-A431-1157668EA7E7}" dt="2026-01-06T22:56:14.386" v="4812"/>
          <ac:spMkLst>
            <pc:docMk/>
            <pc:sldMk cId="1873258801" sldId="2743"/>
            <ac:spMk id="5" creationId="{305BFE75-BF38-29D2-C145-FD178A504279}"/>
          </ac:spMkLst>
        </pc:spChg>
      </pc:sldChg>
      <pc:sldChg chg="modSp mod chgLayout">
        <pc:chgData name="Carlos Gutierrez Perez" userId="80d4146473f9008d" providerId="LiveId" clId="{8F341114-0A50-4DD4-A431-1157668EA7E7}" dt="2026-01-06T22:56:01.501" v="4810"/>
        <pc:sldMkLst>
          <pc:docMk/>
          <pc:sldMk cId="3249304325" sldId="2744"/>
        </pc:sldMkLst>
        <pc:spChg chg="mod ord">
          <ac:chgData name="Carlos Gutierrez Perez" userId="80d4146473f9008d" providerId="LiveId" clId="{8F341114-0A50-4DD4-A431-1157668EA7E7}" dt="2026-01-06T22:56:01.501" v="4810"/>
          <ac:spMkLst>
            <pc:docMk/>
            <pc:sldMk cId="3249304325" sldId="2744"/>
            <ac:spMk id="4" creationId="{E1C21E31-A769-A07D-F70C-0D9F5784913C}"/>
          </ac:spMkLst>
        </pc:spChg>
        <pc:spChg chg="mod ord">
          <ac:chgData name="Carlos Gutierrez Perez" userId="80d4146473f9008d" providerId="LiveId" clId="{8F341114-0A50-4DD4-A431-1157668EA7E7}" dt="2026-01-06T22:56:01.501" v="4810"/>
          <ac:spMkLst>
            <pc:docMk/>
            <pc:sldMk cId="3249304325" sldId="2744"/>
            <ac:spMk id="5" creationId="{1CD2C7E9-7A5D-C04A-92A9-7D52B760793C}"/>
          </ac:spMkLst>
        </pc:spChg>
      </pc:sldChg>
      <pc:sldChg chg="del">
        <pc:chgData name="Carlos Gutierrez Perez" userId="80d4146473f9008d" providerId="LiveId" clId="{8F341114-0A50-4DD4-A431-1157668EA7E7}" dt="2026-01-04T23:19:48.549" v="2324" actId="47"/>
        <pc:sldMkLst>
          <pc:docMk/>
          <pc:sldMk cId="68863414" sldId="2745"/>
        </pc:sldMkLst>
      </pc:sldChg>
      <pc:sldChg chg="del">
        <pc:chgData name="Carlos Gutierrez Perez" userId="80d4146473f9008d" providerId="LiveId" clId="{8F341114-0A50-4DD4-A431-1157668EA7E7}" dt="2026-01-04T23:19:46.021" v="2323" actId="47"/>
        <pc:sldMkLst>
          <pc:docMk/>
          <pc:sldMk cId="1375362525" sldId="2746"/>
        </pc:sldMkLst>
      </pc:sldChg>
      <pc:sldChg chg="modSp mod chgLayout">
        <pc:chgData name="Carlos Gutierrez Perez" userId="80d4146473f9008d" providerId="LiveId" clId="{8F341114-0A50-4DD4-A431-1157668EA7E7}" dt="2026-01-06T22:56:01.501" v="4810"/>
        <pc:sldMkLst>
          <pc:docMk/>
          <pc:sldMk cId="460091285" sldId="2747"/>
        </pc:sldMkLst>
        <pc:spChg chg="mod ord">
          <ac:chgData name="Carlos Gutierrez Perez" userId="80d4146473f9008d" providerId="LiveId" clId="{8F341114-0A50-4DD4-A431-1157668EA7E7}" dt="2026-01-06T22:56:01.501" v="4810"/>
          <ac:spMkLst>
            <pc:docMk/>
            <pc:sldMk cId="460091285" sldId="2747"/>
            <ac:spMk id="2" creationId="{23808A88-8CF7-B2A4-BBB3-9F460493DDD8}"/>
          </ac:spMkLst>
        </pc:spChg>
        <pc:spChg chg="mod ord">
          <ac:chgData name="Carlos Gutierrez Perez" userId="80d4146473f9008d" providerId="LiveId" clId="{8F341114-0A50-4DD4-A431-1157668EA7E7}" dt="2026-01-06T22:56:01.501" v="4810"/>
          <ac:spMkLst>
            <pc:docMk/>
            <pc:sldMk cId="460091285" sldId="2747"/>
            <ac:spMk id="3" creationId="{62AC9029-A3C2-4CAA-4C2B-73D78273BA7C}"/>
          </ac:spMkLst>
        </pc:spChg>
      </pc:sldChg>
      <pc:sldChg chg="del">
        <pc:chgData name="Carlos Gutierrez Perez" userId="80d4146473f9008d" providerId="LiveId" clId="{8F341114-0A50-4DD4-A431-1157668EA7E7}" dt="2026-01-05T00:05:12.652" v="2749" actId="47"/>
        <pc:sldMkLst>
          <pc:docMk/>
          <pc:sldMk cId="1302671218" sldId="2748"/>
        </pc:sldMkLst>
      </pc:sldChg>
      <pc:sldChg chg="modSp mod">
        <pc:chgData name="Carlos Gutierrez Perez" userId="80d4146473f9008d" providerId="LiveId" clId="{8F341114-0A50-4DD4-A431-1157668EA7E7}" dt="2026-01-06T22:56:01.501" v="4810"/>
        <pc:sldMkLst>
          <pc:docMk/>
          <pc:sldMk cId="1762590844" sldId="2749"/>
        </pc:sldMkLst>
        <pc:spChg chg="mod">
          <ac:chgData name="Carlos Gutierrez Perez" userId="80d4146473f9008d" providerId="LiveId" clId="{8F341114-0A50-4DD4-A431-1157668EA7E7}" dt="2026-01-06T22:56:01.501" v="4810"/>
          <ac:spMkLst>
            <pc:docMk/>
            <pc:sldMk cId="1762590844" sldId="2749"/>
            <ac:spMk id="2" creationId="{8C81F3D4-4D07-032B-927D-135758647D7D}"/>
          </ac:spMkLst>
        </pc:spChg>
        <pc:spChg chg="mod">
          <ac:chgData name="Carlos Gutierrez Perez" userId="80d4146473f9008d" providerId="LiveId" clId="{8F341114-0A50-4DD4-A431-1157668EA7E7}" dt="2026-01-06T22:56:01.501" v="4810"/>
          <ac:spMkLst>
            <pc:docMk/>
            <pc:sldMk cId="1762590844" sldId="2749"/>
            <ac:spMk id="110594" creationId="{AE9B9E30-03A6-F645-B45F-17ADD54FA2BE}"/>
          </ac:spMkLst>
        </pc:spChg>
        <pc:spChg chg="mod">
          <ac:chgData name="Carlos Gutierrez Perez" userId="80d4146473f9008d" providerId="LiveId" clId="{8F341114-0A50-4DD4-A431-1157668EA7E7}" dt="2026-01-06T22:56:01.501" v="4810"/>
          <ac:spMkLst>
            <pc:docMk/>
            <pc:sldMk cId="1762590844" sldId="2749"/>
            <ac:spMk id="110595" creationId="{49096947-C59F-DCA8-4ED7-BB9CD17648DF}"/>
          </ac:spMkLst>
        </pc:spChg>
      </pc:sldChg>
      <pc:sldChg chg="modSp mod">
        <pc:chgData name="Carlos Gutierrez Perez" userId="80d4146473f9008d" providerId="LiveId" clId="{8F341114-0A50-4DD4-A431-1157668EA7E7}" dt="2026-01-06T22:58:49.525" v="4918"/>
        <pc:sldMkLst>
          <pc:docMk/>
          <pc:sldMk cId="777607220" sldId="2750"/>
        </pc:sldMkLst>
        <pc:spChg chg="mod">
          <ac:chgData name="Carlos Gutierrez Perez" userId="80d4146473f9008d" providerId="LiveId" clId="{8F341114-0A50-4DD4-A431-1157668EA7E7}" dt="2026-01-06T22:58:49.525" v="4918"/>
          <ac:spMkLst>
            <pc:docMk/>
            <pc:sldMk cId="777607220" sldId="2750"/>
            <ac:spMk id="4" creationId="{911ED6C1-1D75-449B-2E6C-A405B2750D0D}"/>
          </ac:spMkLst>
        </pc:spChg>
        <pc:spChg chg="mod">
          <ac:chgData name="Carlos Gutierrez Perez" userId="80d4146473f9008d" providerId="LiveId" clId="{8F341114-0A50-4DD4-A431-1157668EA7E7}" dt="2026-01-06T22:58:49.525" v="4918"/>
          <ac:spMkLst>
            <pc:docMk/>
            <pc:sldMk cId="777607220" sldId="2750"/>
            <ac:spMk id="5" creationId="{0F2FAE50-34BE-610C-B57E-7FBE1390FA81}"/>
          </ac:spMkLst>
        </pc:spChg>
      </pc:sldChg>
      <pc:sldChg chg="modSp">
        <pc:chgData name="Carlos Gutierrez Perez" userId="80d4146473f9008d" providerId="LiveId" clId="{8F341114-0A50-4DD4-A431-1157668EA7E7}" dt="2026-01-06T22:59:33.411" v="4939"/>
        <pc:sldMkLst>
          <pc:docMk/>
          <pc:sldMk cId="2176023295" sldId="2751"/>
        </pc:sldMkLst>
        <pc:spChg chg="mod">
          <ac:chgData name="Carlos Gutierrez Perez" userId="80d4146473f9008d" providerId="LiveId" clId="{8F341114-0A50-4DD4-A431-1157668EA7E7}" dt="2026-01-06T22:59:33.411" v="4939"/>
          <ac:spMkLst>
            <pc:docMk/>
            <pc:sldMk cId="2176023295" sldId="2751"/>
            <ac:spMk id="4" creationId="{09E4A3E8-146B-EDBF-D070-B7E85519C450}"/>
          </ac:spMkLst>
        </pc:spChg>
        <pc:spChg chg="mod">
          <ac:chgData name="Carlos Gutierrez Perez" userId="80d4146473f9008d" providerId="LiveId" clId="{8F341114-0A50-4DD4-A431-1157668EA7E7}" dt="2026-01-06T22:59:33.411" v="4939"/>
          <ac:spMkLst>
            <pc:docMk/>
            <pc:sldMk cId="2176023295" sldId="2751"/>
            <ac:spMk id="5" creationId="{C11ACD4D-D2AB-E1A8-03AF-52F128EEAD57}"/>
          </ac:spMkLst>
        </pc:spChg>
      </pc:sldChg>
      <pc:sldChg chg="modSp">
        <pc:chgData name="Carlos Gutierrez Perez" userId="80d4146473f9008d" providerId="LiveId" clId="{8F341114-0A50-4DD4-A431-1157668EA7E7}" dt="2026-01-06T22:59:58.637" v="4941"/>
        <pc:sldMkLst>
          <pc:docMk/>
          <pc:sldMk cId="2494445210" sldId="2752"/>
        </pc:sldMkLst>
        <pc:spChg chg="mod">
          <ac:chgData name="Carlos Gutierrez Perez" userId="80d4146473f9008d" providerId="LiveId" clId="{8F341114-0A50-4DD4-A431-1157668EA7E7}" dt="2026-01-06T22:59:58.637" v="4941"/>
          <ac:spMkLst>
            <pc:docMk/>
            <pc:sldMk cId="2494445210" sldId="2752"/>
            <ac:spMk id="4" creationId="{0008AB05-4608-54BD-C8B3-C75162DCA649}"/>
          </ac:spMkLst>
        </pc:spChg>
        <pc:spChg chg="mod">
          <ac:chgData name="Carlos Gutierrez Perez" userId="80d4146473f9008d" providerId="LiveId" clId="{8F341114-0A50-4DD4-A431-1157668EA7E7}" dt="2026-01-06T22:59:58.637" v="4941"/>
          <ac:spMkLst>
            <pc:docMk/>
            <pc:sldMk cId="2494445210" sldId="2752"/>
            <ac:spMk id="5" creationId="{4C13B3F4-D6F9-AEA4-FA81-F61868B5E3C6}"/>
          </ac:spMkLst>
        </pc:spChg>
      </pc:sldChg>
      <pc:sldChg chg="modSp">
        <pc:chgData name="Carlos Gutierrez Perez" userId="80d4146473f9008d" providerId="LiveId" clId="{8F341114-0A50-4DD4-A431-1157668EA7E7}" dt="2026-01-06T23:00:52.807" v="4984"/>
        <pc:sldMkLst>
          <pc:docMk/>
          <pc:sldMk cId="810998420" sldId="2753"/>
        </pc:sldMkLst>
        <pc:spChg chg="mod">
          <ac:chgData name="Carlos Gutierrez Perez" userId="80d4146473f9008d" providerId="LiveId" clId="{8F341114-0A50-4DD4-A431-1157668EA7E7}" dt="2026-01-06T23:00:52.807" v="4984"/>
          <ac:spMkLst>
            <pc:docMk/>
            <pc:sldMk cId="810998420" sldId="2753"/>
            <ac:spMk id="5" creationId="{457034C7-A260-39A6-3C7D-4A7C438610BB}"/>
          </ac:spMkLst>
        </pc:spChg>
        <pc:spChg chg="mod">
          <ac:chgData name="Carlos Gutierrez Perez" userId="80d4146473f9008d" providerId="LiveId" clId="{8F341114-0A50-4DD4-A431-1157668EA7E7}" dt="2026-01-06T23:00:52.807" v="4984"/>
          <ac:spMkLst>
            <pc:docMk/>
            <pc:sldMk cId="810998420" sldId="2753"/>
            <ac:spMk id="6" creationId="{C6D8CB39-C89A-EC41-A151-C0B477A05697}"/>
          </ac:spMkLst>
        </pc:spChg>
      </pc:sldChg>
      <pc:sldChg chg="modSp">
        <pc:chgData name="Carlos Gutierrez Perez" userId="80d4146473f9008d" providerId="LiveId" clId="{8F341114-0A50-4DD4-A431-1157668EA7E7}" dt="2026-01-06T23:01:03.609" v="4985"/>
        <pc:sldMkLst>
          <pc:docMk/>
          <pc:sldMk cId="1156881263" sldId="2754"/>
        </pc:sldMkLst>
        <pc:spChg chg="mod">
          <ac:chgData name="Carlos Gutierrez Perez" userId="80d4146473f9008d" providerId="LiveId" clId="{8F341114-0A50-4DD4-A431-1157668EA7E7}" dt="2026-01-06T23:01:03.609" v="4985"/>
          <ac:spMkLst>
            <pc:docMk/>
            <pc:sldMk cId="1156881263" sldId="2754"/>
            <ac:spMk id="4" creationId="{444FA63F-5329-0788-8874-C6205B62834A}"/>
          </ac:spMkLst>
        </pc:spChg>
        <pc:spChg chg="mod">
          <ac:chgData name="Carlos Gutierrez Perez" userId="80d4146473f9008d" providerId="LiveId" clId="{8F341114-0A50-4DD4-A431-1157668EA7E7}" dt="2026-01-06T23:01:03.609" v="4985"/>
          <ac:spMkLst>
            <pc:docMk/>
            <pc:sldMk cId="1156881263" sldId="2754"/>
            <ac:spMk id="5" creationId="{6A7A49BB-DB28-D0A1-DD93-A5D45EB2AC53}"/>
          </ac:spMkLst>
        </pc:spChg>
      </pc:sldChg>
      <pc:sldChg chg="modSp mod">
        <pc:chgData name="Carlos Gutierrez Perez" userId="80d4146473f9008d" providerId="LiveId" clId="{8F341114-0A50-4DD4-A431-1157668EA7E7}" dt="2026-01-06T22:56:01.501" v="4810"/>
        <pc:sldMkLst>
          <pc:docMk/>
          <pc:sldMk cId="1272231799" sldId="2755"/>
        </pc:sldMkLst>
        <pc:spChg chg="mod">
          <ac:chgData name="Carlos Gutierrez Perez" userId="80d4146473f9008d" providerId="LiveId" clId="{8F341114-0A50-4DD4-A431-1157668EA7E7}" dt="2026-01-06T22:56:01.501" v="4810"/>
          <ac:spMkLst>
            <pc:docMk/>
            <pc:sldMk cId="1272231799" sldId="2755"/>
            <ac:spMk id="2" creationId="{BEC811A6-EB5A-3803-6178-A5FB1ED1A64D}"/>
          </ac:spMkLst>
        </pc:spChg>
        <pc:spChg chg="mod">
          <ac:chgData name="Carlos Gutierrez Perez" userId="80d4146473f9008d" providerId="LiveId" clId="{8F341114-0A50-4DD4-A431-1157668EA7E7}" dt="2026-01-06T22:56:01.501" v="4810"/>
          <ac:spMkLst>
            <pc:docMk/>
            <pc:sldMk cId="1272231799" sldId="2755"/>
            <ac:spMk id="3" creationId="{22B1D146-1BEB-FC9C-04DF-FB10AD2A9CB9}"/>
          </ac:spMkLst>
        </pc:spChg>
      </pc:sldChg>
      <pc:sldChg chg="modSp">
        <pc:chgData name="Carlos Gutierrez Perez" userId="80d4146473f9008d" providerId="LiveId" clId="{8F341114-0A50-4DD4-A431-1157668EA7E7}" dt="2026-01-06T23:01:42.566" v="4988"/>
        <pc:sldMkLst>
          <pc:docMk/>
          <pc:sldMk cId="2243484977" sldId="2756"/>
        </pc:sldMkLst>
        <pc:spChg chg="mod">
          <ac:chgData name="Carlos Gutierrez Perez" userId="80d4146473f9008d" providerId="LiveId" clId="{8F341114-0A50-4DD4-A431-1157668EA7E7}" dt="2026-01-06T23:01:42.566" v="4988"/>
          <ac:spMkLst>
            <pc:docMk/>
            <pc:sldMk cId="2243484977" sldId="2756"/>
            <ac:spMk id="4" creationId="{3BF31791-3706-B89C-F777-C755E71783AF}"/>
          </ac:spMkLst>
        </pc:spChg>
        <pc:spChg chg="mod">
          <ac:chgData name="Carlos Gutierrez Perez" userId="80d4146473f9008d" providerId="LiveId" clId="{8F341114-0A50-4DD4-A431-1157668EA7E7}" dt="2026-01-06T23:01:42.566" v="4988"/>
          <ac:spMkLst>
            <pc:docMk/>
            <pc:sldMk cId="2243484977" sldId="2756"/>
            <ac:spMk id="5" creationId="{CBDF4C72-67FF-9146-F910-B11785F0BDB9}"/>
          </ac:spMkLst>
        </pc:spChg>
      </pc:sldChg>
      <pc:sldChg chg="modSp mod chgLayout">
        <pc:chgData name="Carlos Gutierrez Perez" userId="80d4146473f9008d" providerId="LiveId" clId="{8F341114-0A50-4DD4-A431-1157668EA7E7}" dt="2026-01-06T22:56:01.501" v="4810"/>
        <pc:sldMkLst>
          <pc:docMk/>
          <pc:sldMk cId="305474850" sldId="2757"/>
        </pc:sldMkLst>
        <pc:spChg chg="mod ord">
          <ac:chgData name="Carlos Gutierrez Perez" userId="80d4146473f9008d" providerId="LiveId" clId="{8F341114-0A50-4DD4-A431-1157668EA7E7}" dt="2026-01-06T22:56:01.501" v="4810"/>
          <ac:spMkLst>
            <pc:docMk/>
            <pc:sldMk cId="305474850" sldId="2757"/>
            <ac:spMk id="4" creationId="{85A797A3-ADA6-2CCB-FC6C-C64998B90413}"/>
          </ac:spMkLst>
        </pc:spChg>
        <pc:spChg chg="mod ord">
          <ac:chgData name="Carlos Gutierrez Perez" userId="80d4146473f9008d" providerId="LiveId" clId="{8F341114-0A50-4DD4-A431-1157668EA7E7}" dt="2026-01-06T22:56:01.501" v="4810"/>
          <ac:spMkLst>
            <pc:docMk/>
            <pc:sldMk cId="305474850" sldId="2757"/>
            <ac:spMk id="5" creationId="{B21BDB25-5A0D-572F-61A0-CD966F074809}"/>
          </ac:spMkLst>
        </pc:spChg>
      </pc:sldChg>
      <pc:sldChg chg="modSp mod">
        <pc:chgData name="Carlos Gutierrez Perez" userId="80d4146473f9008d" providerId="LiveId" clId="{8F341114-0A50-4DD4-A431-1157668EA7E7}" dt="2026-01-06T22:56:01.501" v="4810"/>
        <pc:sldMkLst>
          <pc:docMk/>
          <pc:sldMk cId="2287454807" sldId="2758"/>
        </pc:sldMkLst>
        <pc:spChg chg="mod">
          <ac:chgData name="Carlos Gutierrez Perez" userId="80d4146473f9008d" providerId="LiveId" clId="{8F341114-0A50-4DD4-A431-1157668EA7E7}" dt="2026-01-06T22:56:01.501" v="4810"/>
          <ac:spMkLst>
            <pc:docMk/>
            <pc:sldMk cId="2287454807" sldId="2758"/>
            <ac:spMk id="2" creationId="{67355A23-3B84-0C3F-AA85-03959DDE78D4}"/>
          </ac:spMkLst>
        </pc:spChg>
        <pc:spChg chg="mod">
          <ac:chgData name="Carlos Gutierrez Perez" userId="80d4146473f9008d" providerId="LiveId" clId="{8F341114-0A50-4DD4-A431-1157668EA7E7}" dt="2026-01-06T22:52:32.929" v="4674" actId="27636"/>
          <ac:spMkLst>
            <pc:docMk/>
            <pc:sldMk cId="2287454807" sldId="2758"/>
            <ac:spMk id="3" creationId="{28B20E17-4644-FE5C-7B8C-E17649DB1A50}"/>
          </ac:spMkLst>
        </pc:spChg>
      </pc:sldChg>
      <pc:sldChg chg="modSp mod">
        <pc:chgData name="Carlos Gutierrez Perez" userId="80d4146473f9008d" providerId="LiveId" clId="{8F341114-0A50-4DD4-A431-1157668EA7E7}" dt="2026-01-06T22:56:01.501" v="4810"/>
        <pc:sldMkLst>
          <pc:docMk/>
          <pc:sldMk cId="3748078916" sldId="2759"/>
        </pc:sldMkLst>
        <pc:spChg chg="mod">
          <ac:chgData name="Carlos Gutierrez Perez" userId="80d4146473f9008d" providerId="LiveId" clId="{8F341114-0A50-4DD4-A431-1157668EA7E7}" dt="2026-01-06T22:56:01.501" v="4810"/>
          <ac:spMkLst>
            <pc:docMk/>
            <pc:sldMk cId="3748078916" sldId="2759"/>
            <ac:spMk id="2" creationId="{2F6A6DDC-38C3-D8E8-4B15-A99DED329744}"/>
          </ac:spMkLst>
        </pc:spChg>
        <pc:spChg chg="mod">
          <ac:chgData name="Carlos Gutierrez Perez" userId="80d4146473f9008d" providerId="LiveId" clId="{8F341114-0A50-4DD4-A431-1157668EA7E7}" dt="2026-01-06T22:56:01.501" v="4810"/>
          <ac:spMkLst>
            <pc:docMk/>
            <pc:sldMk cId="3748078916" sldId="2759"/>
            <ac:spMk id="3" creationId="{D56CA97C-EA71-34DA-AB07-FF7E5982DADB}"/>
          </ac:spMkLst>
        </pc:spChg>
      </pc:sldChg>
      <pc:sldChg chg="del">
        <pc:chgData name="Carlos Gutierrez Perez" userId="80d4146473f9008d" providerId="LiveId" clId="{8F341114-0A50-4DD4-A431-1157668EA7E7}" dt="2026-01-05T03:27:46.515" v="4066" actId="47"/>
        <pc:sldMkLst>
          <pc:docMk/>
          <pc:sldMk cId="383583608" sldId="2760"/>
        </pc:sldMkLst>
      </pc:sldChg>
      <pc:sldChg chg="modSp mod">
        <pc:chgData name="Carlos Gutierrez Perez" userId="80d4146473f9008d" providerId="LiveId" clId="{8F341114-0A50-4DD4-A431-1157668EA7E7}" dt="2026-01-06T22:56:01.501" v="4810"/>
        <pc:sldMkLst>
          <pc:docMk/>
          <pc:sldMk cId="4131596128" sldId="2761"/>
        </pc:sldMkLst>
        <pc:spChg chg="mod">
          <ac:chgData name="Carlos Gutierrez Perez" userId="80d4146473f9008d" providerId="LiveId" clId="{8F341114-0A50-4DD4-A431-1157668EA7E7}" dt="2026-01-06T22:56:01.501" v="4810"/>
          <ac:spMkLst>
            <pc:docMk/>
            <pc:sldMk cId="4131596128" sldId="2761"/>
            <ac:spMk id="2" creationId="{45E52CB0-9FA7-3A55-4F4A-D6D126DD434D}"/>
          </ac:spMkLst>
        </pc:spChg>
        <pc:spChg chg="mod">
          <ac:chgData name="Carlos Gutierrez Perez" userId="80d4146473f9008d" providerId="LiveId" clId="{8F341114-0A50-4DD4-A431-1157668EA7E7}" dt="2026-01-06T22:56:01.501" v="4810"/>
          <ac:spMkLst>
            <pc:docMk/>
            <pc:sldMk cId="4131596128" sldId="2761"/>
            <ac:spMk id="3" creationId="{6F8EBC02-9D64-5611-81F3-24076A721C19}"/>
          </ac:spMkLst>
        </pc:spChg>
      </pc:sldChg>
      <pc:sldChg chg="del">
        <pc:chgData name="Carlos Gutierrez Perez" userId="80d4146473f9008d" providerId="LiveId" clId="{8F341114-0A50-4DD4-A431-1157668EA7E7}" dt="2026-01-05T03:29:42.703" v="4099" actId="47"/>
        <pc:sldMkLst>
          <pc:docMk/>
          <pc:sldMk cId="457279634" sldId="2763"/>
        </pc:sldMkLst>
      </pc:sldChg>
      <pc:sldChg chg="del">
        <pc:chgData name="Carlos Gutierrez Perez" userId="80d4146473f9008d" providerId="LiveId" clId="{8F341114-0A50-4DD4-A431-1157668EA7E7}" dt="2026-01-05T03:29:44.243" v="4100" actId="47"/>
        <pc:sldMkLst>
          <pc:docMk/>
          <pc:sldMk cId="3458821890" sldId="2764"/>
        </pc:sldMkLst>
      </pc:sldChg>
      <pc:sldChg chg="modSp add mod">
        <pc:chgData name="Carlos Gutierrez Perez" userId="80d4146473f9008d" providerId="LiveId" clId="{8F341114-0A50-4DD4-A431-1157668EA7E7}" dt="2026-01-06T22:56:01.501" v="4810"/>
        <pc:sldMkLst>
          <pc:docMk/>
          <pc:sldMk cId="1699194996" sldId="2765"/>
        </pc:sldMkLst>
        <pc:spChg chg="mod">
          <ac:chgData name="Carlos Gutierrez Perez" userId="80d4146473f9008d" providerId="LiveId" clId="{8F341114-0A50-4DD4-A431-1157668EA7E7}" dt="2026-01-06T22:56:01.501" v="4810"/>
          <ac:spMkLst>
            <pc:docMk/>
            <pc:sldMk cId="1699194996" sldId="2765"/>
            <ac:spMk id="2" creationId="{1ED7AC52-C8CF-8B9F-94B3-B2130F55B0A7}"/>
          </ac:spMkLst>
        </pc:spChg>
        <pc:spChg chg="mod">
          <ac:chgData name="Carlos Gutierrez Perez" userId="80d4146473f9008d" providerId="LiveId" clId="{8F341114-0A50-4DD4-A431-1157668EA7E7}" dt="2026-01-06T22:56:01.501" v="4810"/>
          <ac:spMkLst>
            <pc:docMk/>
            <pc:sldMk cId="1699194996" sldId="2765"/>
            <ac:spMk id="3" creationId="{36A3055E-9345-AF59-EB02-896AD636CBC5}"/>
          </ac:spMkLst>
        </pc:spChg>
      </pc:sldChg>
      <pc:sldChg chg="modSp new mod">
        <pc:chgData name="Carlos Gutierrez Perez" userId="80d4146473f9008d" providerId="LiveId" clId="{8F341114-0A50-4DD4-A431-1157668EA7E7}" dt="2026-01-06T22:56:01.501" v="4810"/>
        <pc:sldMkLst>
          <pc:docMk/>
          <pc:sldMk cId="211497746" sldId="2766"/>
        </pc:sldMkLst>
        <pc:spChg chg="mod">
          <ac:chgData name="Carlos Gutierrez Perez" userId="80d4146473f9008d" providerId="LiveId" clId="{8F341114-0A50-4DD4-A431-1157668EA7E7}" dt="2026-01-06T22:56:01.501" v="4810"/>
          <ac:spMkLst>
            <pc:docMk/>
            <pc:sldMk cId="211497746" sldId="2766"/>
            <ac:spMk id="2" creationId="{FCF99811-065B-7A56-B9D5-848C8F6C9DAF}"/>
          </ac:spMkLst>
        </pc:spChg>
        <pc:spChg chg="mod">
          <ac:chgData name="Carlos Gutierrez Perez" userId="80d4146473f9008d" providerId="LiveId" clId="{8F341114-0A50-4DD4-A431-1157668EA7E7}" dt="2026-01-06T22:56:01.501" v="4810"/>
          <ac:spMkLst>
            <pc:docMk/>
            <pc:sldMk cId="211497746" sldId="2766"/>
            <ac:spMk id="3" creationId="{7EC09057-CE5F-7FFF-51E2-C8F4DF474178}"/>
          </ac:spMkLst>
        </pc:spChg>
      </pc:sldChg>
      <pc:sldChg chg="addSp modSp new mod">
        <pc:chgData name="Carlos Gutierrez Perez" userId="80d4146473f9008d" providerId="LiveId" clId="{8F341114-0A50-4DD4-A431-1157668EA7E7}" dt="2026-01-06T22:56:01.501" v="4810"/>
        <pc:sldMkLst>
          <pc:docMk/>
          <pc:sldMk cId="1879421030" sldId="2767"/>
        </pc:sldMkLst>
        <pc:spChg chg="mod">
          <ac:chgData name="Carlos Gutierrez Perez" userId="80d4146473f9008d" providerId="LiveId" clId="{8F341114-0A50-4DD4-A431-1157668EA7E7}" dt="2026-01-06T22:56:01.501" v="4810"/>
          <ac:spMkLst>
            <pc:docMk/>
            <pc:sldMk cId="1879421030" sldId="2767"/>
            <ac:spMk id="2" creationId="{B78D3F87-9E08-AE3B-70B1-350984A05882}"/>
          </ac:spMkLst>
        </pc:spChg>
        <pc:spChg chg="mod">
          <ac:chgData name="Carlos Gutierrez Perez" userId="80d4146473f9008d" providerId="LiveId" clId="{8F341114-0A50-4DD4-A431-1157668EA7E7}" dt="2026-01-04T22:09:32.318" v="855" actId="403"/>
          <ac:spMkLst>
            <pc:docMk/>
            <pc:sldMk cId="1879421030" sldId="2767"/>
            <ac:spMk id="3" creationId="{0C460D45-9487-ED9A-F254-5232E663C8D7}"/>
          </ac:spMkLst>
        </pc:spChg>
        <pc:graphicFrameChg chg="add mod modGraphic">
          <ac:chgData name="Carlos Gutierrez Perez" userId="80d4146473f9008d" providerId="LiveId" clId="{8F341114-0A50-4DD4-A431-1157668EA7E7}" dt="2026-01-04T22:09:17.060" v="826" actId="1038"/>
          <ac:graphicFrameMkLst>
            <pc:docMk/>
            <pc:sldMk cId="1879421030" sldId="2767"/>
            <ac:graphicFrameMk id="4" creationId="{4B2F99F0-3222-DC8C-1491-24A7DD9A64DE}"/>
          </ac:graphicFrameMkLst>
        </pc:graphicFrameChg>
      </pc:sldChg>
      <pc:sldChg chg="modSp new mod">
        <pc:chgData name="Carlos Gutierrez Perez" userId="80d4146473f9008d" providerId="LiveId" clId="{8F341114-0A50-4DD4-A431-1157668EA7E7}" dt="2026-01-06T22:56:01.501" v="4810"/>
        <pc:sldMkLst>
          <pc:docMk/>
          <pc:sldMk cId="2867600622" sldId="2768"/>
        </pc:sldMkLst>
        <pc:spChg chg="mod">
          <ac:chgData name="Carlos Gutierrez Perez" userId="80d4146473f9008d" providerId="LiveId" clId="{8F341114-0A50-4DD4-A431-1157668EA7E7}" dt="2026-01-06T22:56:01.501" v="4810"/>
          <ac:spMkLst>
            <pc:docMk/>
            <pc:sldMk cId="2867600622" sldId="2768"/>
            <ac:spMk id="2" creationId="{4C4EDD82-FE8A-5E1E-2FE8-ABBF095BFD14}"/>
          </ac:spMkLst>
        </pc:spChg>
        <pc:spChg chg="mod">
          <ac:chgData name="Carlos Gutierrez Perez" userId="80d4146473f9008d" providerId="LiveId" clId="{8F341114-0A50-4DD4-A431-1157668EA7E7}" dt="2026-01-06T22:56:01.501" v="4810"/>
          <ac:spMkLst>
            <pc:docMk/>
            <pc:sldMk cId="2867600622" sldId="2768"/>
            <ac:spMk id="3" creationId="{9AC68B50-A825-9522-2CDA-B4BADC99E308}"/>
          </ac:spMkLst>
        </pc:spChg>
      </pc:sldChg>
      <pc:sldChg chg="modSp new mod">
        <pc:chgData name="Carlos Gutierrez Perez" userId="80d4146473f9008d" providerId="LiveId" clId="{8F341114-0A50-4DD4-A431-1157668EA7E7}" dt="2026-01-06T22:56:01.501" v="4810"/>
        <pc:sldMkLst>
          <pc:docMk/>
          <pc:sldMk cId="363204751" sldId="2769"/>
        </pc:sldMkLst>
        <pc:spChg chg="mod">
          <ac:chgData name="Carlos Gutierrez Perez" userId="80d4146473f9008d" providerId="LiveId" clId="{8F341114-0A50-4DD4-A431-1157668EA7E7}" dt="2026-01-06T22:56:01.501" v="4810"/>
          <ac:spMkLst>
            <pc:docMk/>
            <pc:sldMk cId="363204751" sldId="2769"/>
            <ac:spMk id="2" creationId="{93328B6D-2E93-DFE1-5E98-72901705F5B7}"/>
          </ac:spMkLst>
        </pc:spChg>
        <pc:spChg chg="mod">
          <ac:chgData name="Carlos Gutierrez Perez" userId="80d4146473f9008d" providerId="LiveId" clId="{8F341114-0A50-4DD4-A431-1157668EA7E7}" dt="2026-01-06T22:56:01.501" v="4810"/>
          <ac:spMkLst>
            <pc:docMk/>
            <pc:sldMk cId="363204751" sldId="2769"/>
            <ac:spMk id="3" creationId="{65D56955-6E7D-272E-2033-E0933BB16203}"/>
          </ac:spMkLst>
        </pc:spChg>
      </pc:sldChg>
      <pc:sldChg chg="addSp delSp modSp new mod">
        <pc:chgData name="Carlos Gutierrez Perez" userId="80d4146473f9008d" providerId="LiveId" clId="{8F341114-0A50-4DD4-A431-1157668EA7E7}" dt="2026-01-06T22:56:01.501" v="4810"/>
        <pc:sldMkLst>
          <pc:docMk/>
          <pc:sldMk cId="202264963" sldId="2770"/>
        </pc:sldMkLst>
        <pc:spChg chg="mod">
          <ac:chgData name="Carlos Gutierrez Perez" userId="80d4146473f9008d" providerId="LiveId" clId="{8F341114-0A50-4DD4-A431-1157668EA7E7}" dt="2026-01-06T22:56:01.501" v="4810"/>
          <ac:spMkLst>
            <pc:docMk/>
            <pc:sldMk cId="202264963" sldId="2770"/>
            <ac:spMk id="2" creationId="{A464CBE8-CC2F-32CC-F800-DEC49429EB34}"/>
          </ac:spMkLst>
        </pc:spChg>
        <pc:spChg chg="add mod">
          <ac:chgData name="Carlos Gutierrez Perez" userId="80d4146473f9008d" providerId="LiveId" clId="{8F341114-0A50-4DD4-A431-1157668EA7E7}" dt="2026-01-04T22:24:03.710" v="1136" actId="1036"/>
          <ac:spMkLst>
            <pc:docMk/>
            <pc:sldMk cId="202264963" sldId="2770"/>
            <ac:spMk id="6" creationId="{2A80218E-3DA7-B264-5592-584BE54B597F}"/>
          </ac:spMkLst>
        </pc:spChg>
        <pc:picChg chg="add mod ord">
          <ac:chgData name="Carlos Gutierrez Perez" userId="80d4146473f9008d" providerId="LiveId" clId="{8F341114-0A50-4DD4-A431-1157668EA7E7}" dt="2026-01-04T22:23:45.683" v="1100" actId="1038"/>
          <ac:picMkLst>
            <pc:docMk/>
            <pc:sldMk cId="202264963" sldId="2770"/>
            <ac:picMk id="5" creationId="{16D52281-9BC2-51E4-7C66-8AAFC9F55398}"/>
          </ac:picMkLst>
        </pc:picChg>
      </pc:sldChg>
      <pc:sldChg chg="addSp modSp new mod">
        <pc:chgData name="Carlos Gutierrez Perez" userId="80d4146473f9008d" providerId="LiveId" clId="{8F341114-0A50-4DD4-A431-1157668EA7E7}" dt="2026-01-06T22:56:01.501" v="4810"/>
        <pc:sldMkLst>
          <pc:docMk/>
          <pc:sldMk cId="1066840233" sldId="2771"/>
        </pc:sldMkLst>
        <pc:spChg chg="mod">
          <ac:chgData name="Carlos Gutierrez Perez" userId="80d4146473f9008d" providerId="LiveId" clId="{8F341114-0A50-4DD4-A431-1157668EA7E7}" dt="2026-01-06T22:56:01.501" v="4810"/>
          <ac:spMkLst>
            <pc:docMk/>
            <pc:sldMk cId="1066840233" sldId="2771"/>
            <ac:spMk id="2" creationId="{3099AEB5-20EF-B44B-9C4A-A9081AB76F13}"/>
          </ac:spMkLst>
        </pc:spChg>
        <pc:spChg chg="mod">
          <ac:chgData name="Carlos Gutierrez Perez" userId="80d4146473f9008d" providerId="LiveId" clId="{8F341114-0A50-4DD4-A431-1157668EA7E7}" dt="2026-01-06T22:56:01.501" v="4810"/>
          <ac:spMkLst>
            <pc:docMk/>
            <pc:sldMk cId="1066840233" sldId="2771"/>
            <ac:spMk id="3" creationId="{949679B2-E7C9-B37F-C1B4-DAA84E70D1D1}"/>
          </ac:spMkLst>
        </pc:spChg>
        <pc:picChg chg="add mod">
          <ac:chgData name="Carlos Gutierrez Perez" userId="80d4146473f9008d" providerId="LiveId" clId="{8F341114-0A50-4DD4-A431-1157668EA7E7}" dt="2026-01-04T22:28:58.508" v="1209" actId="1038"/>
          <ac:picMkLst>
            <pc:docMk/>
            <pc:sldMk cId="1066840233" sldId="2771"/>
            <ac:picMk id="4" creationId="{DB142E3A-2642-504B-7D8B-C298B771316E}"/>
          </ac:picMkLst>
        </pc:picChg>
      </pc:sldChg>
      <pc:sldChg chg="modSp add mod">
        <pc:chgData name="Carlos Gutierrez Perez" userId="80d4146473f9008d" providerId="LiveId" clId="{8F341114-0A50-4DD4-A431-1157668EA7E7}" dt="2026-01-06T22:56:01.501" v="4810"/>
        <pc:sldMkLst>
          <pc:docMk/>
          <pc:sldMk cId="1602556699" sldId="2772"/>
        </pc:sldMkLst>
        <pc:spChg chg="mod">
          <ac:chgData name="Carlos Gutierrez Perez" userId="80d4146473f9008d" providerId="LiveId" clId="{8F341114-0A50-4DD4-A431-1157668EA7E7}" dt="2026-01-06T22:56:01.501" v="4810"/>
          <ac:spMkLst>
            <pc:docMk/>
            <pc:sldMk cId="1602556699" sldId="2772"/>
            <ac:spMk id="3" creationId="{9A619A3B-A00E-594F-D54E-4A8C79C3DBE0}"/>
          </ac:spMkLst>
        </pc:spChg>
        <pc:spChg chg="mod">
          <ac:chgData name="Carlos Gutierrez Perez" userId="80d4146473f9008d" providerId="LiveId" clId="{8F341114-0A50-4DD4-A431-1157668EA7E7}" dt="2026-01-06T22:56:01.501" v="4810"/>
          <ac:spMkLst>
            <pc:docMk/>
            <pc:sldMk cId="1602556699" sldId="2772"/>
            <ac:spMk id="4" creationId="{65F477E9-B34F-BF9E-480A-A106B9FA1132}"/>
          </ac:spMkLst>
        </pc:spChg>
        <pc:spChg chg="mod">
          <ac:chgData name="Carlos Gutierrez Perez" userId="80d4146473f9008d" providerId="LiveId" clId="{8F341114-0A50-4DD4-A431-1157668EA7E7}" dt="2026-01-06T22:56:01.501" v="4810"/>
          <ac:spMkLst>
            <pc:docMk/>
            <pc:sldMk cId="1602556699" sldId="2772"/>
            <ac:spMk id="5" creationId="{5C0C71DD-E7E7-8176-03D5-7DF9441DA7B3}"/>
          </ac:spMkLst>
        </pc:spChg>
      </pc:sldChg>
      <pc:sldChg chg="modSp new mod">
        <pc:chgData name="Carlos Gutierrez Perez" userId="80d4146473f9008d" providerId="LiveId" clId="{8F341114-0A50-4DD4-A431-1157668EA7E7}" dt="2026-01-06T22:56:01.501" v="4810"/>
        <pc:sldMkLst>
          <pc:docMk/>
          <pc:sldMk cId="1954711463" sldId="2773"/>
        </pc:sldMkLst>
        <pc:spChg chg="mod">
          <ac:chgData name="Carlos Gutierrez Perez" userId="80d4146473f9008d" providerId="LiveId" clId="{8F341114-0A50-4DD4-A431-1157668EA7E7}" dt="2026-01-06T22:56:01.501" v="4810"/>
          <ac:spMkLst>
            <pc:docMk/>
            <pc:sldMk cId="1954711463" sldId="2773"/>
            <ac:spMk id="2" creationId="{8978AEC4-376A-49AE-0312-3E4B808028E2}"/>
          </ac:spMkLst>
        </pc:spChg>
        <pc:spChg chg="mod">
          <ac:chgData name="Carlos Gutierrez Perez" userId="80d4146473f9008d" providerId="LiveId" clId="{8F341114-0A50-4DD4-A431-1157668EA7E7}" dt="2026-01-06T22:56:01.501" v="4810"/>
          <ac:spMkLst>
            <pc:docMk/>
            <pc:sldMk cId="1954711463" sldId="2773"/>
            <ac:spMk id="3" creationId="{58F6D3F3-7E34-BA79-B181-29922C68B9F0}"/>
          </ac:spMkLst>
        </pc:spChg>
      </pc:sldChg>
      <pc:sldChg chg="addSp delSp modSp new mod modClrScheme chgLayout">
        <pc:chgData name="Carlos Gutierrez Perez" userId="80d4146473f9008d" providerId="LiveId" clId="{8F341114-0A50-4DD4-A431-1157668EA7E7}" dt="2026-01-06T22:56:01.501" v="4810"/>
        <pc:sldMkLst>
          <pc:docMk/>
          <pc:sldMk cId="904596971" sldId="2774"/>
        </pc:sldMkLst>
        <pc:spChg chg="add mod ord">
          <ac:chgData name="Carlos Gutierrez Perez" userId="80d4146473f9008d" providerId="LiveId" clId="{8F341114-0A50-4DD4-A431-1157668EA7E7}" dt="2026-01-06T22:56:01.501" v="4810"/>
          <ac:spMkLst>
            <pc:docMk/>
            <pc:sldMk cId="904596971" sldId="2774"/>
            <ac:spMk id="4" creationId="{6F064152-AB2E-E314-1BE2-A229EF8A20C8}"/>
          </ac:spMkLst>
        </pc:spChg>
        <pc:spChg chg="add mod ord">
          <ac:chgData name="Carlos Gutierrez Perez" userId="80d4146473f9008d" providerId="LiveId" clId="{8F341114-0A50-4DD4-A431-1157668EA7E7}" dt="2026-01-06T22:56:01.501" v="4810"/>
          <ac:spMkLst>
            <pc:docMk/>
            <pc:sldMk cId="904596971" sldId="2774"/>
            <ac:spMk id="5" creationId="{02AE66D2-4EF8-FC74-4454-F2B0681B391B}"/>
          </ac:spMkLst>
        </pc:spChg>
      </pc:sldChg>
      <pc:sldChg chg="modSp add mod">
        <pc:chgData name="Carlos Gutierrez Perez" userId="80d4146473f9008d" providerId="LiveId" clId="{8F341114-0A50-4DD4-A431-1157668EA7E7}" dt="2026-01-06T22:56:01.501" v="4810"/>
        <pc:sldMkLst>
          <pc:docMk/>
          <pc:sldMk cId="3209436854" sldId="2775"/>
        </pc:sldMkLst>
        <pc:spChg chg="mod">
          <ac:chgData name="Carlos Gutierrez Perez" userId="80d4146473f9008d" providerId="LiveId" clId="{8F341114-0A50-4DD4-A431-1157668EA7E7}" dt="2026-01-06T22:56:01.501" v="4810"/>
          <ac:spMkLst>
            <pc:docMk/>
            <pc:sldMk cId="3209436854" sldId="2775"/>
            <ac:spMk id="4" creationId="{FB383707-ACCB-5B30-EB91-59F9967361E5}"/>
          </ac:spMkLst>
        </pc:spChg>
        <pc:spChg chg="mod">
          <ac:chgData name="Carlos Gutierrez Perez" userId="80d4146473f9008d" providerId="LiveId" clId="{8F341114-0A50-4DD4-A431-1157668EA7E7}" dt="2026-01-06T22:56:01.501" v="4810"/>
          <ac:spMkLst>
            <pc:docMk/>
            <pc:sldMk cId="3209436854" sldId="2775"/>
            <ac:spMk id="5" creationId="{6FD7386C-2361-3321-2FD6-BBCE590FD761}"/>
          </ac:spMkLst>
        </pc:spChg>
      </pc:sldChg>
      <pc:sldChg chg="addSp delSp modSp new mod modClrScheme chgLayout">
        <pc:chgData name="Carlos Gutierrez Perez" userId="80d4146473f9008d" providerId="LiveId" clId="{8F341114-0A50-4DD4-A431-1157668EA7E7}" dt="2026-01-06T22:56:01.501" v="4810"/>
        <pc:sldMkLst>
          <pc:docMk/>
          <pc:sldMk cId="2775309450" sldId="2776"/>
        </pc:sldMkLst>
        <pc:spChg chg="add mod ord">
          <ac:chgData name="Carlos Gutierrez Perez" userId="80d4146473f9008d" providerId="LiveId" clId="{8F341114-0A50-4DD4-A431-1157668EA7E7}" dt="2026-01-06T22:56:01.501" v="4810"/>
          <ac:spMkLst>
            <pc:docMk/>
            <pc:sldMk cId="2775309450" sldId="2776"/>
            <ac:spMk id="5" creationId="{0BAD718F-F6C5-1868-32C6-C4DAEBE57BFF}"/>
          </ac:spMkLst>
        </pc:spChg>
        <pc:spChg chg="add mod ord">
          <ac:chgData name="Carlos Gutierrez Perez" userId="80d4146473f9008d" providerId="LiveId" clId="{8F341114-0A50-4DD4-A431-1157668EA7E7}" dt="2026-01-06T22:56:01.501" v="4810"/>
          <ac:spMkLst>
            <pc:docMk/>
            <pc:sldMk cId="2775309450" sldId="2776"/>
            <ac:spMk id="6" creationId="{803645BF-F487-1220-B130-9EE4E106F648}"/>
          </ac:spMkLst>
        </pc:spChg>
      </pc:sldChg>
      <pc:sldChg chg="modSp new mod">
        <pc:chgData name="Carlos Gutierrez Perez" userId="80d4146473f9008d" providerId="LiveId" clId="{8F341114-0A50-4DD4-A431-1157668EA7E7}" dt="2026-01-06T22:56:01.501" v="4810"/>
        <pc:sldMkLst>
          <pc:docMk/>
          <pc:sldMk cId="80297308" sldId="2777"/>
        </pc:sldMkLst>
        <pc:spChg chg="mod">
          <ac:chgData name="Carlos Gutierrez Perez" userId="80d4146473f9008d" providerId="LiveId" clId="{8F341114-0A50-4DD4-A431-1157668EA7E7}" dt="2026-01-06T22:56:01.501" v="4810"/>
          <ac:spMkLst>
            <pc:docMk/>
            <pc:sldMk cId="80297308" sldId="2777"/>
            <ac:spMk id="2" creationId="{451D5FDB-D399-43E4-590D-7473E7F9C437}"/>
          </ac:spMkLst>
        </pc:spChg>
        <pc:spChg chg="mod">
          <ac:chgData name="Carlos Gutierrez Perez" userId="80d4146473f9008d" providerId="LiveId" clId="{8F341114-0A50-4DD4-A431-1157668EA7E7}" dt="2026-01-06T22:56:01.501" v="4810"/>
          <ac:spMkLst>
            <pc:docMk/>
            <pc:sldMk cId="80297308" sldId="2777"/>
            <ac:spMk id="3" creationId="{990FF4C3-7FA2-B47C-2011-96DFE2851F8D}"/>
          </ac:spMkLst>
        </pc:spChg>
      </pc:sldChg>
      <pc:sldChg chg="modSp new mod">
        <pc:chgData name="Carlos Gutierrez Perez" userId="80d4146473f9008d" providerId="LiveId" clId="{8F341114-0A50-4DD4-A431-1157668EA7E7}" dt="2026-01-06T22:56:01.501" v="4810"/>
        <pc:sldMkLst>
          <pc:docMk/>
          <pc:sldMk cId="2196372846" sldId="2778"/>
        </pc:sldMkLst>
        <pc:spChg chg="mod">
          <ac:chgData name="Carlos Gutierrez Perez" userId="80d4146473f9008d" providerId="LiveId" clId="{8F341114-0A50-4DD4-A431-1157668EA7E7}" dt="2026-01-06T22:56:01.501" v="4810"/>
          <ac:spMkLst>
            <pc:docMk/>
            <pc:sldMk cId="2196372846" sldId="2778"/>
            <ac:spMk id="2" creationId="{1483F8A9-30F6-82CD-815B-57F8C268223D}"/>
          </ac:spMkLst>
        </pc:spChg>
        <pc:spChg chg="mod">
          <ac:chgData name="Carlos Gutierrez Perez" userId="80d4146473f9008d" providerId="LiveId" clId="{8F341114-0A50-4DD4-A431-1157668EA7E7}" dt="2026-01-06T22:56:01.501" v="4810"/>
          <ac:spMkLst>
            <pc:docMk/>
            <pc:sldMk cId="2196372846" sldId="2778"/>
            <ac:spMk id="3" creationId="{630EB566-BC79-16EA-DD62-88C673515DA8}"/>
          </ac:spMkLst>
        </pc:spChg>
      </pc:sldChg>
      <pc:sldChg chg="new del">
        <pc:chgData name="Carlos Gutierrez Perez" userId="80d4146473f9008d" providerId="LiveId" clId="{8F341114-0A50-4DD4-A431-1157668EA7E7}" dt="2026-01-05T01:29:25.438" v="2853" actId="47"/>
        <pc:sldMkLst>
          <pc:docMk/>
          <pc:sldMk cId="2181052575" sldId="2779"/>
        </pc:sldMkLst>
      </pc:sldChg>
      <pc:sldChg chg="modSp add mod">
        <pc:chgData name="Carlos Gutierrez Perez" userId="80d4146473f9008d" providerId="LiveId" clId="{8F341114-0A50-4DD4-A431-1157668EA7E7}" dt="2026-01-06T22:56:01.501" v="4810"/>
        <pc:sldMkLst>
          <pc:docMk/>
          <pc:sldMk cId="3471399406" sldId="2780"/>
        </pc:sldMkLst>
        <pc:spChg chg="mod">
          <ac:chgData name="Carlos Gutierrez Perez" userId="80d4146473f9008d" providerId="LiveId" clId="{8F341114-0A50-4DD4-A431-1157668EA7E7}" dt="2026-01-06T22:56:01.501" v="4810"/>
          <ac:spMkLst>
            <pc:docMk/>
            <pc:sldMk cId="3471399406" sldId="2780"/>
            <ac:spMk id="2" creationId="{FEC8FF5B-9085-D8B4-7386-D40A59DD69FE}"/>
          </ac:spMkLst>
        </pc:spChg>
        <pc:spChg chg="mod">
          <ac:chgData name="Carlos Gutierrez Perez" userId="80d4146473f9008d" providerId="LiveId" clId="{8F341114-0A50-4DD4-A431-1157668EA7E7}" dt="2026-01-06T22:56:01.501" v="4810"/>
          <ac:spMkLst>
            <pc:docMk/>
            <pc:sldMk cId="3471399406" sldId="2780"/>
            <ac:spMk id="3" creationId="{041A0814-1406-71C8-4724-B22412516516}"/>
          </ac:spMkLst>
        </pc:spChg>
        <pc:spChg chg="mod">
          <ac:chgData name="Carlos Gutierrez Perez" userId="80d4146473f9008d" providerId="LiveId" clId="{8F341114-0A50-4DD4-A431-1157668EA7E7}" dt="2026-01-06T22:56:01.501" v="4810"/>
          <ac:spMkLst>
            <pc:docMk/>
            <pc:sldMk cId="3471399406" sldId="2780"/>
            <ac:spMk id="47106" creationId="{435C3EA5-F890-34A5-1417-8A5A46A98E2C}"/>
          </ac:spMkLst>
        </pc:spChg>
      </pc:sldChg>
      <pc:sldChg chg="modSp add mod ord">
        <pc:chgData name="Carlos Gutierrez Perez" userId="80d4146473f9008d" providerId="LiveId" clId="{8F341114-0A50-4DD4-A431-1157668EA7E7}" dt="2026-01-06T22:56:01.501" v="4810"/>
        <pc:sldMkLst>
          <pc:docMk/>
          <pc:sldMk cId="3457012197" sldId="2781"/>
        </pc:sldMkLst>
        <pc:spChg chg="mod">
          <ac:chgData name="Carlos Gutierrez Perez" userId="80d4146473f9008d" providerId="LiveId" clId="{8F341114-0A50-4DD4-A431-1157668EA7E7}" dt="2026-01-06T22:56:01.501" v="4810"/>
          <ac:spMkLst>
            <pc:docMk/>
            <pc:sldMk cId="3457012197" sldId="2781"/>
            <ac:spMk id="2" creationId="{2A1CCFFC-921B-933C-AAEE-62F69303C5A5}"/>
          </ac:spMkLst>
        </pc:spChg>
        <pc:spChg chg="mod">
          <ac:chgData name="Carlos Gutierrez Perez" userId="80d4146473f9008d" providerId="LiveId" clId="{8F341114-0A50-4DD4-A431-1157668EA7E7}" dt="2026-01-06T22:52:14.609" v="4644"/>
          <ac:spMkLst>
            <pc:docMk/>
            <pc:sldMk cId="3457012197" sldId="2781"/>
            <ac:spMk id="3" creationId="{7DCA0743-B41F-45E0-8EF7-6857A0AE351B}"/>
          </ac:spMkLst>
        </pc:spChg>
        <pc:spChg chg="mod">
          <ac:chgData name="Carlos Gutierrez Perez" userId="80d4146473f9008d" providerId="LiveId" clId="{8F341114-0A50-4DD4-A431-1157668EA7E7}" dt="2026-01-06T22:56:01.501" v="4810"/>
          <ac:spMkLst>
            <pc:docMk/>
            <pc:sldMk cId="3457012197" sldId="2781"/>
            <ac:spMk id="4" creationId="{B256513D-370D-6507-3C44-8B709F8B7026}"/>
          </ac:spMkLst>
        </pc:spChg>
      </pc:sldChg>
      <pc:sldChg chg="modSp new mod">
        <pc:chgData name="Carlos Gutierrez Perez" userId="80d4146473f9008d" providerId="LiveId" clId="{8F341114-0A50-4DD4-A431-1157668EA7E7}" dt="2026-01-06T22:56:01.501" v="4810"/>
        <pc:sldMkLst>
          <pc:docMk/>
          <pc:sldMk cId="3200481243" sldId="2782"/>
        </pc:sldMkLst>
        <pc:spChg chg="mod">
          <ac:chgData name="Carlos Gutierrez Perez" userId="80d4146473f9008d" providerId="LiveId" clId="{8F341114-0A50-4DD4-A431-1157668EA7E7}" dt="2026-01-06T22:56:01.501" v="4810"/>
          <ac:spMkLst>
            <pc:docMk/>
            <pc:sldMk cId="3200481243" sldId="2782"/>
            <ac:spMk id="2" creationId="{6C7A72F9-A1C8-BEA3-7E56-5994346B561B}"/>
          </ac:spMkLst>
        </pc:spChg>
        <pc:spChg chg="mod">
          <ac:chgData name="Carlos Gutierrez Perez" userId="80d4146473f9008d" providerId="LiveId" clId="{8F341114-0A50-4DD4-A431-1157668EA7E7}" dt="2026-01-06T22:56:01.501" v="4810"/>
          <ac:spMkLst>
            <pc:docMk/>
            <pc:sldMk cId="3200481243" sldId="2782"/>
            <ac:spMk id="3" creationId="{3DC28699-F0EC-6B69-2449-770616089FCD}"/>
          </ac:spMkLst>
        </pc:spChg>
      </pc:sldChg>
      <pc:sldChg chg="addSp modSp new mod">
        <pc:chgData name="Carlos Gutierrez Perez" userId="80d4146473f9008d" providerId="LiveId" clId="{8F341114-0A50-4DD4-A431-1157668EA7E7}" dt="2026-01-06T22:58:57.960" v="4937" actId="1036"/>
        <pc:sldMkLst>
          <pc:docMk/>
          <pc:sldMk cId="4263422514" sldId="2783"/>
        </pc:sldMkLst>
        <pc:spChg chg="mod">
          <ac:chgData name="Carlos Gutierrez Perez" userId="80d4146473f9008d" providerId="LiveId" clId="{8F341114-0A50-4DD4-A431-1157668EA7E7}" dt="2026-01-06T22:56:01.501" v="4810"/>
          <ac:spMkLst>
            <pc:docMk/>
            <pc:sldMk cId="4263422514" sldId="2783"/>
            <ac:spMk id="2" creationId="{3BFC28C2-AF62-2CEF-0B1C-80B9000B67BD}"/>
          </ac:spMkLst>
        </pc:spChg>
        <pc:spChg chg="mod">
          <ac:chgData name="Carlos Gutierrez Perez" userId="80d4146473f9008d" providerId="LiveId" clId="{8F341114-0A50-4DD4-A431-1157668EA7E7}" dt="2026-01-06T22:56:01.501" v="4810"/>
          <ac:spMkLst>
            <pc:docMk/>
            <pc:sldMk cId="4263422514" sldId="2783"/>
            <ac:spMk id="3" creationId="{27D71205-01CC-78D8-D9C0-B44A2B914016}"/>
          </ac:spMkLst>
        </pc:spChg>
        <pc:picChg chg="add mod">
          <ac:chgData name="Carlos Gutierrez Perez" userId="80d4146473f9008d" providerId="LiveId" clId="{8F341114-0A50-4DD4-A431-1157668EA7E7}" dt="2026-01-06T22:58:57.960" v="4937" actId="1036"/>
          <ac:picMkLst>
            <pc:docMk/>
            <pc:sldMk cId="4263422514" sldId="2783"/>
            <ac:picMk id="5" creationId="{8128910E-83BF-175D-E160-78AFE0E13C10}"/>
          </ac:picMkLst>
        </pc:picChg>
      </pc:sldChg>
      <pc:sldChg chg="modSp new mod">
        <pc:chgData name="Carlos Gutierrez Perez" userId="80d4146473f9008d" providerId="LiveId" clId="{8F341114-0A50-4DD4-A431-1157668EA7E7}" dt="2026-01-06T22:56:01.501" v="4810"/>
        <pc:sldMkLst>
          <pc:docMk/>
          <pc:sldMk cId="2182428948" sldId="2784"/>
        </pc:sldMkLst>
        <pc:spChg chg="mod">
          <ac:chgData name="Carlos Gutierrez Perez" userId="80d4146473f9008d" providerId="LiveId" clId="{8F341114-0A50-4DD4-A431-1157668EA7E7}" dt="2026-01-06T22:56:01.501" v="4810"/>
          <ac:spMkLst>
            <pc:docMk/>
            <pc:sldMk cId="2182428948" sldId="2784"/>
            <ac:spMk id="2" creationId="{2008E56E-CEF4-9A5C-4EC0-89A1CF422011}"/>
          </ac:spMkLst>
        </pc:spChg>
        <pc:spChg chg="mod">
          <ac:chgData name="Carlos Gutierrez Perez" userId="80d4146473f9008d" providerId="LiveId" clId="{8F341114-0A50-4DD4-A431-1157668EA7E7}" dt="2026-01-06T22:56:01.501" v="4810"/>
          <ac:spMkLst>
            <pc:docMk/>
            <pc:sldMk cId="2182428948" sldId="2784"/>
            <ac:spMk id="3" creationId="{4C71EFD4-E856-7682-ED49-17979726E1FA}"/>
          </ac:spMkLst>
        </pc:spChg>
      </pc:sldChg>
      <pc:sldChg chg="modSp new mod">
        <pc:chgData name="Carlos Gutierrez Perez" userId="80d4146473f9008d" providerId="LiveId" clId="{8F341114-0A50-4DD4-A431-1157668EA7E7}" dt="2026-01-06T22:56:01.501" v="4810"/>
        <pc:sldMkLst>
          <pc:docMk/>
          <pc:sldMk cId="3198439359" sldId="2785"/>
        </pc:sldMkLst>
        <pc:spChg chg="mod">
          <ac:chgData name="Carlos Gutierrez Perez" userId="80d4146473f9008d" providerId="LiveId" clId="{8F341114-0A50-4DD4-A431-1157668EA7E7}" dt="2026-01-06T22:56:01.501" v="4810"/>
          <ac:spMkLst>
            <pc:docMk/>
            <pc:sldMk cId="3198439359" sldId="2785"/>
            <ac:spMk id="2" creationId="{C7D9FAA3-A2C6-E89F-E90B-A74A50721E5E}"/>
          </ac:spMkLst>
        </pc:spChg>
        <pc:spChg chg="mod">
          <ac:chgData name="Carlos Gutierrez Perez" userId="80d4146473f9008d" providerId="LiveId" clId="{8F341114-0A50-4DD4-A431-1157668EA7E7}" dt="2026-01-06T22:56:01.501" v="4810"/>
          <ac:spMkLst>
            <pc:docMk/>
            <pc:sldMk cId="3198439359" sldId="2785"/>
            <ac:spMk id="3" creationId="{FD20730E-31AC-CF11-E589-006F93120F9B}"/>
          </ac:spMkLst>
        </pc:spChg>
      </pc:sldChg>
      <pc:sldChg chg="addSp delSp modSp new mod modClrScheme chgLayout">
        <pc:chgData name="Carlos Gutierrez Perez" userId="80d4146473f9008d" providerId="LiveId" clId="{8F341114-0A50-4DD4-A431-1157668EA7E7}" dt="2026-01-06T22:59:19.804" v="4938"/>
        <pc:sldMkLst>
          <pc:docMk/>
          <pc:sldMk cId="3721971503" sldId="2786"/>
        </pc:sldMkLst>
        <pc:spChg chg="add mod ord">
          <ac:chgData name="Carlos Gutierrez Perez" userId="80d4146473f9008d" providerId="LiveId" clId="{8F341114-0A50-4DD4-A431-1157668EA7E7}" dt="2026-01-06T22:59:19.804" v="4938"/>
          <ac:spMkLst>
            <pc:docMk/>
            <pc:sldMk cId="3721971503" sldId="2786"/>
            <ac:spMk id="4" creationId="{9418146D-B3A3-08D9-5916-DEDA721A0FB3}"/>
          </ac:spMkLst>
        </pc:spChg>
        <pc:spChg chg="add mod ord">
          <ac:chgData name="Carlos Gutierrez Perez" userId="80d4146473f9008d" providerId="LiveId" clId="{8F341114-0A50-4DD4-A431-1157668EA7E7}" dt="2026-01-06T22:59:19.804" v="4938"/>
          <ac:spMkLst>
            <pc:docMk/>
            <pc:sldMk cId="3721971503" sldId="2786"/>
            <ac:spMk id="5" creationId="{F6D5DDFC-235C-0A00-69E0-DE628C08132C}"/>
          </ac:spMkLst>
        </pc:spChg>
      </pc:sldChg>
      <pc:sldChg chg="addSp delSp modSp new mod modClrScheme chgLayout">
        <pc:chgData name="Carlos Gutierrez Perez" userId="80d4146473f9008d" providerId="LiveId" clId="{8F341114-0A50-4DD4-A431-1157668EA7E7}" dt="2026-01-06T22:56:01.501" v="4810"/>
        <pc:sldMkLst>
          <pc:docMk/>
          <pc:sldMk cId="2566068106" sldId="2787"/>
        </pc:sldMkLst>
        <pc:spChg chg="mod ord">
          <ac:chgData name="Carlos Gutierrez Perez" userId="80d4146473f9008d" providerId="LiveId" clId="{8F341114-0A50-4DD4-A431-1157668EA7E7}" dt="2026-01-06T22:56:01.501" v="4810"/>
          <ac:spMkLst>
            <pc:docMk/>
            <pc:sldMk cId="2566068106" sldId="2787"/>
            <ac:spMk id="2" creationId="{6E321049-B79D-E239-15A8-AFA887DF2A59}"/>
          </ac:spMkLst>
        </pc:spChg>
        <pc:spChg chg="mod ord">
          <ac:chgData name="Carlos Gutierrez Perez" userId="80d4146473f9008d" providerId="LiveId" clId="{8F341114-0A50-4DD4-A431-1157668EA7E7}" dt="2026-01-06T22:56:01.501" v="4810"/>
          <ac:spMkLst>
            <pc:docMk/>
            <pc:sldMk cId="2566068106" sldId="2787"/>
            <ac:spMk id="3" creationId="{F4186969-E55A-F5B3-7592-0E6E32E4DDA2}"/>
          </ac:spMkLst>
        </pc:spChg>
        <pc:spChg chg="add mod ord">
          <ac:chgData name="Carlos Gutierrez Perez" userId="80d4146473f9008d" providerId="LiveId" clId="{8F341114-0A50-4DD4-A431-1157668EA7E7}" dt="2026-01-06T22:56:01.501" v="4810"/>
          <ac:spMkLst>
            <pc:docMk/>
            <pc:sldMk cId="2566068106" sldId="2787"/>
            <ac:spMk id="10" creationId="{D571EE35-090F-E7F5-BB13-98EC1B3B8D20}"/>
          </ac:spMkLst>
        </pc:spChg>
        <pc:picChg chg="add mod">
          <ac:chgData name="Carlos Gutierrez Perez" userId="80d4146473f9008d" providerId="LiveId" clId="{8F341114-0A50-4DD4-A431-1157668EA7E7}" dt="2026-01-05T02:34:29.406" v="3586" actId="14100"/>
          <ac:picMkLst>
            <pc:docMk/>
            <pc:sldMk cId="2566068106" sldId="2787"/>
            <ac:picMk id="5" creationId="{ECBFB51D-D637-99A3-2179-3A8B0A06C58A}"/>
          </ac:picMkLst>
        </pc:picChg>
      </pc:sldChg>
      <pc:sldChg chg="modSp new mod">
        <pc:chgData name="Carlos Gutierrez Perez" userId="80d4146473f9008d" providerId="LiveId" clId="{8F341114-0A50-4DD4-A431-1157668EA7E7}" dt="2026-01-06T22:56:01.501" v="4810"/>
        <pc:sldMkLst>
          <pc:docMk/>
          <pc:sldMk cId="3816065083" sldId="2788"/>
        </pc:sldMkLst>
        <pc:spChg chg="mod">
          <ac:chgData name="Carlos Gutierrez Perez" userId="80d4146473f9008d" providerId="LiveId" clId="{8F341114-0A50-4DD4-A431-1157668EA7E7}" dt="2026-01-06T22:56:01.501" v="4810"/>
          <ac:spMkLst>
            <pc:docMk/>
            <pc:sldMk cId="3816065083" sldId="2788"/>
            <ac:spMk id="2" creationId="{A3078379-CA1D-7E84-DCDB-68707BA1C100}"/>
          </ac:spMkLst>
        </pc:spChg>
        <pc:spChg chg="mod">
          <ac:chgData name="Carlos Gutierrez Perez" userId="80d4146473f9008d" providerId="LiveId" clId="{8F341114-0A50-4DD4-A431-1157668EA7E7}" dt="2026-01-06T22:56:01.501" v="4810"/>
          <ac:spMkLst>
            <pc:docMk/>
            <pc:sldMk cId="3816065083" sldId="2788"/>
            <ac:spMk id="3" creationId="{22B3B87E-3733-52D5-BFA9-03BA5B242D9D}"/>
          </ac:spMkLst>
        </pc:spChg>
      </pc:sldChg>
      <pc:sldChg chg="addSp delSp modSp new mod modClrScheme chgLayout">
        <pc:chgData name="Carlos Gutierrez Perez" userId="80d4146473f9008d" providerId="LiveId" clId="{8F341114-0A50-4DD4-A431-1157668EA7E7}" dt="2026-01-06T22:56:01.501" v="4810"/>
        <pc:sldMkLst>
          <pc:docMk/>
          <pc:sldMk cId="3063885728" sldId="2789"/>
        </pc:sldMkLst>
        <pc:spChg chg="add mod ord">
          <ac:chgData name="Carlos Gutierrez Perez" userId="80d4146473f9008d" providerId="LiveId" clId="{8F341114-0A50-4DD4-A431-1157668EA7E7}" dt="2026-01-06T22:56:01.501" v="4810"/>
          <ac:spMkLst>
            <pc:docMk/>
            <pc:sldMk cId="3063885728" sldId="2789"/>
            <ac:spMk id="4" creationId="{C46A41A1-5CC1-DC8A-6412-3BBA5F631E65}"/>
          </ac:spMkLst>
        </pc:spChg>
        <pc:spChg chg="add mod ord">
          <ac:chgData name="Carlos Gutierrez Perez" userId="80d4146473f9008d" providerId="LiveId" clId="{8F341114-0A50-4DD4-A431-1157668EA7E7}" dt="2026-01-06T22:56:01.501" v="4810"/>
          <ac:spMkLst>
            <pc:docMk/>
            <pc:sldMk cId="3063885728" sldId="2789"/>
            <ac:spMk id="5" creationId="{017B57ED-0B08-070C-2E36-4E9150355B29}"/>
          </ac:spMkLst>
        </pc:spChg>
      </pc:sldChg>
      <pc:sldChg chg="modSp new mod">
        <pc:chgData name="Carlos Gutierrez Perez" userId="80d4146473f9008d" providerId="LiveId" clId="{8F341114-0A50-4DD4-A431-1157668EA7E7}" dt="2026-01-06T23:01:51.796" v="4989" actId="404"/>
        <pc:sldMkLst>
          <pc:docMk/>
          <pc:sldMk cId="681725648" sldId="2790"/>
        </pc:sldMkLst>
        <pc:spChg chg="mod">
          <ac:chgData name="Carlos Gutierrez Perez" userId="80d4146473f9008d" providerId="LiveId" clId="{8F341114-0A50-4DD4-A431-1157668EA7E7}" dt="2026-01-06T23:01:51.796" v="4989" actId="404"/>
          <ac:spMkLst>
            <pc:docMk/>
            <pc:sldMk cId="681725648" sldId="2790"/>
            <ac:spMk id="2" creationId="{FCDFB072-1062-D1C2-41DC-703E23F55AFE}"/>
          </ac:spMkLst>
        </pc:spChg>
        <pc:spChg chg="mod">
          <ac:chgData name="Carlos Gutierrez Perez" userId="80d4146473f9008d" providerId="LiveId" clId="{8F341114-0A50-4DD4-A431-1157668EA7E7}" dt="2026-01-06T22:56:01.501" v="4810"/>
          <ac:spMkLst>
            <pc:docMk/>
            <pc:sldMk cId="681725648" sldId="2790"/>
            <ac:spMk id="3" creationId="{2BB8807C-C461-7944-E8DA-125357AD554B}"/>
          </ac:spMkLst>
        </pc:spChg>
      </pc:sldChg>
      <pc:sldChg chg="modSp add mod">
        <pc:chgData name="Carlos Gutierrez Perez" userId="80d4146473f9008d" providerId="LiveId" clId="{8F341114-0A50-4DD4-A431-1157668EA7E7}" dt="2026-01-06T23:01:58.405" v="4990" actId="404"/>
        <pc:sldMkLst>
          <pc:docMk/>
          <pc:sldMk cId="862756450" sldId="2791"/>
        </pc:sldMkLst>
        <pc:spChg chg="mod">
          <ac:chgData name="Carlos Gutierrez Perez" userId="80d4146473f9008d" providerId="LiveId" clId="{8F341114-0A50-4DD4-A431-1157668EA7E7}" dt="2026-01-06T23:01:58.405" v="4990" actId="404"/>
          <ac:spMkLst>
            <pc:docMk/>
            <pc:sldMk cId="862756450" sldId="2791"/>
            <ac:spMk id="2" creationId="{9E988626-3F9B-BEB7-3114-78630545C63D}"/>
          </ac:spMkLst>
        </pc:spChg>
        <pc:spChg chg="mod">
          <ac:chgData name="Carlos Gutierrez Perez" userId="80d4146473f9008d" providerId="LiveId" clId="{8F341114-0A50-4DD4-A431-1157668EA7E7}" dt="2026-01-06T22:56:01.501" v="4810"/>
          <ac:spMkLst>
            <pc:docMk/>
            <pc:sldMk cId="862756450" sldId="2791"/>
            <ac:spMk id="3" creationId="{42381C50-E6F3-1DA2-47F3-551BCFA23803}"/>
          </ac:spMkLst>
        </pc:spChg>
      </pc:sldChg>
      <pc:sldChg chg="modSp add mod">
        <pc:chgData name="Carlos Gutierrez Perez" userId="80d4146473f9008d" providerId="LiveId" clId="{8F341114-0A50-4DD4-A431-1157668EA7E7}" dt="2026-01-06T22:56:01.501" v="4810"/>
        <pc:sldMkLst>
          <pc:docMk/>
          <pc:sldMk cId="4227476615" sldId="2792"/>
        </pc:sldMkLst>
        <pc:spChg chg="mod">
          <ac:chgData name="Carlos Gutierrez Perez" userId="80d4146473f9008d" providerId="LiveId" clId="{8F341114-0A50-4DD4-A431-1157668EA7E7}" dt="2026-01-06T22:56:01.501" v="4810"/>
          <ac:spMkLst>
            <pc:docMk/>
            <pc:sldMk cId="4227476615" sldId="2792"/>
            <ac:spMk id="2" creationId="{DFCA963F-925B-3D54-CB82-BCE5D06F103A}"/>
          </ac:spMkLst>
        </pc:spChg>
        <pc:spChg chg="mod">
          <ac:chgData name="Carlos Gutierrez Perez" userId="80d4146473f9008d" providerId="LiveId" clId="{8F341114-0A50-4DD4-A431-1157668EA7E7}" dt="2026-01-06T22:56:01.501" v="4810"/>
          <ac:spMkLst>
            <pc:docMk/>
            <pc:sldMk cId="4227476615" sldId="2792"/>
            <ac:spMk id="3" creationId="{420AC98C-00DE-257E-2781-F9EEEBA39634}"/>
          </ac:spMkLst>
        </pc:spChg>
      </pc:sldChg>
      <pc:sldChg chg="modSp add mod">
        <pc:chgData name="Carlos Gutierrez Perez" userId="80d4146473f9008d" providerId="LiveId" clId="{8F341114-0A50-4DD4-A431-1157668EA7E7}" dt="2026-01-06T22:56:01.501" v="4810"/>
        <pc:sldMkLst>
          <pc:docMk/>
          <pc:sldMk cId="4172682765" sldId="2793"/>
        </pc:sldMkLst>
        <pc:spChg chg="mod">
          <ac:chgData name="Carlos Gutierrez Perez" userId="80d4146473f9008d" providerId="LiveId" clId="{8F341114-0A50-4DD4-A431-1157668EA7E7}" dt="2026-01-06T22:56:01.501" v="4810"/>
          <ac:spMkLst>
            <pc:docMk/>
            <pc:sldMk cId="4172682765" sldId="2793"/>
            <ac:spMk id="2" creationId="{20339D91-B880-4B6A-A710-BAD9A8BD6701}"/>
          </ac:spMkLst>
        </pc:spChg>
        <pc:spChg chg="mod">
          <ac:chgData name="Carlos Gutierrez Perez" userId="80d4146473f9008d" providerId="LiveId" clId="{8F341114-0A50-4DD4-A431-1157668EA7E7}" dt="2026-01-06T22:56:01.501" v="4810"/>
          <ac:spMkLst>
            <pc:docMk/>
            <pc:sldMk cId="4172682765" sldId="2793"/>
            <ac:spMk id="3" creationId="{ABDA5751-6953-EE09-9A5A-6A524A74772C}"/>
          </ac:spMkLst>
        </pc:spChg>
      </pc:sldChg>
      <pc:sldChg chg="modSp new mod">
        <pc:chgData name="Carlos Gutierrez Perez" userId="80d4146473f9008d" providerId="LiveId" clId="{8F341114-0A50-4DD4-A431-1157668EA7E7}" dt="2026-01-06T22:56:01.501" v="4810"/>
        <pc:sldMkLst>
          <pc:docMk/>
          <pc:sldMk cId="4037053587" sldId="2794"/>
        </pc:sldMkLst>
        <pc:spChg chg="mod">
          <ac:chgData name="Carlos Gutierrez Perez" userId="80d4146473f9008d" providerId="LiveId" clId="{8F341114-0A50-4DD4-A431-1157668EA7E7}" dt="2026-01-06T22:56:01.501" v="4810"/>
          <ac:spMkLst>
            <pc:docMk/>
            <pc:sldMk cId="4037053587" sldId="2794"/>
            <ac:spMk id="2" creationId="{3ED8D2E3-CA93-EE62-AF26-CF9AA03FCAE1}"/>
          </ac:spMkLst>
        </pc:spChg>
        <pc:spChg chg="mod">
          <ac:chgData name="Carlos Gutierrez Perez" userId="80d4146473f9008d" providerId="LiveId" clId="{8F341114-0A50-4DD4-A431-1157668EA7E7}" dt="2026-01-06T22:56:01.501" v="4810"/>
          <ac:spMkLst>
            <pc:docMk/>
            <pc:sldMk cId="4037053587" sldId="2794"/>
            <ac:spMk id="3" creationId="{F432247C-0743-5E32-EBE3-F41F5CB36A50}"/>
          </ac:spMkLst>
        </pc:spChg>
      </pc:sldChg>
      <pc:sldChg chg="modSp new mod">
        <pc:chgData name="Carlos Gutierrez Perez" userId="80d4146473f9008d" providerId="LiveId" clId="{8F341114-0A50-4DD4-A431-1157668EA7E7}" dt="2026-01-06T22:56:01.501" v="4810"/>
        <pc:sldMkLst>
          <pc:docMk/>
          <pc:sldMk cId="1367036836" sldId="2795"/>
        </pc:sldMkLst>
        <pc:spChg chg="mod">
          <ac:chgData name="Carlos Gutierrez Perez" userId="80d4146473f9008d" providerId="LiveId" clId="{8F341114-0A50-4DD4-A431-1157668EA7E7}" dt="2026-01-06T22:56:01.501" v="4810"/>
          <ac:spMkLst>
            <pc:docMk/>
            <pc:sldMk cId="1367036836" sldId="2795"/>
            <ac:spMk id="2" creationId="{2A81BDF4-58AB-191A-3385-7CC84EB11EAB}"/>
          </ac:spMkLst>
        </pc:spChg>
        <pc:spChg chg="mod">
          <ac:chgData name="Carlos Gutierrez Perez" userId="80d4146473f9008d" providerId="LiveId" clId="{8F341114-0A50-4DD4-A431-1157668EA7E7}" dt="2026-01-06T22:56:01.501" v="4810"/>
          <ac:spMkLst>
            <pc:docMk/>
            <pc:sldMk cId="1367036836" sldId="2795"/>
            <ac:spMk id="3" creationId="{95B0A272-2D92-E421-14D3-1FDC7C79F05B}"/>
          </ac:spMkLst>
        </pc:spChg>
      </pc:sldChg>
      <pc:sldChg chg="modSp add mod">
        <pc:chgData name="Carlos Gutierrez Perez" userId="80d4146473f9008d" providerId="LiveId" clId="{8F341114-0A50-4DD4-A431-1157668EA7E7}" dt="2026-01-06T22:56:01.501" v="4810"/>
        <pc:sldMkLst>
          <pc:docMk/>
          <pc:sldMk cId="1862723992" sldId="2796"/>
        </pc:sldMkLst>
        <pc:spChg chg="mod">
          <ac:chgData name="Carlos Gutierrez Perez" userId="80d4146473f9008d" providerId="LiveId" clId="{8F341114-0A50-4DD4-A431-1157668EA7E7}" dt="2026-01-06T22:56:01.501" v="4810"/>
          <ac:spMkLst>
            <pc:docMk/>
            <pc:sldMk cId="1862723992" sldId="2796"/>
            <ac:spMk id="2" creationId="{46C78297-3F91-037B-48FE-37BB51FA4697}"/>
          </ac:spMkLst>
        </pc:spChg>
        <pc:spChg chg="mod">
          <ac:chgData name="Carlos Gutierrez Perez" userId="80d4146473f9008d" providerId="LiveId" clId="{8F341114-0A50-4DD4-A431-1157668EA7E7}" dt="2026-01-06T22:56:01.501" v="4810"/>
          <ac:spMkLst>
            <pc:docMk/>
            <pc:sldMk cId="1862723992" sldId="2796"/>
            <ac:spMk id="3" creationId="{758579D9-9040-34CF-741D-F30E1F07ECC3}"/>
          </ac:spMkLst>
        </pc:spChg>
      </pc:sldChg>
      <pc:sldChg chg="modSp new mod">
        <pc:chgData name="Carlos Gutierrez Perez" userId="80d4146473f9008d" providerId="LiveId" clId="{8F341114-0A50-4DD4-A431-1157668EA7E7}" dt="2026-01-11T01:48:30.993" v="5204" actId="123"/>
        <pc:sldMkLst>
          <pc:docMk/>
          <pc:sldMk cId="2276126822" sldId="2797"/>
        </pc:sldMkLst>
        <pc:spChg chg="mod">
          <ac:chgData name="Carlos Gutierrez Perez" userId="80d4146473f9008d" providerId="LiveId" clId="{8F341114-0A50-4DD4-A431-1157668EA7E7}" dt="2026-01-11T01:47:00.395" v="5130" actId="20577"/>
          <ac:spMkLst>
            <pc:docMk/>
            <pc:sldMk cId="2276126822" sldId="2797"/>
            <ac:spMk id="2" creationId="{3BC6056B-F34F-897C-8145-78AA34F4C158}"/>
          </ac:spMkLst>
        </pc:spChg>
        <pc:spChg chg="mod">
          <ac:chgData name="Carlos Gutierrez Perez" userId="80d4146473f9008d" providerId="LiveId" clId="{8F341114-0A50-4DD4-A431-1157668EA7E7}" dt="2026-01-11T01:48:30.993" v="5204" actId="123"/>
          <ac:spMkLst>
            <pc:docMk/>
            <pc:sldMk cId="2276126822" sldId="2797"/>
            <ac:spMk id="3" creationId="{E94262F1-3545-0D9E-B613-A67C412A9A4E}"/>
          </ac:spMkLst>
        </pc:spChg>
      </pc:sldChg>
      <pc:sldChg chg="modSp new mod">
        <pc:chgData name="Carlos Gutierrez Perez" userId="80d4146473f9008d" providerId="LiveId" clId="{8F341114-0A50-4DD4-A431-1157668EA7E7}" dt="2026-01-11T01:54:30.185" v="5250" actId="123"/>
        <pc:sldMkLst>
          <pc:docMk/>
          <pc:sldMk cId="1442586432" sldId="2798"/>
        </pc:sldMkLst>
        <pc:spChg chg="mod">
          <ac:chgData name="Carlos Gutierrez Perez" userId="80d4146473f9008d" providerId="LiveId" clId="{8F341114-0A50-4DD4-A431-1157668EA7E7}" dt="2026-01-11T01:53:05.521" v="5206"/>
          <ac:spMkLst>
            <pc:docMk/>
            <pc:sldMk cId="1442586432" sldId="2798"/>
            <ac:spMk id="2" creationId="{76568597-7FE8-05C1-A81F-BC190F4A3316}"/>
          </ac:spMkLst>
        </pc:spChg>
        <pc:spChg chg="mod">
          <ac:chgData name="Carlos Gutierrez Perez" userId="80d4146473f9008d" providerId="LiveId" clId="{8F341114-0A50-4DD4-A431-1157668EA7E7}" dt="2026-01-11T01:54:30.185" v="5250" actId="123"/>
          <ac:spMkLst>
            <pc:docMk/>
            <pc:sldMk cId="1442586432" sldId="2798"/>
            <ac:spMk id="3" creationId="{B299E5B6-574D-3AA5-2273-182B936AFC2E}"/>
          </ac:spMkLst>
        </pc:spChg>
      </pc:sldChg>
      <pc:sldChg chg="modSp new del mod">
        <pc:chgData name="Carlos Gutierrez Perez" userId="80d4146473f9008d" providerId="LiveId" clId="{8F341114-0A50-4DD4-A431-1157668EA7E7}" dt="2026-01-11T02:10:42.563" v="5316" actId="2696"/>
        <pc:sldMkLst>
          <pc:docMk/>
          <pc:sldMk cId="210327631" sldId="2799"/>
        </pc:sldMkLst>
        <pc:spChg chg="mod">
          <ac:chgData name="Carlos Gutierrez Perez" userId="80d4146473f9008d" providerId="LiveId" clId="{8F341114-0A50-4DD4-A431-1157668EA7E7}" dt="2026-01-11T02:10:01.882" v="5290" actId="404"/>
          <ac:spMkLst>
            <pc:docMk/>
            <pc:sldMk cId="210327631" sldId="2799"/>
            <ac:spMk id="2" creationId="{2A981712-E5CE-014C-2091-27F12EB20B8D}"/>
          </ac:spMkLst>
        </pc:spChg>
        <pc:spChg chg="mod">
          <ac:chgData name="Carlos Gutierrez Perez" userId="80d4146473f9008d" providerId="LiveId" clId="{8F341114-0A50-4DD4-A431-1157668EA7E7}" dt="2026-01-11T02:10:40.098" v="5315" actId="123"/>
          <ac:spMkLst>
            <pc:docMk/>
            <pc:sldMk cId="210327631" sldId="2799"/>
            <ac:spMk id="3" creationId="{58F2FA8C-421D-2B56-C2DD-FEF1C46DE207}"/>
          </ac:spMkLst>
        </pc:spChg>
      </pc:sldChg>
      <pc:sldChg chg="add">
        <pc:chgData name="Carlos Gutierrez Perez" userId="80d4146473f9008d" providerId="LiveId" clId="{8F341114-0A50-4DD4-A431-1157668EA7E7}" dt="2026-01-11T02:11:07.362" v="5317"/>
        <pc:sldMkLst>
          <pc:docMk/>
          <pc:sldMk cId="3244329594" sldId="2799"/>
        </pc:sldMkLst>
      </pc:sldChg>
      <pc:sldChg chg="modSp new mod">
        <pc:chgData name="Carlos Gutierrez Perez" userId="80d4146473f9008d" providerId="LiveId" clId="{8F341114-0A50-4DD4-A431-1157668EA7E7}" dt="2026-01-11T02:30:41.094" v="5448" actId="20577"/>
        <pc:sldMkLst>
          <pc:docMk/>
          <pc:sldMk cId="1733601650" sldId="2800"/>
        </pc:sldMkLst>
        <pc:spChg chg="mod">
          <ac:chgData name="Carlos Gutierrez Perez" userId="80d4146473f9008d" providerId="LiveId" clId="{8F341114-0A50-4DD4-A431-1157668EA7E7}" dt="2026-01-11T02:25:54.512" v="5331" actId="123"/>
          <ac:spMkLst>
            <pc:docMk/>
            <pc:sldMk cId="1733601650" sldId="2800"/>
            <ac:spMk id="2" creationId="{B0B6DE19-3987-54E4-249A-BA8C043881C5}"/>
          </ac:spMkLst>
        </pc:spChg>
        <pc:spChg chg="mod">
          <ac:chgData name="Carlos Gutierrez Perez" userId="80d4146473f9008d" providerId="LiveId" clId="{8F341114-0A50-4DD4-A431-1157668EA7E7}" dt="2026-01-11T02:30:41.094" v="5448" actId="20577"/>
          <ac:spMkLst>
            <pc:docMk/>
            <pc:sldMk cId="1733601650" sldId="2800"/>
            <ac:spMk id="3" creationId="{822756EF-099A-5576-4155-46B432F4E8A6}"/>
          </ac:spMkLst>
        </pc:spChg>
      </pc:sldChg>
      <pc:sldMasterChg chg="delSldLayout">
        <pc:chgData name="Carlos Gutierrez Perez" userId="80d4146473f9008d" providerId="LiveId" clId="{8F341114-0A50-4DD4-A431-1157668EA7E7}" dt="2026-01-04T22:00:19.067" v="469" actId="47"/>
        <pc:sldMasterMkLst>
          <pc:docMk/>
          <pc:sldMasterMk cId="1886828868" sldId="2147483690"/>
        </pc:sldMasterMkLst>
        <pc:sldLayoutChg chg="del">
          <pc:chgData name="Carlos Gutierrez Perez" userId="80d4146473f9008d" providerId="LiveId" clId="{8F341114-0A50-4DD4-A431-1157668EA7E7}" dt="2026-01-04T22:00:19.067" v="469" actId="47"/>
          <pc:sldLayoutMkLst>
            <pc:docMk/>
            <pc:sldMasterMk cId="1886828868" sldId="2147483690"/>
            <pc:sldLayoutMk cId="3841751969" sldId="2147483703"/>
          </pc:sldLayoutMkLst>
        </pc:sldLayoutChg>
      </pc:sldMasterChg>
      <pc:sldMasterChg chg="modSldLayout">
        <pc:chgData name="Carlos Gutierrez Perez" userId="80d4146473f9008d" providerId="LiveId" clId="{8F341114-0A50-4DD4-A431-1157668EA7E7}" dt="2026-01-06T22:52:14.609" v="4644"/>
        <pc:sldMasterMkLst>
          <pc:docMk/>
          <pc:sldMasterMk cId="2378796684" sldId="2147483703"/>
        </pc:sldMasterMkLst>
        <pc:sldLayoutChg chg="addSp delSp">
          <pc:chgData name="Carlos Gutierrez Perez" userId="80d4146473f9008d" providerId="LiveId" clId="{8F341114-0A50-4DD4-A431-1157668EA7E7}" dt="2026-01-06T22:52:14.609" v="4644"/>
          <pc:sldLayoutMkLst>
            <pc:docMk/>
            <pc:sldMasterMk cId="2378796684" sldId="2147483703"/>
            <pc:sldLayoutMk cId="465449085" sldId="214748372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2CDAA4-D5EB-4586-B1C6-7A9D46529E5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MX"/>
        </a:p>
      </dgm:t>
    </dgm:pt>
    <dgm:pt modelId="{52500DB0-8538-4A4F-827A-CA2764CC1F72}">
      <dgm:prSet phldrT="[Texto]" phldr="0"/>
      <dgm:spPr/>
      <dgm:t>
        <a:bodyPr/>
        <a:lstStyle/>
        <a:p>
          <a:r>
            <a:rPr lang="es-MX" dirty="0"/>
            <a:t>PF</a:t>
          </a:r>
        </a:p>
      </dgm:t>
    </dgm:pt>
    <dgm:pt modelId="{5EED87FB-0503-43FB-A7B5-1FFFD6276020}" type="parTrans" cxnId="{CB0D427D-7A60-4D2D-9546-0CFD6C82768F}">
      <dgm:prSet/>
      <dgm:spPr/>
      <dgm:t>
        <a:bodyPr/>
        <a:lstStyle/>
        <a:p>
          <a:endParaRPr lang="es-MX"/>
        </a:p>
      </dgm:t>
    </dgm:pt>
    <dgm:pt modelId="{5F50FF3C-B4A5-41CE-BFE0-03D5530CAF6C}" type="sibTrans" cxnId="{CB0D427D-7A60-4D2D-9546-0CFD6C82768F}">
      <dgm:prSet/>
      <dgm:spPr/>
      <dgm:t>
        <a:bodyPr/>
        <a:lstStyle/>
        <a:p>
          <a:endParaRPr lang="es-MX"/>
        </a:p>
      </dgm:t>
    </dgm:pt>
    <dgm:pt modelId="{A9B01529-6A9A-4E3C-804A-261FA455475B}">
      <dgm:prSet phldrT="[Texto]" phldr="0"/>
      <dgm:spPr/>
      <dgm:t>
        <a:bodyPr/>
        <a:lstStyle/>
        <a:p>
          <a:pPr algn="just"/>
          <a:r>
            <a:rPr lang="es-MX" dirty="0" err="1"/>
            <a:t>Agapes</a:t>
          </a:r>
          <a:r>
            <a:rPr lang="es-MX" dirty="0"/>
            <a:t> en sustitución del art. 10 fracción I CFF</a:t>
          </a:r>
        </a:p>
      </dgm:t>
    </dgm:pt>
    <dgm:pt modelId="{2E53224E-3CFE-4980-8E53-0F431AFA51B8}" type="parTrans" cxnId="{FDDE5388-2D47-4888-A2DC-A89E4C522715}">
      <dgm:prSet/>
      <dgm:spPr/>
      <dgm:t>
        <a:bodyPr/>
        <a:lstStyle/>
        <a:p>
          <a:endParaRPr lang="es-MX"/>
        </a:p>
      </dgm:t>
    </dgm:pt>
    <dgm:pt modelId="{27C74C1C-7553-4F75-A504-889EF0F65B8B}" type="sibTrans" cxnId="{FDDE5388-2D47-4888-A2DC-A89E4C522715}">
      <dgm:prSet/>
      <dgm:spPr/>
      <dgm:t>
        <a:bodyPr/>
        <a:lstStyle/>
        <a:p>
          <a:endParaRPr lang="es-MX"/>
        </a:p>
      </dgm:t>
    </dgm:pt>
    <dgm:pt modelId="{8DFC8017-F0CD-4054-8C48-463009B239AD}">
      <dgm:prSet phldrT="[Texto]" phldr="0"/>
      <dgm:spPr/>
      <dgm:t>
        <a:bodyPr/>
        <a:lstStyle/>
        <a:p>
          <a:r>
            <a:rPr lang="es-MX" dirty="0"/>
            <a:t>PF</a:t>
          </a:r>
        </a:p>
      </dgm:t>
    </dgm:pt>
    <dgm:pt modelId="{C95AA746-01C1-4C2C-8018-387B7E518B7E}" type="parTrans" cxnId="{70977730-D6E2-4C70-824C-2A73BD4DA33A}">
      <dgm:prSet/>
      <dgm:spPr/>
      <dgm:t>
        <a:bodyPr/>
        <a:lstStyle/>
        <a:p>
          <a:endParaRPr lang="es-MX"/>
        </a:p>
      </dgm:t>
    </dgm:pt>
    <dgm:pt modelId="{24EAD7C5-6B5E-4097-BEFD-ED1BD9CB2EFF}" type="sibTrans" cxnId="{70977730-D6E2-4C70-824C-2A73BD4DA33A}">
      <dgm:prSet/>
      <dgm:spPr/>
      <dgm:t>
        <a:bodyPr/>
        <a:lstStyle/>
        <a:p>
          <a:endParaRPr lang="es-MX"/>
        </a:p>
      </dgm:t>
    </dgm:pt>
    <dgm:pt modelId="{2966E106-E0F6-49FD-B9CF-0D7DD7D66F41}">
      <dgm:prSet phldrT="[Texto]" phldr="0"/>
      <dgm:spPr/>
      <dgm:t>
        <a:bodyPr/>
        <a:lstStyle/>
        <a:p>
          <a:pPr algn="just"/>
          <a:r>
            <a:rPr lang="es-MX" dirty="0"/>
            <a:t>Las que no realicen actividad empresarial o profesional en sustitución del art. 10 fracción II CFF</a:t>
          </a:r>
        </a:p>
      </dgm:t>
    </dgm:pt>
    <dgm:pt modelId="{892ED257-FE1C-47C7-B9FC-48FF9071ACC4}" type="parTrans" cxnId="{68F1771A-6901-461D-8173-0FE4D7B578E0}">
      <dgm:prSet/>
      <dgm:spPr/>
      <dgm:t>
        <a:bodyPr/>
        <a:lstStyle/>
        <a:p>
          <a:endParaRPr lang="es-MX"/>
        </a:p>
      </dgm:t>
    </dgm:pt>
    <dgm:pt modelId="{542AF5CB-5C64-4522-AC5F-9C51C1E1C767}" type="sibTrans" cxnId="{68F1771A-6901-461D-8173-0FE4D7B578E0}">
      <dgm:prSet/>
      <dgm:spPr/>
      <dgm:t>
        <a:bodyPr/>
        <a:lstStyle/>
        <a:p>
          <a:endParaRPr lang="es-MX"/>
        </a:p>
      </dgm:t>
    </dgm:pt>
    <dgm:pt modelId="{2B65384F-32C3-4C43-9499-A534D9FBEE9D}" type="pres">
      <dgm:prSet presAssocID="{DB2CDAA4-D5EB-4586-B1C6-7A9D46529E5C}" presName="Name0" presStyleCnt="0">
        <dgm:presLayoutVars>
          <dgm:dir/>
          <dgm:animLvl val="lvl"/>
          <dgm:resizeHandles/>
        </dgm:presLayoutVars>
      </dgm:prSet>
      <dgm:spPr/>
    </dgm:pt>
    <dgm:pt modelId="{73F823BE-05E9-413B-9B2A-D5AD9CCE96E0}" type="pres">
      <dgm:prSet presAssocID="{52500DB0-8538-4A4F-827A-CA2764CC1F72}" presName="linNode" presStyleCnt="0"/>
      <dgm:spPr/>
    </dgm:pt>
    <dgm:pt modelId="{EB155D38-9098-4AA2-A065-FD01D9EE048E}" type="pres">
      <dgm:prSet presAssocID="{52500DB0-8538-4A4F-827A-CA2764CC1F72}" presName="parentShp" presStyleLbl="node1" presStyleIdx="0" presStyleCnt="2">
        <dgm:presLayoutVars>
          <dgm:bulletEnabled val="1"/>
        </dgm:presLayoutVars>
      </dgm:prSet>
      <dgm:spPr/>
    </dgm:pt>
    <dgm:pt modelId="{255AC55B-1F0F-44F5-8AD7-A7B894A54641}" type="pres">
      <dgm:prSet presAssocID="{52500DB0-8538-4A4F-827A-CA2764CC1F72}" presName="childShp" presStyleLbl="bgAccFollowNode1" presStyleIdx="0" presStyleCnt="2">
        <dgm:presLayoutVars>
          <dgm:bulletEnabled val="1"/>
        </dgm:presLayoutVars>
      </dgm:prSet>
      <dgm:spPr/>
    </dgm:pt>
    <dgm:pt modelId="{201C0DD6-8F23-4EDB-831E-12668140CBA8}" type="pres">
      <dgm:prSet presAssocID="{5F50FF3C-B4A5-41CE-BFE0-03D5530CAF6C}" presName="spacing" presStyleCnt="0"/>
      <dgm:spPr/>
    </dgm:pt>
    <dgm:pt modelId="{473B9B31-6271-48A8-9CD6-4592FB3D8064}" type="pres">
      <dgm:prSet presAssocID="{8DFC8017-F0CD-4054-8C48-463009B239AD}" presName="linNode" presStyleCnt="0"/>
      <dgm:spPr/>
    </dgm:pt>
    <dgm:pt modelId="{E98A772A-0C04-4C2A-9606-2EFD8FABADE1}" type="pres">
      <dgm:prSet presAssocID="{8DFC8017-F0CD-4054-8C48-463009B239AD}" presName="parentShp" presStyleLbl="node1" presStyleIdx="1" presStyleCnt="2">
        <dgm:presLayoutVars>
          <dgm:bulletEnabled val="1"/>
        </dgm:presLayoutVars>
      </dgm:prSet>
      <dgm:spPr/>
    </dgm:pt>
    <dgm:pt modelId="{D4AE0F42-1C90-41AD-A0CD-ADE231CA2A99}" type="pres">
      <dgm:prSet presAssocID="{8DFC8017-F0CD-4054-8C48-463009B239AD}" presName="childShp" presStyleLbl="bgAccFollowNode1" presStyleIdx="1" presStyleCnt="2">
        <dgm:presLayoutVars>
          <dgm:bulletEnabled val="1"/>
        </dgm:presLayoutVars>
      </dgm:prSet>
      <dgm:spPr/>
    </dgm:pt>
  </dgm:ptLst>
  <dgm:cxnLst>
    <dgm:cxn modelId="{642FB10B-EDBA-47BC-9813-4C602DDDABAC}" type="presOf" srcId="{52500DB0-8538-4A4F-827A-CA2764CC1F72}" destId="{EB155D38-9098-4AA2-A065-FD01D9EE048E}" srcOrd="0" destOrd="0" presId="urn:microsoft.com/office/officeart/2005/8/layout/vList6"/>
    <dgm:cxn modelId="{68F1771A-6901-461D-8173-0FE4D7B578E0}" srcId="{8DFC8017-F0CD-4054-8C48-463009B239AD}" destId="{2966E106-E0F6-49FD-B9CF-0D7DD7D66F41}" srcOrd="0" destOrd="0" parTransId="{892ED257-FE1C-47C7-B9FC-48FF9071ACC4}" sibTransId="{542AF5CB-5C64-4522-AC5F-9C51C1E1C767}"/>
    <dgm:cxn modelId="{70977730-D6E2-4C70-824C-2A73BD4DA33A}" srcId="{DB2CDAA4-D5EB-4586-B1C6-7A9D46529E5C}" destId="{8DFC8017-F0CD-4054-8C48-463009B239AD}" srcOrd="1" destOrd="0" parTransId="{C95AA746-01C1-4C2C-8018-387B7E518B7E}" sibTransId="{24EAD7C5-6B5E-4097-BEFD-ED1BD9CB2EFF}"/>
    <dgm:cxn modelId="{C13D5953-4EF7-474C-A72F-AEE80E37FE35}" type="presOf" srcId="{DB2CDAA4-D5EB-4586-B1C6-7A9D46529E5C}" destId="{2B65384F-32C3-4C43-9499-A534D9FBEE9D}" srcOrd="0" destOrd="0" presId="urn:microsoft.com/office/officeart/2005/8/layout/vList6"/>
    <dgm:cxn modelId="{CB0D427D-7A60-4D2D-9546-0CFD6C82768F}" srcId="{DB2CDAA4-D5EB-4586-B1C6-7A9D46529E5C}" destId="{52500DB0-8538-4A4F-827A-CA2764CC1F72}" srcOrd="0" destOrd="0" parTransId="{5EED87FB-0503-43FB-A7B5-1FFFD6276020}" sibTransId="{5F50FF3C-B4A5-41CE-BFE0-03D5530CAF6C}"/>
    <dgm:cxn modelId="{FDDE5388-2D47-4888-A2DC-A89E4C522715}" srcId="{52500DB0-8538-4A4F-827A-CA2764CC1F72}" destId="{A9B01529-6A9A-4E3C-804A-261FA455475B}" srcOrd="0" destOrd="0" parTransId="{2E53224E-3CFE-4980-8E53-0F431AFA51B8}" sibTransId="{27C74C1C-7553-4F75-A504-889EF0F65B8B}"/>
    <dgm:cxn modelId="{C509B18F-DEB3-428C-92F5-328BF77FB7B2}" type="presOf" srcId="{A9B01529-6A9A-4E3C-804A-261FA455475B}" destId="{255AC55B-1F0F-44F5-8AD7-A7B894A54641}" srcOrd="0" destOrd="0" presId="urn:microsoft.com/office/officeart/2005/8/layout/vList6"/>
    <dgm:cxn modelId="{84D325A8-56D3-448D-98AE-6E90520DF4DA}" type="presOf" srcId="{8DFC8017-F0CD-4054-8C48-463009B239AD}" destId="{E98A772A-0C04-4C2A-9606-2EFD8FABADE1}" srcOrd="0" destOrd="0" presId="urn:microsoft.com/office/officeart/2005/8/layout/vList6"/>
    <dgm:cxn modelId="{038224AC-2BC0-4BA3-ABF5-286AC6FCC1DA}" type="presOf" srcId="{2966E106-E0F6-49FD-B9CF-0D7DD7D66F41}" destId="{D4AE0F42-1C90-41AD-A0CD-ADE231CA2A99}" srcOrd="0" destOrd="0" presId="urn:microsoft.com/office/officeart/2005/8/layout/vList6"/>
    <dgm:cxn modelId="{9144B5E8-EB76-4A88-9351-8C9DF674666E}" type="presParOf" srcId="{2B65384F-32C3-4C43-9499-A534D9FBEE9D}" destId="{73F823BE-05E9-413B-9B2A-D5AD9CCE96E0}" srcOrd="0" destOrd="0" presId="urn:microsoft.com/office/officeart/2005/8/layout/vList6"/>
    <dgm:cxn modelId="{12E73404-B37A-470A-9501-B27CCF30C319}" type="presParOf" srcId="{73F823BE-05E9-413B-9B2A-D5AD9CCE96E0}" destId="{EB155D38-9098-4AA2-A065-FD01D9EE048E}" srcOrd="0" destOrd="0" presId="urn:microsoft.com/office/officeart/2005/8/layout/vList6"/>
    <dgm:cxn modelId="{4F00532B-D3E4-40EC-83A1-EB931252ADEF}" type="presParOf" srcId="{73F823BE-05E9-413B-9B2A-D5AD9CCE96E0}" destId="{255AC55B-1F0F-44F5-8AD7-A7B894A54641}" srcOrd="1" destOrd="0" presId="urn:microsoft.com/office/officeart/2005/8/layout/vList6"/>
    <dgm:cxn modelId="{7A143A99-DA8C-48E8-BBB9-BEE660E648E6}" type="presParOf" srcId="{2B65384F-32C3-4C43-9499-A534D9FBEE9D}" destId="{201C0DD6-8F23-4EDB-831E-12668140CBA8}" srcOrd="1" destOrd="0" presId="urn:microsoft.com/office/officeart/2005/8/layout/vList6"/>
    <dgm:cxn modelId="{B86B0FD2-19AC-423D-A664-034406C76473}" type="presParOf" srcId="{2B65384F-32C3-4C43-9499-A534D9FBEE9D}" destId="{473B9B31-6271-48A8-9CD6-4592FB3D8064}" srcOrd="2" destOrd="0" presId="urn:microsoft.com/office/officeart/2005/8/layout/vList6"/>
    <dgm:cxn modelId="{45E93828-C18B-4E25-8750-9233A74CD5A2}" type="presParOf" srcId="{473B9B31-6271-48A8-9CD6-4592FB3D8064}" destId="{E98A772A-0C04-4C2A-9606-2EFD8FABADE1}" srcOrd="0" destOrd="0" presId="urn:microsoft.com/office/officeart/2005/8/layout/vList6"/>
    <dgm:cxn modelId="{3E9A386D-E704-43BC-A651-E8B884EE4E87}" type="presParOf" srcId="{473B9B31-6271-48A8-9CD6-4592FB3D8064}" destId="{D4AE0F42-1C90-41AD-A0CD-ADE231CA2A9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AC55B-1F0F-44F5-8AD7-A7B894A54641}">
      <dsp:nvSpPr>
        <dsp:cNvPr id="0" name=""/>
        <dsp:cNvSpPr/>
      </dsp:nvSpPr>
      <dsp:spPr>
        <a:xfrm>
          <a:off x="3456350" y="407"/>
          <a:ext cx="5184526" cy="158847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just" defTabSz="1022350">
            <a:lnSpc>
              <a:spcPct val="90000"/>
            </a:lnSpc>
            <a:spcBef>
              <a:spcPct val="0"/>
            </a:spcBef>
            <a:spcAft>
              <a:spcPct val="15000"/>
            </a:spcAft>
            <a:buChar char="•"/>
          </a:pPr>
          <a:r>
            <a:rPr lang="es-MX" sz="2300" kern="1200" dirty="0" err="1"/>
            <a:t>Agapes</a:t>
          </a:r>
          <a:r>
            <a:rPr lang="es-MX" sz="2300" kern="1200" dirty="0"/>
            <a:t> en sustitución del art. 10 fracción I CFF</a:t>
          </a:r>
        </a:p>
      </dsp:txBody>
      <dsp:txXfrm>
        <a:off x="3456350" y="198966"/>
        <a:ext cx="4588848" cy="1191356"/>
      </dsp:txXfrm>
    </dsp:sp>
    <dsp:sp modelId="{EB155D38-9098-4AA2-A065-FD01D9EE048E}">
      <dsp:nvSpPr>
        <dsp:cNvPr id="0" name=""/>
        <dsp:cNvSpPr/>
      </dsp:nvSpPr>
      <dsp:spPr>
        <a:xfrm>
          <a:off x="0" y="407"/>
          <a:ext cx="3456350" cy="1588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s-MX" sz="6500" kern="1200" dirty="0"/>
            <a:t>PF</a:t>
          </a:r>
        </a:p>
      </dsp:txBody>
      <dsp:txXfrm>
        <a:off x="77543" y="77950"/>
        <a:ext cx="3301264" cy="1433388"/>
      </dsp:txXfrm>
    </dsp:sp>
    <dsp:sp modelId="{D4AE0F42-1C90-41AD-A0CD-ADE231CA2A99}">
      <dsp:nvSpPr>
        <dsp:cNvPr id="0" name=""/>
        <dsp:cNvSpPr/>
      </dsp:nvSpPr>
      <dsp:spPr>
        <a:xfrm>
          <a:off x="3456350" y="1747729"/>
          <a:ext cx="5184526" cy="158847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just" defTabSz="1022350">
            <a:lnSpc>
              <a:spcPct val="90000"/>
            </a:lnSpc>
            <a:spcBef>
              <a:spcPct val="0"/>
            </a:spcBef>
            <a:spcAft>
              <a:spcPct val="15000"/>
            </a:spcAft>
            <a:buChar char="•"/>
          </a:pPr>
          <a:r>
            <a:rPr lang="es-MX" sz="2300" kern="1200" dirty="0"/>
            <a:t>Las que no realicen actividad empresarial o profesional en sustitución del art. 10 fracción II CFF</a:t>
          </a:r>
        </a:p>
      </dsp:txBody>
      <dsp:txXfrm>
        <a:off x="3456350" y="1946288"/>
        <a:ext cx="4588848" cy="1191356"/>
      </dsp:txXfrm>
    </dsp:sp>
    <dsp:sp modelId="{E98A772A-0C04-4C2A-9606-2EFD8FABADE1}">
      <dsp:nvSpPr>
        <dsp:cNvPr id="0" name=""/>
        <dsp:cNvSpPr/>
      </dsp:nvSpPr>
      <dsp:spPr>
        <a:xfrm>
          <a:off x="0" y="1747729"/>
          <a:ext cx="3456350" cy="1588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s-MX" sz="6500" kern="1200" dirty="0"/>
            <a:t>PF</a:t>
          </a:r>
        </a:p>
      </dsp:txBody>
      <dsp:txXfrm>
        <a:off x="77543" y="1825272"/>
        <a:ext cx="3301264" cy="143338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0AE6B-1D74-4AF2-91EE-281470143467}" type="datetimeFigureOut">
              <a:rPr lang="es-MX" smtClean="0"/>
              <a:t>10/01/2026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3922F-F9CD-4977-93FC-01BA83FAE706}" type="slidenum">
              <a:rPr lang="es-MX" smtClean="0"/>
              <a:t>‹Nº›</a:t>
            </a:fld>
            <a:endParaRPr lang="es-MX"/>
          </a:p>
        </p:txBody>
      </p:sp>
    </p:spTree>
    <p:extLst>
      <p:ext uri="{BB962C8B-B14F-4D97-AF65-F5344CB8AC3E}">
        <p14:creationId xmlns:p14="http://schemas.microsoft.com/office/powerpoint/2010/main" val="366972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a:extLst>
              <a:ext uri="{FF2B5EF4-FFF2-40B4-BE49-F238E27FC236}">
                <a16:creationId xmlns:a16="http://schemas.microsoft.com/office/drawing/2014/main" id="{CC61AFC5-D7D4-4CA9-AC5A-2431B9BA1F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a:extLst>
              <a:ext uri="{FF2B5EF4-FFF2-40B4-BE49-F238E27FC236}">
                <a16:creationId xmlns:a16="http://schemas.microsoft.com/office/drawing/2014/main" id="{EC5FD7C5-CCFD-4C0F-993C-F51E859235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a:p>
        </p:txBody>
      </p:sp>
      <p:sp>
        <p:nvSpPr>
          <p:cNvPr id="88068" name="3 Marcador de número de diapositiva">
            <a:extLst>
              <a:ext uri="{FF2B5EF4-FFF2-40B4-BE49-F238E27FC236}">
                <a16:creationId xmlns:a16="http://schemas.microsoft.com/office/drawing/2014/main" id="{145E0F42-5345-47F8-841D-939DE4B185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B303914-1538-464F-92DB-A1698D2FAA3B}" type="slidenum">
              <a:rPr lang="es-MX" altLang="es-ES" smtClean="0">
                <a:latin typeface="Arial" panose="020B0604020202020204" pitchFamily="34" charset="0"/>
              </a:rPr>
              <a:pPr>
                <a:spcBef>
                  <a:spcPct val="0"/>
                </a:spcBef>
              </a:pPr>
              <a:t>120</a:t>
            </a:fld>
            <a:endParaRPr lang="es-MX" altLang="es-E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a:extLst>
              <a:ext uri="{FF2B5EF4-FFF2-40B4-BE49-F238E27FC236}">
                <a16:creationId xmlns:a16="http://schemas.microsoft.com/office/drawing/2014/main" id="{1B890086-D616-45FA-9830-3E5328437B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2 Marcador de notas">
            <a:extLst>
              <a:ext uri="{FF2B5EF4-FFF2-40B4-BE49-F238E27FC236}">
                <a16:creationId xmlns:a16="http://schemas.microsoft.com/office/drawing/2014/main" id="{C06884A8-4C6A-4258-80C6-CC10BD344B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a:p>
        </p:txBody>
      </p:sp>
      <p:sp>
        <p:nvSpPr>
          <p:cNvPr id="90116" name="3 Marcador de número de diapositiva">
            <a:extLst>
              <a:ext uri="{FF2B5EF4-FFF2-40B4-BE49-F238E27FC236}">
                <a16:creationId xmlns:a16="http://schemas.microsoft.com/office/drawing/2014/main" id="{2BB682A1-08B9-4823-A7B0-0F48DCD487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71A7EDE-329C-4F53-BF8C-CD2BDFC3B853}" type="slidenum">
              <a:rPr lang="es-MX" altLang="es-ES" smtClean="0">
                <a:latin typeface="Arial" panose="020B0604020202020204" pitchFamily="34" charset="0"/>
              </a:rPr>
              <a:pPr>
                <a:spcBef>
                  <a:spcPct val="0"/>
                </a:spcBef>
              </a:pPr>
              <a:t>121</a:t>
            </a:fld>
            <a:endParaRPr lang="es-MX" altLang="es-E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5.xml"/><Relationship Id="rId5" Type="http://schemas.microsoft.com/office/2007/relationships/hdphoto" Target="../media/hdphoto1.wdp"/><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5.xml"/><Relationship Id="rId5" Type="http://schemas.microsoft.com/office/2007/relationships/hdphoto" Target="../media/hdphoto1.wdp"/><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5.xml"/><Relationship Id="rId5" Type="http://schemas.microsoft.com/office/2007/relationships/hdphoto" Target="../media/hdphoto1.wdp"/><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5.xml"/><Relationship Id="rId5" Type="http://schemas.microsoft.com/office/2007/relationships/hdphoto" Target="../media/hdphoto1.wdp"/><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DBDF02-E3FE-36B8-860B-649F8100B7B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0D8631E-6AF8-0A91-8A9E-06382FFC6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1821E8F-817B-4E66-8D42-92963BCC2F43}"/>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07E253C2-CC2A-9DA9-6071-088CE37F476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BCD8AD3-0C77-7EF4-5A86-1E9B37D07C1A}"/>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058340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7731D-620F-B2F2-3D58-064150290E2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59ED68A-9BDB-6A17-7A74-2211A356A08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207067F-F5AB-FDB7-1A35-0691D75D89AD}"/>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176EBA7B-9D8B-7B2E-6E9A-B4EDFEAB85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856C7C9-C3FA-454B-6AF6-277088EB9F7F}"/>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94510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46718E-B07D-3528-7127-D0A7DE84742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097FA93-EEAF-CAF3-3E03-E789FCE34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F5340BD-A437-9395-917E-309C91091877}"/>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A8F49CEE-05DD-57D9-B31D-376C37079FA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7FFB536-5672-D38E-D631-F79F92E6B5EF}"/>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57073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E22943-76A5-FCBE-53A0-13EED740C52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3D22F4B-C90E-A745-D10B-3DA9124FEAD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08D999C-57C4-B1B4-FA3D-17B9F8A5B72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2C021384-0F41-FEB2-B1CE-C9AC3257D6AB}"/>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Marcador de pie de página 5">
            <a:extLst>
              <a:ext uri="{FF2B5EF4-FFF2-40B4-BE49-F238E27FC236}">
                <a16:creationId xmlns:a16="http://schemas.microsoft.com/office/drawing/2014/main" id="{65DBED43-7EF8-C4D9-97E3-B563BF7B80C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E15A43E-64AA-BD21-32EA-87BB630F887D}"/>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793036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36C98-6073-5BA8-8DA4-B83AB59EA5E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41EB131-31AC-F3E6-D3FF-3EEC1138EF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AD6AA2-C732-ABC2-9CFB-F75149A0A1D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7A7B419C-F155-1174-3EDC-C8FC0A604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CA9A41E-7D0A-CDAA-5513-4CAF1E7AB34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E201C51E-601D-7087-FBD2-C64B2E9F7E4D}"/>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Marcador de pie de página 7">
            <a:extLst>
              <a:ext uri="{FF2B5EF4-FFF2-40B4-BE49-F238E27FC236}">
                <a16:creationId xmlns:a16="http://schemas.microsoft.com/office/drawing/2014/main" id="{E1DC7C8E-F599-7B6C-3CA7-09475DC7BA2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0C677DFD-FCAB-6650-153E-9EF476F2BEB3}"/>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497038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42742-9699-00DB-C3AE-552E4C0A79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9B39448-6723-2F34-EBBC-2B565F741C80}"/>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Marcador de pie de página 3">
            <a:extLst>
              <a:ext uri="{FF2B5EF4-FFF2-40B4-BE49-F238E27FC236}">
                <a16:creationId xmlns:a16="http://schemas.microsoft.com/office/drawing/2014/main" id="{5B381530-6D10-33B2-CC2A-A4CCA805A971}"/>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D203FAE-7855-D569-5F47-4E8ED6E0DCB7}"/>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038372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E6BAD8F-0729-298B-836C-07762FBA715E}"/>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Marcador de pie de página 2">
            <a:extLst>
              <a:ext uri="{FF2B5EF4-FFF2-40B4-BE49-F238E27FC236}">
                <a16:creationId xmlns:a16="http://schemas.microsoft.com/office/drawing/2014/main" id="{DA380D95-0F3F-4CB6-C32F-B08673C63BE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05DAF9E3-8B58-4860-220F-833A2C92ACA7}"/>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876994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127A75-7DA1-4DAC-B7C7-A2908033E1C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6DA6F10-0EAA-A67B-1CCA-9621B5AC61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355E9BE5-BA4C-BFED-F824-4FC565654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23811DB-6229-AE91-2C1F-DC48A9430C64}"/>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Marcador de pie de página 5">
            <a:extLst>
              <a:ext uri="{FF2B5EF4-FFF2-40B4-BE49-F238E27FC236}">
                <a16:creationId xmlns:a16="http://schemas.microsoft.com/office/drawing/2014/main" id="{02E52244-8F74-649B-5EDA-EF2E215BF34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05B7B5F-614E-59CF-1A9B-B449B850F32D}"/>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6630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4609BC-9600-6B82-02D9-A46C6794BC6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48663E6-8945-A366-F9F3-23556C9B7E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63566502-097E-F714-038A-C49600C1B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051FFE-0ABD-4C7E-E2D5-EFDA3F1D4BB3}"/>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Marcador de pie de página 5">
            <a:extLst>
              <a:ext uri="{FF2B5EF4-FFF2-40B4-BE49-F238E27FC236}">
                <a16:creationId xmlns:a16="http://schemas.microsoft.com/office/drawing/2014/main" id="{C140258C-995C-F660-2483-AEF6FD1C8A8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EF43D56-4915-8B25-163F-18BFB93582FC}"/>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05148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DACD6-EBED-310A-1DE1-7F1F93BEE70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E4351167-D9F9-5DB8-E0FA-BE634B29CF2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1B63870-E035-16FA-8F62-7F0FAA7350B2}"/>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13957996-D584-8C40-D37F-0AFE85FF7DE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E98B3B8-62AF-CC25-BD07-656A41572D02}"/>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08880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8592F3F-4EE1-247F-6356-7F53AE80ED8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E544BB1D-1564-3E7D-FA47-315CE5C5C57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C9B226F-EB8B-8CF6-450D-7A7AD4FF72E3}"/>
              </a:ext>
            </a:extLst>
          </p:cNvPr>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B6185E57-4F73-B809-FD38-309873EA698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87F0A87-46A4-03C4-1F66-C68AAF58EF59}"/>
              </a:ext>
            </a:extLst>
          </p:cNvPr>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845765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F224C3A-3FBC-4E12-9F3E-BFDF6A4E3135}" type="datetime1">
              <a:rPr lang="es-ES"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F9C7CE-7230-4CA9-A441-9A8B79ADAB45}" type="slidenum">
              <a:rPr lang="es-MX" smtClean="0"/>
              <a:t>‹Nº›</a:t>
            </a:fld>
            <a:endParaRPr lang="es-MX"/>
          </a:p>
        </p:txBody>
      </p:sp>
    </p:spTree>
    <p:extLst>
      <p:ext uri="{BB962C8B-B14F-4D97-AF65-F5344CB8AC3E}">
        <p14:creationId xmlns:p14="http://schemas.microsoft.com/office/powerpoint/2010/main" val="3406364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ítulo so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rtlCol="0">
            <a:normAutofit/>
          </a:bodyPr>
          <a:lstStyle>
            <a:lvl1pPr>
              <a:defRPr sz="4800"/>
            </a:lvl1pPr>
          </a:lstStyle>
          <a:p>
            <a:pPr rtl="0"/>
            <a:r>
              <a:rPr lang="es-MX" noProof="0"/>
              <a:t>Haz clic para modificar el estilo de título del patrón</a:t>
            </a:r>
          </a:p>
        </p:txBody>
      </p:sp>
      <p:sp>
        <p:nvSpPr>
          <p:cNvPr id="3" name="Marcador de fecha 2"/>
          <p:cNvSpPr>
            <a:spLocks noGrp="1"/>
          </p:cNvSpPr>
          <p:nvPr>
            <p:ph type="dt" sz="half" idx="10"/>
          </p:nvPr>
        </p:nvSpPr>
        <p:spPr/>
        <p:txBody>
          <a:bodyPr rtlCol="0"/>
          <a:lstStyle/>
          <a:p>
            <a:pPr rtl="0"/>
            <a:fld id="{3932CA4A-754F-46BD-8626-ECFF649FEFB7}" type="datetime1">
              <a:rPr lang="es-MX" noProof="0" smtClean="0"/>
              <a:t>10/01/2026</a:t>
            </a:fld>
            <a:endParaRPr lang="es-MX" noProof="0"/>
          </a:p>
        </p:txBody>
      </p:sp>
      <p:sp>
        <p:nvSpPr>
          <p:cNvPr id="4" name="Marcador de pie de página 3"/>
          <p:cNvSpPr>
            <a:spLocks noGrp="1"/>
          </p:cNvSpPr>
          <p:nvPr>
            <p:ph type="ftr" sz="quarter" idx="11"/>
          </p:nvPr>
        </p:nvSpPr>
        <p:spPr/>
        <p:txBody>
          <a:bodyPr rtlCol="0"/>
          <a:lstStyle/>
          <a:p>
            <a:pPr rtl="0"/>
            <a:r>
              <a:rPr lang="es-MX" noProof="0"/>
              <a:t>Agregar un pie de página </a:t>
            </a:r>
          </a:p>
        </p:txBody>
      </p:sp>
      <p:sp>
        <p:nvSpPr>
          <p:cNvPr id="5" name="Marcador de número de diapositiva 4"/>
          <p:cNvSpPr>
            <a:spLocks noGrp="1"/>
          </p:cNvSpPr>
          <p:nvPr>
            <p:ph type="sldNum" sz="quarter" idx="12"/>
          </p:nvPr>
        </p:nvSpPr>
        <p:spPr/>
        <p:txBody>
          <a:bodyPr rtlCol="0"/>
          <a:lstStyle/>
          <a:p>
            <a:pPr rtl="0"/>
            <a:fld id="{B38049E5-7B53-4E85-8972-7D6C4BCE5BB9}" type="slidenum">
              <a:rPr lang="es-MX" noProof="0" smtClean="0"/>
              <a:t>‹Nº›</a:t>
            </a:fld>
            <a:endParaRPr lang="es-MX" noProof="0"/>
          </a:p>
        </p:txBody>
      </p:sp>
      <p:sp>
        <p:nvSpPr>
          <p:cNvPr id="7" name="Marcador de texto 6">
            <a:extLst>
              <a:ext uri="{FF2B5EF4-FFF2-40B4-BE49-F238E27FC236}">
                <a16:creationId xmlns:a16="http://schemas.microsoft.com/office/drawing/2014/main" id="{CAFD1631-6749-4027-9415-B72D163BBD58}"/>
              </a:ext>
            </a:extLst>
          </p:cNvPr>
          <p:cNvSpPr>
            <a:spLocks noGrp="1"/>
          </p:cNvSpPr>
          <p:nvPr>
            <p:ph type="body" sz="quarter" idx="13" hasCustomPrompt="1"/>
          </p:nvPr>
        </p:nvSpPr>
        <p:spPr>
          <a:xfrm>
            <a:off x="1560471" y="2297695"/>
            <a:ext cx="9071059" cy="2767600"/>
          </a:xfrm>
        </p:spPr>
        <p:txBody>
          <a:bodyPr rtlCol="0" anchor="ctr"/>
          <a:lstStyle>
            <a:lvl1pPr marL="0" indent="0" algn="ctr">
              <a:buNone/>
              <a:defRPr sz="6000"/>
            </a:lvl1pPr>
          </a:lstStyle>
          <a:p>
            <a:pPr lvl="0" rtl="0"/>
            <a:r>
              <a:rPr lang="es-MX" noProof="0"/>
              <a:t>Haz clic para modificar los estilos de texto del patrón</a:t>
            </a:r>
          </a:p>
        </p:txBody>
      </p:sp>
    </p:spTree>
    <p:extLst>
      <p:ext uri="{BB962C8B-B14F-4D97-AF65-F5344CB8AC3E}">
        <p14:creationId xmlns:p14="http://schemas.microsoft.com/office/powerpoint/2010/main" val="3091007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12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614000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067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116428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505523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041178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685404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199611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168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5120862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750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ítulo so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rtlCol="0">
            <a:normAutofit/>
          </a:bodyPr>
          <a:lstStyle>
            <a:lvl1pPr>
              <a:defRPr sz="4800"/>
            </a:lvl1pPr>
          </a:lstStyle>
          <a:p>
            <a:pPr rtl="0"/>
            <a:r>
              <a:rPr lang="es-MX" noProof="0"/>
              <a:t>Haz clic para modificar el estilo de título del patrón</a:t>
            </a:r>
          </a:p>
        </p:txBody>
      </p:sp>
      <p:sp>
        <p:nvSpPr>
          <p:cNvPr id="3" name="Marcador de fecha 2"/>
          <p:cNvSpPr>
            <a:spLocks noGrp="1"/>
          </p:cNvSpPr>
          <p:nvPr>
            <p:ph type="dt" sz="half" idx="10"/>
          </p:nvPr>
        </p:nvSpPr>
        <p:spPr/>
        <p:txBody>
          <a:bodyPr rtlCol="0"/>
          <a:lstStyle/>
          <a:p>
            <a:pPr rtl="0"/>
            <a:fld id="{3932CA4A-754F-46BD-8626-ECFF649FEFB7}" type="datetime1">
              <a:rPr lang="es-MX" noProof="0" smtClean="0"/>
              <a:t>10/01/2026</a:t>
            </a:fld>
            <a:endParaRPr lang="es-MX" noProof="0"/>
          </a:p>
        </p:txBody>
      </p:sp>
      <p:sp>
        <p:nvSpPr>
          <p:cNvPr id="4" name="Marcador de pie de página 3"/>
          <p:cNvSpPr>
            <a:spLocks noGrp="1"/>
          </p:cNvSpPr>
          <p:nvPr>
            <p:ph type="ftr" sz="quarter" idx="11"/>
          </p:nvPr>
        </p:nvSpPr>
        <p:spPr/>
        <p:txBody>
          <a:bodyPr rtlCol="0"/>
          <a:lstStyle/>
          <a:p>
            <a:pPr rtl="0"/>
            <a:r>
              <a:rPr lang="es-MX" noProof="0"/>
              <a:t>Agregar un pie de página </a:t>
            </a:r>
          </a:p>
        </p:txBody>
      </p:sp>
      <p:sp>
        <p:nvSpPr>
          <p:cNvPr id="5" name="Marcador de número de diapositiva 4"/>
          <p:cNvSpPr>
            <a:spLocks noGrp="1"/>
          </p:cNvSpPr>
          <p:nvPr>
            <p:ph type="sldNum" sz="quarter" idx="12"/>
          </p:nvPr>
        </p:nvSpPr>
        <p:spPr/>
        <p:txBody>
          <a:bodyPr rtlCol="0"/>
          <a:lstStyle/>
          <a:p>
            <a:pPr rtl="0"/>
            <a:fld id="{B38049E5-7B53-4E85-8972-7D6C4BCE5BB9}" type="slidenum">
              <a:rPr lang="es-MX" noProof="0" smtClean="0"/>
              <a:t>‹Nº›</a:t>
            </a:fld>
            <a:endParaRPr lang="es-MX" noProof="0"/>
          </a:p>
        </p:txBody>
      </p:sp>
      <p:sp>
        <p:nvSpPr>
          <p:cNvPr id="7" name="Marcador de texto 6">
            <a:extLst>
              <a:ext uri="{FF2B5EF4-FFF2-40B4-BE49-F238E27FC236}">
                <a16:creationId xmlns:a16="http://schemas.microsoft.com/office/drawing/2014/main" id="{CAFD1631-6749-4027-9415-B72D163BBD58}"/>
              </a:ext>
            </a:extLst>
          </p:cNvPr>
          <p:cNvSpPr>
            <a:spLocks noGrp="1"/>
          </p:cNvSpPr>
          <p:nvPr>
            <p:ph type="body" sz="quarter" idx="13" hasCustomPrompt="1"/>
          </p:nvPr>
        </p:nvSpPr>
        <p:spPr>
          <a:xfrm>
            <a:off x="1560471" y="2297695"/>
            <a:ext cx="9071059" cy="2767600"/>
          </a:xfrm>
        </p:spPr>
        <p:txBody>
          <a:bodyPr rtlCol="0" anchor="ctr"/>
          <a:lstStyle>
            <a:lvl1pPr marL="0" indent="0" algn="ctr">
              <a:buNone/>
              <a:defRPr sz="6000"/>
            </a:lvl1pPr>
          </a:lstStyle>
          <a:p>
            <a:pPr lvl="0" rtl="0"/>
            <a:r>
              <a:rPr lang="es-MX" noProof="0"/>
              <a:t>Haz clic para modificar los estilos de texto del patrón</a:t>
            </a:r>
          </a:p>
        </p:txBody>
      </p:sp>
    </p:spTree>
    <p:extLst>
      <p:ext uri="{BB962C8B-B14F-4D97-AF65-F5344CB8AC3E}">
        <p14:creationId xmlns:p14="http://schemas.microsoft.com/office/powerpoint/2010/main" val="823600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70E32923-9A30-468F-98A0-4A139CC23C30}" type="slidenum">
              <a:rPr lang="es-MX" smtClean="0"/>
              <a:t>‹Nº›</a:t>
            </a:fld>
            <a:endParaRPr lang="es-MX"/>
          </a:p>
        </p:txBody>
      </p:sp>
    </p:spTree>
    <p:extLst>
      <p:ext uri="{BB962C8B-B14F-4D97-AF65-F5344CB8AC3E}">
        <p14:creationId xmlns:p14="http://schemas.microsoft.com/office/powerpoint/2010/main" val="39596425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102117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a:xfrm>
            <a:off x="2182708" y="6272784"/>
            <a:ext cx="6327648" cy="365125"/>
          </a:xfrm>
        </p:spPr>
        <p:txBody>
          <a:bodyPr/>
          <a:lstStyle/>
          <a:p>
            <a:endParaRPr lang="es-MX"/>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0E32923-9A30-468F-98A0-4A139CC23C30}" type="slidenum">
              <a:rPr lang="es-MX" smtClean="0"/>
              <a:t>‹Nº›</a:t>
            </a:fld>
            <a:endParaRPr lang="es-MX"/>
          </a:p>
        </p:txBody>
      </p:sp>
    </p:spTree>
    <p:extLst>
      <p:ext uri="{BB962C8B-B14F-4D97-AF65-F5344CB8AC3E}">
        <p14:creationId xmlns:p14="http://schemas.microsoft.com/office/powerpoint/2010/main" val="3307226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113710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4792492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25933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548878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395853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6972572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038430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7873623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70E32923-9A30-468F-98A0-4A139CC23C30}" type="slidenum">
              <a:rPr lang="es-MX" smtClean="0"/>
              <a:t>‹Nº›</a:t>
            </a:fld>
            <a:endParaRPr lang="es-MX"/>
          </a:p>
        </p:txBody>
      </p:sp>
    </p:spTree>
    <p:extLst>
      <p:ext uri="{BB962C8B-B14F-4D97-AF65-F5344CB8AC3E}">
        <p14:creationId xmlns:p14="http://schemas.microsoft.com/office/powerpoint/2010/main" val="5197852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848287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a:xfrm>
            <a:off x="2182708" y="6272784"/>
            <a:ext cx="6327648" cy="365125"/>
          </a:xfrm>
        </p:spPr>
        <p:txBody>
          <a:bodyPr/>
          <a:lstStyle/>
          <a:p>
            <a:endParaRPr lang="es-MX"/>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0E32923-9A30-468F-98A0-4A139CC23C30}" type="slidenum">
              <a:rPr lang="es-MX" smtClean="0"/>
              <a:t>‹Nº›</a:t>
            </a:fld>
            <a:endParaRPr lang="es-MX"/>
          </a:p>
        </p:txBody>
      </p:sp>
    </p:spTree>
    <p:extLst>
      <p:ext uri="{BB962C8B-B14F-4D97-AF65-F5344CB8AC3E}">
        <p14:creationId xmlns:p14="http://schemas.microsoft.com/office/powerpoint/2010/main" val="10508896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514086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759992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538058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4396542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40343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0954789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2275563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7523544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70E32923-9A30-468F-98A0-4A139CC23C30}" type="slidenum">
              <a:rPr lang="es-MX" smtClean="0"/>
              <a:t>‹Nº›</a:t>
            </a:fld>
            <a:endParaRPr lang="es-MX"/>
          </a:p>
        </p:txBody>
      </p:sp>
    </p:spTree>
    <p:extLst>
      <p:ext uri="{BB962C8B-B14F-4D97-AF65-F5344CB8AC3E}">
        <p14:creationId xmlns:p14="http://schemas.microsoft.com/office/powerpoint/2010/main" val="28690469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6205502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s-MX"/>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0E32923-9A30-468F-98A0-4A139CC23C30}" type="slidenum">
              <a:rPr lang="es-MX" smtClean="0"/>
              <a:t>‹Nº›</a:t>
            </a:fld>
            <a:endParaRPr lang="es-MX"/>
          </a:p>
        </p:txBody>
      </p:sp>
    </p:spTree>
    <p:extLst>
      <p:ext uri="{BB962C8B-B14F-4D97-AF65-F5344CB8AC3E}">
        <p14:creationId xmlns:p14="http://schemas.microsoft.com/office/powerpoint/2010/main" val="28350589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4107267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7379026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870898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924663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3944286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8F19D0B5-118A-427C-A6FE-F2B55EAECF4E}" type="datetimeFigureOut">
              <a:rPr lang="es-MX" smtClean="0"/>
              <a:t>10/01/2026</a:t>
            </a:fld>
            <a:endParaRPr lang="es-MX"/>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6754949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5221465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2820419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13" name="Straight Connector 12"/>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72120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7464224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8139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9688649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F19D0B5-118A-427C-A6FE-F2B55EAECF4E}" type="datetimeFigureOut">
              <a:rPr lang="es-MX" smtClean="0"/>
              <a:t>10/01/2026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9795452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F19D0B5-118A-427C-A6FE-F2B55EAECF4E}" type="datetimeFigureOut">
              <a:rPr lang="es-MX" smtClean="0"/>
              <a:t>10/01/2026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2570150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9D0B5-118A-427C-A6FE-F2B55EAECF4E}" type="datetimeFigureOut">
              <a:rPr lang="es-MX" smtClean="0"/>
              <a:t>10/01/2026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32195429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10342625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F19D0B5-118A-427C-A6FE-F2B55EAECF4E}" type="datetimeFigureOut">
              <a:rPr lang="es-MX" smtClean="0"/>
              <a:t>10/01/2026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793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spTree>
    <p:extLst>
      <p:ext uri="{BB962C8B-B14F-4D97-AF65-F5344CB8AC3E}">
        <p14:creationId xmlns:p14="http://schemas.microsoft.com/office/powerpoint/2010/main" val="21081020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F19D0B5-118A-427C-A6FE-F2B55EAECF4E}" type="datetimeFigureOut">
              <a:rPr lang="es-MX" smtClean="0"/>
              <a:t>10/01/2026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0E32923-9A30-468F-98A0-4A139CC23C30}" type="slidenum">
              <a:rPr lang="es-MX" smtClean="0"/>
              <a:t>‹Nº›</a:t>
            </a:fld>
            <a:endParaRPr lang="es-MX"/>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254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4.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5.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4.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5.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4.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5.pn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microsoft.com/office/2007/relationships/hdphoto" Target="../media/hdphoto1.wdp"/></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38D46AF-4B85-F8BA-FC3C-C2083318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FDA9A89-7864-598F-D446-4AF2AB084A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D766A91-CC26-830D-87E2-2FCC0589A4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19D0B5-118A-427C-A6FE-F2B55EAECF4E}" type="datetimeFigureOut">
              <a:rPr lang="es-MX" smtClean="0"/>
              <a:t>10/01/2026</a:t>
            </a:fld>
            <a:endParaRPr lang="es-MX"/>
          </a:p>
        </p:txBody>
      </p:sp>
      <p:sp>
        <p:nvSpPr>
          <p:cNvPr id="5" name="Marcador de pie de página 4">
            <a:extLst>
              <a:ext uri="{FF2B5EF4-FFF2-40B4-BE49-F238E27FC236}">
                <a16:creationId xmlns:a16="http://schemas.microsoft.com/office/drawing/2014/main" id="{433C27A1-28EB-6C9F-CC96-1BBBD2FE16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63ECC7E-6135-B6FA-606C-1462DDD6C8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E32923-9A30-468F-98A0-4A139CC23C30}" type="slidenum">
              <a:rPr lang="es-MX" smtClean="0"/>
              <a:t>‹Nº›</a:t>
            </a:fld>
            <a:endParaRPr lang="es-MX"/>
          </a:p>
        </p:txBody>
      </p:sp>
    </p:spTree>
    <p:extLst>
      <p:ext uri="{BB962C8B-B14F-4D97-AF65-F5344CB8AC3E}">
        <p14:creationId xmlns:p14="http://schemas.microsoft.com/office/powerpoint/2010/main" val="2212996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MX"/>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0E32923-9A30-468F-98A0-4A139CC23C30}" type="slidenum">
              <a:rPr lang="es-MX" smtClean="0"/>
              <a:t>‹Nº›</a:t>
            </a:fld>
            <a:endParaRPr lang="es-MX"/>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37104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02"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MX"/>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0E32923-9A30-468F-98A0-4A139CC23C30}" type="slidenum">
              <a:rPr lang="es-MX" smtClean="0"/>
              <a:t>‹Nº›</a:t>
            </a:fld>
            <a:endParaRPr lang="es-MX"/>
          </a:p>
        </p:txBody>
      </p:sp>
    </p:spTree>
    <p:extLst>
      <p:ext uri="{BB962C8B-B14F-4D97-AF65-F5344CB8AC3E}">
        <p14:creationId xmlns:p14="http://schemas.microsoft.com/office/powerpoint/2010/main" val="312612348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MX"/>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70E32923-9A30-468F-98A0-4A139CC23C30}" type="slidenum">
              <a:rPr lang="es-MX" smtClean="0"/>
              <a:t>‹Nº›</a:t>
            </a:fld>
            <a:endParaRPr lang="es-MX"/>
          </a:p>
        </p:txBody>
      </p:sp>
    </p:spTree>
    <p:extLst>
      <p:ext uri="{BB962C8B-B14F-4D97-AF65-F5344CB8AC3E}">
        <p14:creationId xmlns:p14="http://schemas.microsoft.com/office/powerpoint/2010/main" val="37586668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defTabSz="914400" rtl="0" eaLnBrk="1" latinLnBrk="0" hangingPunct="1">
        <a:lnSpc>
          <a:spcPct val="90000"/>
        </a:lnSpc>
        <a:spcBef>
          <a:spcPct val="0"/>
        </a:spcBef>
        <a:buNone/>
        <a:defRPr sz="4800"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s-MX"/>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0E32923-9A30-468F-98A0-4A139CC23C30}" type="slidenum">
              <a:rPr lang="es-MX" smtClean="0"/>
              <a:t>‹Nº›</a:t>
            </a:fld>
            <a:endParaRPr lang="es-MX"/>
          </a:p>
        </p:txBody>
      </p:sp>
    </p:spTree>
    <p:extLst>
      <p:ext uri="{BB962C8B-B14F-4D97-AF65-F5344CB8AC3E}">
        <p14:creationId xmlns:p14="http://schemas.microsoft.com/office/powerpoint/2010/main" val="87211725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F19D0B5-118A-427C-A6FE-F2B55EAECF4E}" type="datetimeFigureOut">
              <a:rPr lang="es-MX" smtClean="0"/>
              <a:t>10/01/2026</a:t>
            </a:fld>
            <a:endParaRPr lang="es-MX"/>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MX"/>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0E32923-9A30-468F-98A0-4A139CC23C30}" type="slidenum">
              <a:rPr lang="es-MX" smtClean="0"/>
              <a:t>‹Nº›</a:t>
            </a:fld>
            <a:endParaRPr lang="es-MX"/>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403337"/>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xlsx"/><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2" Type="http://schemas.openxmlformats.org/officeDocument/2006/relationships/hyperlink" Target="https://www.google.com/search?q=Revisi%C3%B3n+E&amp;sca_esv=7158150de61051ff&amp;source=hp&amp;ei=ooxdabCcM8HBkPIPr_HfcA&amp;iflsig=AOw8s4IAAAAAaV2asmg6wP5f2Dpxz7iWnrBbE6QxT-wa&amp;ved=2ahUKEwjn0_ef-_eRAxUwKEQIHZLeHEAQgK4QegQIBxAD&amp;uact=5&amp;oq=nuevas+claves+del+SAT+nomina+2025&amp;gs_lp=Egdnd3Mtd2l6IiFudWV2YXMgY2xhdmVzIGRlbCBTQVQgbm9taW5hIDIwMjUyBRAhGKABSKtiUABY61ZwA3gAkAEAmAGrAaAB7RiqAQUyMy4xMbgBA8gBAPgBAZgCJaACwxrCAgsQLhiABBixAxiDAcICCxAAGIAEGLEDGIMBwgIOEC4YgAQYsQMYxwEY0QPCAhEQLhiDARjHARixAxjRAxiABMICDhAuGIAEGIoFGLEDGIMBwgIIEAAYgAQYsQPCAgQQABgDwgIFEAAYgATCAggQLhiABBixA8ICBRAuGIAEwgIOEAAYgAQYigUYsQMYgwHCAg4QLhiABBjHARivARiOBcICBhAAGBYYHsICCBAAGBYYHhgKwgIFECEYnwXCAgUQABjvBcICCBAAGIkFGKIEwgIEECEYFZgDAJIHBTI1LjEyoAfR0gGyBwUyMi4xMrgHthrCBwkxLjE4LjE2LjLIB4kBgAgB&amp;sclient=gws-wiz&amp;mstk=AUtExfAg7owQ8ju0J1LgGy9XTXDUt7Y68Vswy8gRHynGRhfIb2jeMKs8GPG9cCbSxZrnt2PYE4ELxAbgMNTxPU4hbtb7hmjr8IJYFQ153uz9vOfw1Vv6Mv5pgQaNRAsYodBGJpg&amp;csui=3" TargetMode="External"/><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1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4011FB-0111-32DB-A4D2-E6CB4F00E876}"/>
              </a:ext>
            </a:extLst>
          </p:cNvPr>
          <p:cNvSpPr>
            <a:spLocks noGrp="1"/>
          </p:cNvSpPr>
          <p:nvPr>
            <p:ph type="ctrTitle"/>
          </p:nvPr>
        </p:nvSpPr>
        <p:spPr>
          <a:xfrm>
            <a:off x="6730000" y="639097"/>
            <a:ext cx="4813072" cy="3686015"/>
          </a:xfrm>
        </p:spPr>
        <p:txBody>
          <a:bodyPr>
            <a:normAutofit fontScale="90000"/>
          </a:bodyPr>
          <a:lstStyle/>
          <a:p>
            <a:br>
              <a:rPr lang="es-MX" sz="7400" dirty="0"/>
            </a:br>
            <a:r>
              <a:rPr lang="es-MX" sz="7400" dirty="0"/>
              <a:t>Aspectos relevantes RMF 2026</a:t>
            </a:r>
          </a:p>
        </p:txBody>
      </p:sp>
      <p:pic>
        <p:nvPicPr>
          <p:cNvPr id="4" name="Picture 3" descr="Aguja con hilo rojo">
            <a:extLst>
              <a:ext uri="{FF2B5EF4-FFF2-40B4-BE49-F238E27FC236}">
                <a16:creationId xmlns:a16="http://schemas.microsoft.com/office/drawing/2014/main" id="{7B8D4CEC-DF7E-18DB-B69D-7FCF16B15968}"/>
              </a:ext>
            </a:extLst>
          </p:cNvPr>
          <p:cNvPicPr>
            <a:picLocks noChangeAspect="1"/>
          </p:cNvPicPr>
          <p:nvPr/>
        </p:nvPicPr>
        <p:blipFill rotWithShape="1">
          <a:blip r:embed="rId2"/>
          <a:srcRect l="33915" r="6974"/>
          <a:stretch/>
        </p:blipFill>
        <p:spPr>
          <a:xfrm>
            <a:off x="1" y="10"/>
            <a:ext cx="6096000" cy="6857990"/>
          </a:xfrm>
          <a:prstGeom prst="rect">
            <a:avLst/>
          </a:prstGeom>
        </p:spPr>
      </p:pic>
    </p:spTree>
    <p:extLst>
      <p:ext uri="{BB962C8B-B14F-4D97-AF65-F5344CB8AC3E}">
        <p14:creationId xmlns:p14="http://schemas.microsoft.com/office/powerpoint/2010/main" val="107350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307AFA1-EE2A-46AD-A78D-70D4E6012070}"/>
              </a:ext>
            </a:extLst>
          </p:cNvPr>
          <p:cNvSpPr>
            <a:spLocks noGrp="1"/>
          </p:cNvSpPr>
          <p:nvPr>
            <p:ph type="title"/>
          </p:nvPr>
        </p:nvSpPr>
        <p:spPr/>
        <p:txBody>
          <a:bodyPr>
            <a:noAutofit/>
          </a:bodyPr>
          <a:lstStyle/>
          <a:p>
            <a:pPr eaLnBrk="1" hangingPunct="1">
              <a:defRPr/>
            </a:pPr>
            <a:r>
              <a:rPr lang="es-MX" sz="3200" dirty="0"/>
              <a:t>FUNDAMENTACION LEGAL DE LA RESOLUCIÓN MISCELANEA</a:t>
            </a:r>
            <a:br>
              <a:rPr lang="es-MX" sz="3200" dirty="0"/>
            </a:br>
            <a:r>
              <a:rPr lang="es-MX" sz="3200" dirty="0"/>
              <a:t>Articulo 33 CFF</a:t>
            </a:r>
          </a:p>
        </p:txBody>
      </p:sp>
      <p:sp>
        <p:nvSpPr>
          <p:cNvPr id="26626" name="2 Marcador de contenido">
            <a:extLst>
              <a:ext uri="{FF2B5EF4-FFF2-40B4-BE49-F238E27FC236}">
                <a16:creationId xmlns:a16="http://schemas.microsoft.com/office/drawing/2014/main" id="{811E9AE1-17B7-4510-BB5D-A85A92BE491A}"/>
              </a:ext>
            </a:extLst>
          </p:cNvPr>
          <p:cNvSpPr>
            <a:spLocks noGrp="1"/>
          </p:cNvSpPr>
          <p:nvPr>
            <p:ph idx="1"/>
          </p:nvPr>
        </p:nvSpPr>
        <p:spPr/>
        <p:txBody>
          <a:bodyPr>
            <a:normAutofit fontScale="92500" lnSpcReduction="20000"/>
          </a:bodyPr>
          <a:lstStyle/>
          <a:p>
            <a:pPr marL="0" indent="0" algn="just">
              <a:buNone/>
            </a:pPr>
            <a:r>
              <a:rPr lang="es-MX" altLang="es-ES" sz="2400" dirty="0"/>
              <a:t>Las autoridades fiscales para el mejor cumplimiento de sus facultades, estarán a lo siguiente:</a:t>
            </a:r>
          </a:p>
          <a:p>
            <a:pPr marL="0" indent="0" algn="just">
              <a:buNone/>
            </a:pPr>
            <a:r>
              <a:rPr lang="es-MX" altLang="es-ES" sz="2400" dirty="0"/>
              <a:t>Fracción I. Proporcionarán asistencia gratuita a los contribuyentes y ciudadanía, procurando:</a:t>
            </a:r>
          </a:p>
          <a:p>
            <a:pPr marL="457200" indent="-457200" algn="just" eaLnBrk="1" hangingPunct="1">
              <a:buAutoNum type="alphaLcParenR" startAt="7"/>
            </a:pPr>
            <a:r>
              <a:rPr lang="es-ES" altLang="es-ES" sz="2400" dirty="0"/>
              <a:t>Publicar anualmente las resoluciones dictadas por las autoridades fiscales que establezcan disposiciones de carácter general agrupándolas de manera que faciliten su conocimiento por parte de los contribuyentes; se podrán publicar aisladamente aquellas disposiciones cuyos efectos se limitan a periodos inferiores a un año. Las resoluciones que se emitan conforme a este inciso y que se refieran a sujeto, objeto, base, tasa o tarifa, no generarán obligaciones o cargas adicionales a las establecidas en las propias leyes fiscales.</a:t>
            </a:r>
          </a:p>
          <a:p>
            <a:pPr marL="457200" indent="-457200" algn="just">
              <a:buFont typeface="Arial" panose="020B0604020202020204" pitchFamily="34" charset="0"/>
              <a:buAutoNum type="alphaLcParenR" startAt="7"/>
            </a:pPr>
            <a:r>
              <a:rPr lang="es-MX" altLang="es-ES" sz="2400" dirty="0"/>
              <a:t>Dar a conocer en forma periódica, mediante publicación en el Diario Oficial de la Federación, los criterios no vinculativos de las disposiciones fiscales y aduaneras.</a:t>
            </a:r>
          </a:p>
          <a:p>
            <a:pPr marL="457200" indent="-457200" algn="just" eaLnBrk="1" hangingPunct="1">
              <a:buAutoNum type="alphaLcParenR" startAt="7"/>
            </a:pPr>
            <a:endParaRPr lang="es-MX" altLang="es-ES" sz="2400" dirty="0"/>
          </a:p>
        </p:txBody>
      </p:sp>
    </p:spTree>
    <p:extLst>
      <p:ext uri="{BB962C8B-B14F-4D97-AF65-F5344CB8AC3E}">
        <p14:creationId xmlns:p14="http://schemas.microsoft.com/office/powerpoint/2010/main" val="3139919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9E68CEC4-5EFF-45A0-B21D-823373313874}"/>
              </a:ext>
            </a:extLst>
          </p:cNvPr>
          <p:cNvSpPr>
            <a:spLocks noGrp="1"/>
          </p:cNvSpPr>
          <p:nvPr>
            <p:ph type="title"/>
          </p:nvPr>
        </p:nvSpPr>
        <p:spPr/>
        <p:txBody>
          <a:bodyPr>
            <a:normAutofit/>
          </a:bodyPr>
          <a:lstStyle/>
          <a:p>
            <a:pPr eaLnBrk="1" hangingPunct="1">
              <a:defRPr/>
            </a:pPr>
            <a:r>
              <a:rPr lang="es-MX" dirty="0"/>
              <a:t>Fundamentación legal</a:t>
            </a:r>
            <a:br>
              <a:rPr lang="es-MX" dirty="0"/>
            </a:br>
            <a:r>
              <a:rPr lang="es-MX" dirty="0"/>
              <a:t>Articulo 33 CFF</a:t>
            </a:r>
          </a:p>
        </p:txBody>
      </p:sp>
      <p:sp>
        <p:nvSpPr>
          <p:cNvPr id="28674" name="2 Marcador de contenido">
            <a:extLst>
              <a:ext uri="{FF2B5EF4-FFF2-40B4-BE49-F238E27FC236}">
                <a16:creationId xmlns:a16="http://schemas.microsoft.com/office/drawing/2014/main" id="{FED99A06-F89B-4AB6-9712-370763857721}"/>
              </a:ext>
            </a:extLst>
          </p:cNvPr>
          <p:cNvSpPr>
            <a:spLocks noGrp="1"/>
          </p:cNvSpPr>
          <p:nvPr>
            <p:ph idx="1"/>
          </p:nvPr>
        </p:nvSpPr>
        <p:spPr/>
        <p:txBody>
          <a:bodyPr>
            <a:normAutofit/>
          </a:bodyPr>
          <a:lstStyle/>
          <a:p>
            <a:pPr marL="0" indent="0" algn="just" eaLnBrk="1" hangingPunct="1">
              <a:buNone/>
            </a:pPr>
            <a:r>
              <a:rPr lang="es-ES" altLang="es-ES" sz="2000" dirty="0"/>
              <a:t>Asimismo, las autoridades fiscales darán a conocer a los contribuyentes, a través de los medios de difusión que se señalen en reglas de carácter general, los criterios de carácter interno que emitan para el debido cumplimiento de las disposiciones fiscales, salvo aquéllos que, a juicio de la propia autoridad, tengan el carácter de confidenciales, sin que por ello nazcan obligaciones para los particulares y únicamente derivarán derechos de los mismos cuando se publiquen en el Diario Oficial de la Federación.</a:t>
            </a:r>
            <a:endParaRPr lang="es-MX" altLang="es-E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a:extLst>
              <a:ext uri="{FF2B5EF4-FFF2-40B4-BE49-F238E27FC236}">
                <a16:creationId xmlns:a16="http://schemas.microsoft.com/office/drawing/2014/main" id="{A42C06FE-BD57-44F2-AF65-89D814590A1E}"/>
              </a:ext>
            </a:extLst>
          </p:cNvPr>
          <p:cNvSpPr>
            <a:spLocks noGrp="1"/>
          </p:cNvSpPr>
          <p:nvPr>
            <p:ph type="title"/>
          </p:nvPr>
        </p:nvSpPr>
        <p:spPr/>
        <p:txBody>
          <a:bodyPr>
            <a:normAutofit/>
          </a:bodyPr>
          <a:lstStyle/>
          <a:p>
            <a:pPr eaLnBrk="1" hangingPunct="1">
              <a:defRPr/>
            </a:pPr>
            <a:r>
              <a:rPr lang="es-MX" dirty="0"/>
              <a:t>Fundamentación legal</a:t>
            </a:r>
            <a:br>
              <a:rPr lang="es-MX" dirty="0"/>
            </a:br>
            <a:r>
              <a:rPr lang="es-MX" dirty="0"/>
              <a:t>Art. 35 CFF</a:t>
            </a:r>
          </a:p>
        </p:txBody>
      </p:sp>
      <p:sp>
        <p:nvSpPr>
          <p:cNvPr id="29698" name="4 Marcador de contenido">
            <a:extLst>
              <a:ext uri="{FF2B5EF4-FFF2-40B4-BE49-F238E27FC236}">
                <a16:creationId xmlns:a16="http://schemas.microsoft.com/office/drawing/2014/main" id="{9128043A-7D75-4AFA-AF1E-4BF3FACDF629}"/>
              </a:ext>
            </a:extLst>
          </p:cNvPr>
          <p:cNvSpPr>
            <a:spLocks noGrp="1"/>
          </p:cNvSpPr>
          <p:nvPr>
            <p:ph idx="1"/>
          </p:nvPr>
        </p:nvSpPr>
        <p:spPr/>
        <p:txBody>
          <a:bodyPr/>
          <a:lstStyle/>
          <a:p>
            <a:pPr marL="0" indent="0" algn="just" eaLnBrk="1" hangingPunct="1">
              <a:buNone/>
            </a:pPr>
            <a:r>
              <a:rPr lang="es-ES" altLang="es-ES" sz="2400" dirty="0"/>
              <a:t>Los funcionarios fiscales facultados debidamente podrán dar a conocer a las diversas dependencias el criterio que deberán seguir en cuanto a la aplicación de las disposiciones fiscales, sin que por ello nazcan obligaciones para los particulares y únicamente derivarán derechos de los mismos cuando se publiquen en el Diario Oficial de la Federación.</a:t>
            </a:r>
            <a:endParaRPr lang="es-MX" altLang="es-E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a:t>Concepto de criterio normativo</a:t>
            </a:r>
          </a:p>
        </p:txBody>
      </p:sp>
      <p:sp>
        <p:nvSpPr>
          <p:cNvPr id="26627" name="2 Marcador de contenido"/>
          <p:cNvSpPr>
            <a:spLocks noGrp="1"/>
          </p:cNvSpPr>
          <p:nvPr>
            <p:ph idx="1"/>
          </p:nvPr>
        </p:nvSpPr>
        <p:spPr/>
        <p:txBody>
          <a:bodyPr/>
          <a:lstStyle/>
          <a:p>
            <a:pPr marL="0" indent="0" algn="just" eaLnBrk="1" hangingPunct="1">
              <a:buNone/>
            </a:pPr>
            <a:r>
              <a:rPr lang="es-MX" altLang="es-ES" sz="2400" dirty="0"/>
              <a:t>Podemos definir los criterios normativos o criterios fiscales como: “las instrucciones precisas de carácter técnico o explicativo que el funcionario superior da al inferior, para que se actúe en esos términos al aplicar la ley tributaria”. Conforme a esas características, dentro de las fuentes del Derecho, éstos se encuentran ubicados en la definición de circulares administrativas.</a:t>
            </a:r>
          </a:p>
          <a:p>
            <a:pPr marL="0" indent="0" algn="just" eaLnBrk="1" hangingPunct="1">
              <a:buNone/>
            </a:pPr>
            <a:endParaRPr lang="es-MX" altLang="es-ES" sz="2400" dirty="0"/>
          </a:p>
          <a:p>
            <a:pPr marL="0" indent="0" algn="just" eaLnBrk="1" hangingPunct="1">
              <a:buNone/>
            </a:pPr>
            <a:endParaRPr lang="es-MX" altLang="es-ES" sz="2400" dirty="0"/>
          </a:p>
        </p:txBody>
      </p:sp>
    </p:spTree>
    <p:extLst>
      <p:ext uri="{BB962C8B-B14F-4D97-AF65-F5344CB8AC3E}">
        <p14:creationId xmlns:p14="http://schemas.microsoft.com/office/powerpoint/2010/main" val="157582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5B879C-0D41-FAD3-513C-928731DC13D0}"/>
              </a:ext>
            </a:extLst>
          </p:cNvPr>
          <p:cNvSpPr>
            <a:spLocks noGrp="1"/>
          </p:cNvSpPr>
          <p:nvPr>
            <p:ph type="title"/>
          </p:nvPr>
        </p:nvSpPr>
        <p:spPr/>
        <p:txBody>
          <a:bodyPr/>
          <a:lstStyle/>
          <a:p>
            <a:pPr algn="ctr"/>
            <a:r>
              <a:rPr lang="es-MX" dirty="0"/>
              <a:t>Jerarquía normativa según Hans Kelsen</a:t>
            </a:r>
          </a:p>
        </p:txBody>
      </p:sp>
      <p:graphicFrame>
        <p:nvGraphicFramePr>
          <p:cNvPr id="4" name="Objeto 3">
            <a:extLst>
              <a:ext uri="{FF2B5EF4-FFF2-40B4-BE49-F238E27FC236}">
                <a16:creationId xmlns:a16="http://schemas.microsoft.com/office/drawing/2014/main" id="{D54D03C1-CE1B-2EC9-3AAE-B295990DB56D}"/>
              </a:ext>
            </a:extLst>
          </p:cNvPr>
          <p:cNvGraphicFramePr>
            <a:graphicFrameLocks noChangeAspect="1"/>
          </p:cNvGraphicFramePr>
          <p:nvPr/>
        </p:nvGraphicFramePr>
        <p:xfrm>
          <a:off x="1708081" y="1899684"/>
          <a:ext cx="8092994" cy="4387703"/>
        </p:xfrm>
        <a:graphic>
          <a:graphicData uri="http://schemas.openxmlformats.org/presentationml/2006/ole">
            <mc:AlternateContent xmlns:mc="http://schemas.openxmlformats.org/markup-compatibility/2006">
              <mc:Choice xmlns:v="urn:schemas-microsoft-com:vml" Requires="v">
                <p:oleObj name="Worksheet" r:id="rId2" imgW="5340436" imgH="2216376" progId="Excel.Sheet.12">
                  <p:embed/>
                </p:oleObj>
              </mc:Choice>
              <mc:Fallback>
                <p:oleObj name="Worksheet" r:id="rId2" imgW="5340436" imgH="2216376" progId="Excel.Sheet.12">
                  <p:embed/>
                  <p:pic>
                    <p:nvPicPr>
                      <p:cNvPr id="4" name="Objeto 3">
                        <a:extLst>
                          <a:ext uri="{FF2B5EF4-FFF2-40B4-BE49-F238E27FC236}">
                            <a16:creationId xmlns:a16="http://schemas.microsoft.com/office/drawing/2014/main" id="{D54D03C1-CE1B-2EC9-3AAE-B295990DB56D}"/>
                          </a:ext>
                        </a:extLst>
                      </p:cNvPr>
                      <p:cNvPicPr/>
                      <p:nvPr/>
                    </p:nvPicPr>
                    <p:blipFill>
                      <a:blip r:embed="rId3"/>
                      <a:stretch>
                        <a:fillRect/>
                      </a:stretch>
                    </p:blipFill>
                    <p:spPr>
                      <a:xfrm>
                        <a:off x="1708081" y="1899684"/>
                        <a:ext cx="8092994" cy="4387703"/>
                      </a:xfrm>
                      <a:prstGeom prst="rect">
                        <a:avLst/>
                      </a:prstGeom>
                    </p:spPr>
                  </p:pic>
                </p:oleObj>
              </mc:Fallback>
            </mc:AlternateContent>
          </a:graphicData>
        </a:graphic>
      </p:graphicFrame>
    </p:spTree>
    <p:extLst>
      <p:ext uri="{BB962C8B-B14F-4D97-AF65-F5344CB8AC3E}">
        <p14:creationId xmlns:p14="http://schemas.microsoft.com/office/powerpoint/2010/main" val="3993010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5702FB7-37CF-3C3F-7040-12385C84ED97}"/>
              </a:ext>
            </a:extLst>
          </p:cNvPr>
          <p:cNvSpPr>
            <a:spLocks noGrp="1"/>
          </p:cNvSpPr>
          <p:nvPr>
            <p:ph type="title"/>
          </p:nvPr>
        </p:nvSpPr>
        <p:spPr/>
        <p:txBody>
          <a:bodyPr/>
          <a:lstStyle/>
          <a:p>
            <a:r>
              <a:rPr lang="es-MX" dirty="0"/>
              <a:t>¿Que tan valida es la Resolución Miscelánea?</a:t>
            </a:r>
          </a:p>
        </p:txBody>
      </p:sp>
      <p:sp>
        <p:nvSpPr>
          <p:cNvPr id="5" name="Marcador de texto 4">
            <a:extLst>
              <a:ext uri="{FF2B5EF4-FFF2-40B4-BE49-F238E27FC236}">
                <a16:creationId xmlns:a16="http://schemas.microsoft.com/office/drawing/2014/main" id="{588A73E1-D5AF-EB57-3D6F-7E431EB485D1}"/>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402296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0839470-3FE1-1A21-8D47-72C5E2460463}"/>
              </a:ext>
            </a:extLst>
          </p:cNvPr>
          <p:cNvSpPr>
            <a:spLocks noGrp="1"/>
          </p:cNvSpPr>
          <p:nvPr>
            <p:ph type="title"/>
          </p:nvPr>
        </p:nvSpPr>
        <p:spPr/>
        <p:txBody>
          <a:bodyPr>
            <a:normAutofit/>
          </a:bodyPr>
          <a:lstStyle/>
          <a:p>
            <a:pPr>
              <a:lnSpc>
                <a:spcPct val="107000"/>
              </a:lnSpc>
              <a:spcAft>
                <a:spcPts val="800"/>
              </a:spcAft>
            </a:pPr>
            <a:br>
              <a:rPr lang="es-MX" sz="2000" kern="100" dirty="0">
                <a:effectLst/>
                <a:latin typeface="Calibri" panose="020F0502020204030204" pitchFamily="34" charset="0"/>
                <a:ea typeface="Calibri" panose="020F0502020204030204" pitchFamily="34" charset="0"/>
                <a:cs typeface="Times New Roman" panose="02020603050405020304" pitchFamily="18" charset="0"/>
              </a:rPr>
            </a:br>
            <a:r>
              <a:rPr lang="es-MX" sz="2000" kern="100" dirty="0">
                <a:effectLst/>
                <a:latin typeface="Calibri" panose="020F0502020204030204" pitchFamily="34" charset="0"/>
                <a:ea typeface="Calibri" panose="020F0502020204030204" pitchFamily="34" charset="0"/>
                <a:cs typeface="Times New Roman" panose="02020603050405020304" pitchFamily="18" charset="0"/>
              </a:rPr>
              <a:t>CRITERIO DE LA CORTE.</a:t>
            </a:r>
            <a:br>
              <a:rPr lang="es-MX" sz="2000" kern="100" dirty="0">
                <a:effectLst/>
                <a:latin typeface="Calibri" panose="020F0502020204030204" pitchFamily="34" charset="0"/>
                <a:ea typeface="Calibri" panose="020F0502020204030204" pitchFamily="34" charset="0"/>
                <a:cs typeface="Times New Roman" panose="02020603050405020304" pitchFamily="18" charset="0"/>
              </a:rPr>
            </a:br>
            <a:r>
              <a:rPr lang="es-MX" sz="2000" kern="100" dirty="0">
                <a:effectLst/>
                <a:latin typeface="Calibri" panose="020F0502020204030204" pitchFamily="34" charset="0"/>
                <a:ea typeface="Calibri" panose="020F0502020204030204" pitchFamily="34" charset="0"/>
                <a:cs typeface="Times New Roman" panose="02020603050405020304" pitchFamily="18" charset="0"/>
              </a:rPr>
              <a:t>Revista del Tribunal Federal de Justicia Administrativa,  Novena Época, año II Número 24, diciembre de 2023, página 95, tesis IX-P-SS-290</a:t>
            </a:r>
            <a:endParaRPr lang="es-MX" sz="3200" dirty="0"/>
          </a:p>
        </p:txBody>
      </p:sp>
      <p:sp>
        <p:nvSpPr>
          <p:cNvPr id="5" name="Marcador de contenido 4">
            <a:extLst>
              <a:ext uri="{FF2B5EF4-FFF2-40B4-BE49-F238E27FC236}">
                <a16:creationId xmlns:a16="http://schemas.microsoft.com/office/drawing/2014/main" id="{A9AABCC4-9661-35C4-8994-82E5DF7DC3A4}"/>
              </a:ext>
            </a:extLst>
          </p:cNvPr>
          <p:cNvSpPr>
            <a:spLocks noGrp="1"/>
          </p:cNvSpPr>
          <p:nvPr>
            <p:ph idx="1"/>
          </p:nvPr>
        </p:nvSpPr>
        <p:spPr/>
        <p:txBody>
          <a:bodyPr>
            <a:normAutofit lnSpcReduction="10000"/>
          </a:bodyPr>
          <a:lstStyle/>
          <a:p>
            <a:pPr marL="0" indent="0" algn="just">
              <a:buNone/>
            </a:pPr>
            <a:r>
              <a:rPr lang="es-MX" sz="2000" b="1" dirty="0">
                <a:effectLst/>
                <a:latin typeface="Speak Pro" panose="020B0504020101020102" pitchFamily="34" charset="0"/>
                <a:ea typeface="Calibri" panose="020F0502020204030204" pitchFamily="34" charset="0"/>
                <a:cs typeface="Times New Roman" panose="02020603050405020304" pitchFamily="18" charset="0"/>
              </a:rPr>
              <a:t>RESOLUCIÓN MISCELÁNEA FISCAL. PARA EXAMINAR SU VALIDEZ ES APLICABLE EL TEST DE PROPORCIONALIDAD.</a:t>
            </a:r>
            <a:r>
              <a:rPr lang="es-MX" sz="2000" dirty="0">
                <a:effectLst/>
                <a:latin typeface="Speak Pro" panose="020B0504020101020102" pitchFamily="34" charset="0"/>
                <a:ea typeface="Calibri" panose="020F0502020204030204" pitchFamily="34" charset="0"/>
                <a:cs typeface="Times New Roman" panose="02020603050405020304" pitchFamily="18" charset="0"/>
              </a:rPr>
              <a:t> - De entrada, la validez formal de sus reglas está condicionada a que se emitan en términos de las cláusulas habilitantes generales previstas en el artículo 14, fracción III, de la Ley del Servicio de Administración Tributaria y el artículo 33, fracción I, inciso g), del Código Fiscal de la Federación, así como en las específicas previstas en la normativa fiscal. Además, su validez sustancial está condicionada al respeto de los principios y derechos previstos en la Constitución. En este contexto, tenemos que el Pleno de la Suprema Corte de Justicia de la Nación estableció, en la Acción de Inconstitucionalidad 2/2014 a partir del principio de legalidad constitucional, que para examinar la razonabilidad de una intervención materialmente legislativa es aplicable el test de proporcionalidad, lo cual fue retomado por la Segunda Sala de la Suprema Corte de Justicia de la Nación en el Amparo en Revisión 557/2019, pues resolvió que dicho test es un procedimiento interpretativo apoyado en los principios de igualdad e interdicción de la arbitrariedad, derivados de los artículos 1o., 14 y 16 constitucionales, cuyo escrutinio en materia fiscal debe ser flexible o laxo, porque el legislador cuenta con una amplia libertad configurativa del sistema tributario sustantivo y adjetivo…</a:t>
            </a:r>
            <a:endParaRPr lang="es-MX" sz="2000" dirty="0">
              <a:latin typeface="Speak Pro" panose="020B0504020101020102" pitchFamily="34" charset="0"/>
            </a:endParaRPr>
          </a:p>
        </p:txBody>
      </p:sp>
    </p:spTree>
    <p:extLst>
      <p:ext uri="{BB962C8B-B14F-4D97-AF65-F5344CB8AC3E}">
        <p14:creationId xmlns:p14="http://schemas.microsoft.com/office/powerpoint/2010/main" val="2092603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97BF76-6838-A009-A131-25A71A01D6FC}"/>
              </a:ext>
            </a:extLst>
          </p:cNvPr>
          <p:cNvSpPr>
            <a:spLocks noGrp="1"/>
          </p:cNvSpPr>
          <p:nvPr>
            <p:ph type="title"/>
          </p:nvPr>
        </p:nvSpPr>
        <p:spPr/>
        <p:txBody>
          <a:bodyPr/>
          <a:lstStyle/>
          <a:p>
            <a:r>
              <a:rPr lang="es-MX" dirty="0"/>
              <a:t>Criterio de la corte.</a:t>
            </a:r>
          </a:p>
        </p:txBody>
      </p:sp>
      <p:sp>
        <p:nvSpPr>
          <p:cNvPr id="3" name="Marcador de contenido 2">
            <a:extLst>
              <a:ext uri="{FF2B5EF4-FFF2-40B4-BE49-F238E27FC236}">
                <a16:creationId xmlns:a16="http://schemas.microsoft.com/office/drawing/2014/main" id="{BC2C18A8-8C7F-08AC-96E3-839BA21ECDF7}"/>
              </a:ext>
            </a:extLst>
          </p:cNvPr>
          <p:cNvSpPr>
            <a:spLocks noGrp="1"/>
          </p:cNvSpPr>
          <p:nvPr>
            <p:ph idx="1"/>
          </p:nvPr>
        </p:nvSpPr>
        <p:spPr/>
        <p:txBody>
          <a:bodyPr>
            <a:normAutofit fontScale="85000" lnSpcReduction="20000"/>
          </a:bodyPr>
          <a:lstStyle/>
          <a:p>
            <a:pPr marL="0" indent="0" algn="just">
              <a:buNone/>
            </a:pPr>
            <a:r>
              <a:rPr lang="es-MX" sz="2400" dirty="0">
                <a:latin typeface="Speak Pro" panose="020B0504020101020102" pitchFamily="34" charset="0"/>
                <a:ea typeface="Calibri" panose="020F0502020204030204" pitchFamily="34" charset="0"/>
                <a:cs typeface="Times New Roman" panose="02020603050405020304" pitchFamily="18" charset="0"/>
              </a:rPr>
              <a:t>…</a:t>
            </a:r>
            <a:r>
              <a:rPr lang="es-MX" sz="2400" dirty="0">
                <a:effectLst/>
                <a:latin typeface="Speak Pro" panose="020B0504020101020102" pitchFamily="34" charset="0"/>
                <a:ea typeface="Calibri" panose="020F0502020204030204" pitchFamily="34" charset="0"/>
                <a:cs typeface="Times New Roman" panose="02020603050405020304" pitchFamily="18" charset="0"/>
              </a:rPr>
              <a:t>Así, el modelo de control difuso de la constitucionalidad y convencionalidad faculta al Tribunal Federal de Justicia Administrativa para aplicar el test de proporcionalidad con el objeto de analizar la razonabilidad de las intervenciones materialmente legislativas del Servicio de Administración Tributaria. De ahí que, debe aplicarse el método siguiente: interpretarse el sistema normativo legal y reglamentario objeto de escrutinio; precisarse los principios constitucionales y/o derechos fundamentales aplicables; examinar si la regla persigue un fin; analizar si es una medida idónea para satisfacer su fin; ahora respecto a que no existan medidas alternativas igualmente idóneas para lograr dicho fin, deberá considerarse que el escrutinio en materia fiscal debe ser flexible o laxo y finalmente, deberá examinarse que el grado de realización del fin perseguido sea mayor al grado de afectación provocado al principio constitucional o derecho fundamental por la regla impugnada (ponderación). Lo anterior en el contexto de que, conforme a los Amparos en Revisión 1272/2005 y 1215/2005 y la Contradicción de Tesis 84/2001-SS, el principio de legalidad en materia tributaria es flexible y relativo, y por ello, la Resolución Miscelánea Fiscal puede establecer obligaciones a los contribuyentes por motivos técnicos o para el debido cumplimiento de la finalidad recaudatoria, siempre  y cuando sus reglas respeten las cláusulas habilitantes para su expedición y superen el test de proporcionalidad.</a:t>
            </a:r>
            <a:endParaRPr lang="es-MX" sz="2400" dirty="0">
              <a:latin typeface="Speak Pro" panose="020B0504020101020102" pitchFamily="34" charset="0"/>
            </a:endParaRPr>
          </a:p>
        </p:txBody>
      </p:sp>
    </p:spTree>
    <p:extLst>
      <p:ext uri="{BB962C8B-B14F-4D97-AF65-F5344CB8AC3E}">
        <p14:creationId xmlns:p14="http://schemas.microsoft.com/office/powerpoint/2010/main" val="3514034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145EE6D-01D6-443A-7403-FA17CADB8426}"/>
              </a:ext>
            </a:extLst>
          </p:cNvPr>
          <p:cNvSpPr>
            <a:spLocks noGrp="1"/>
          </p:cNvSpPr>
          <p:nvPr>
            <p:ph type="title"/>
          </p:nvPr>
        </p:nvSpPr>
        <p:spPr/>
        <p:txBody>
          <a:bodyPr/>
          <a:lstStyle/>
          <a:p>
            <a:r>
              <a:rPr lang="es-MX" dirty="0"/>
              <a:t>¿Cuantos tipos de Resolución miscelánea existen?</a:t>
            </a:r>
          </a:p>
        </p:txBody>
      </p:sp>
      <p:sp>
        <p:nvSpPr>
          <p:cNvPr id="5" name="Marcador de texto 4">
            <a:extLst>
              <a:ext uri="{FF2B5EF4-FFF2-40B4-BE49-F238E27FC236}">
                <a16:creationId xmlns:a16="http://schemas.microsoft.com/office/drawing/2014/main" id="{3B50F681-19D0-891A-7238-12B7C253E814}"/>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611318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CD0BAD6-FB35-FB73-A849-058DA309E932}"/>
              </a:ext>
            </a:extLst>
          </p:cNvPr>
          <p:cNvSpPr>
            <a:spLocks noGrp="1"/>
          </p:cNvSpPr>
          <p:nvPr>
            <p:ph type="title"/>
          </p:nvPr>
        </p:nvSpPr>
        <p:spPr/>
        <p:txBody>
          <a:bodyPr/>
          <a:lstStyle/>
          <a:p>
            <a:r>
              <a:rPr lang="es-MX" dirty="0"/>
              <a:t>Tipos de misceláneas que existen</a:t>
            </a:r>
          </a:p>
        </p:txBody>
      </p:sp>
      <p:sp>
        <p:nvSpPr>
          <p:cNvPr id="5" name="Marcador de contenido 4">
            <a:extLst>
              <a:ext uri="{FF2B5EF4-FFF2-40B4-BE49-F238E27FC236}">
                <a16:creationId xmlns:a16="http://schemas.microsoft.com/office/drawing/2014/main" id="{45951C1A-CACE-824C-C56C-7FF296807F11}"/>
              </a:ext>
            </a:extLst>
          </p:cNvPr>
          <p:cNvSpPr>
            <a:spLocks noGrp="1"/>
          </p:cNvSpPr>
          <p:nvPr>
            <p:ph idx="1"/>
          </p:nvPr>
        </p:nvSpPr>
        <p:spPr/>
        <p:txBody>
          <a:bodyPr>
            <a:normAutofit/>
          </a:bodyPr>
          <a:lstStyle/>
          <a:p>
            <a:pPr marL="0" indent="0" algn="just">
              <a:buNone/>
            </a:pPr>
            <a:r>
              <a:rPr lang="es-MX" sz="2400" dirty="0"/>
              <a:t>Hay 3 tipos de reglas de carácter general emitidas por el presidente del servicio de administración tributaria, las cuales son:</a:t>
            </a:r>
          </a:p>
          <a:p>
            <a:pPr marL="342900" indent="-342900" algn="just">
              <a:buFont typeface="+mj-lt"/>
              <a:buAutoNum type="arabicPeriod"/>
            </a:pPr>
            <a:r>
              <a:rPr lang="es-MX" sz="2400" b="1" dirty="0"/>
              <a:t>Resolución Miscelánea Fiscal (fundamento art. 33, fracción I, inciso g CFF)</a:t>
            </a:r>
          </a:p>
          <a:p>
            <a:pPr marL="0" indent="0" algn="just">
              <a:buNone/>
            </a:pPr>
            <a:r>
              <a:rPr lang="es-MX" sz="2400" dirty="0"/>
              <a:t>Agrupa aquellas disposiciones de carácter general aplicables a impuestos, productos, aprovechamientos, contribuciones de mejoras y derechos federales, excepto a los relacionados con el comercio exterior, que permitan a los contribuyentes cumplir con sus obligaciones fiscales en forma oportuna y adecuada.</a:t>
            </a:r>
          </a:p>
        </p:txBody>
      </p:sp>
    </p:spTree>
    <p:extLst>
      <p:ext uri="{BB962C8B-B14F-4D97-AF65-F5344CB8AC3E}">
        <p14:creationId xmlns:p14="http://schemas.microsoft.com/office/powerpoint/2010/main" val="1370367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CD0BAD6-FB35-FB73-A849-058DA309E932}"/>
              </a:ext>
            </a:extLst>
          </p:cNvPr>
          <p:cNvSpPr>
            <a:spLocks noGrp="1"/>
          </p:cNvSpPr>
          <p:nvPr>
            <p:ph type="title"/>
          </p:nvPr>
        </p:nvSpPr>
        <p:spPr/>
        <p:txBody>
          <a:bodyPr/>
          <a:lstStyle/>
          <a:p>
            <a:r>
              <a:rPr lang="es-MX" dirty="0"/>
              <a:t>Tipos de misceláneas que existen</a:t>
            </a:r>
          </a:p>
        </p:txBody>
      </p:sp>
      <p:sp>
        <p:nvSpPr>
          <p:cNvPr id="5" name="Marcador de contenido 4">
            <a:extLst>
              <a:ext uri="{FF2B5EF4-FFF2-40B4-BE49-F238E27FC236}">
                <a16:creationId xmlns:a16="http://schemas.microsoft.com/office/drawing/2014/main" id="{45951C1A-CACE-824C-C56C-7FF296807F11}"/>
              </a:ext>
            </a:extLst>
          </p:cNvPr>
          <p:cNvSpPr>
            <a:spLocks noGrp="1"/>
          </p:cNvSpPr>
          <p:nvPr>
            <p:ph idx="1"/>
          </p:nvPr>
        </p:nvSpPr>
        <p:spPr/>
        <p:txBody>
          <a:bodyPr>
            <a:normAutofit/>
          </a:bodyPr>
          <a:lstStyle/>
          <a:p>
            <a:pPr marL="0" indent="0" algn="just">
              <a:buNone/>
            </a:pPr>
            <a:r>
              <a:rPr lang="es-MX" sz="2400" b="1" dirty="0"/>
              <a:t>2. Reglas Generales de Comercio Exterior (art. 1, 2 y 144 Ley Aduanera)</a:t>
            </a:r>
          </a:p>
          <a:p>
            <a:pPr marL="0" indent="0" algn="just">
              <a:buNone/>
            </a:pPr>
            <a:r>
              <a:rPr lang="es-MX" sz="2400" dirty="0"/>
              <a:t>Agrupa las disposiciones de carácter general aplicables al comercio exterior y aduanal, que permitan el cumplimiento de las obligaciones en forma adecuada establecidas en los ordenamientos aplicables.</a:t>
            </a:r>
          </a:p>
        </p:txBody>
      </p:sp>
    </p:spTree>
    <p:extLst>
      <p:ext uri="{BB962C8B-B14F-4D97-AF65-F5344CB8AC3E}">
        <p14:creationId xmlns:p14="http://schemas.microsoft.com/office/powerpoint/2010/main" val="516667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CD0BAD6-FB35-FB73-A849-058DA309E932}"/>
              </a:ext>
            </a:extLst>
          </p:cNvPr>
          <p:cNvSpPr>
            <a:spLocks noGrp="1"/>
          </p:cNvSpPr>
          <p:nvPr>
            <p:ph type="title"/>
          </p:nvPr>
        </p:nvSpPr>
        <p:spPr/>
        <p:txBody>
          <a:bodyPr/>
          <a:lstStyle/>
          <a:p>
            <a:r>
              <a:rPr lang="es-MX" dirty="0"/>
              <a:t>Tipos de misceláneas que existen</a:t>
            </a:r>
          </a:p>
        </p:txBody>
      </p:sp>
      <p:sp>
        <p:nvSpPr>
          <p:cNvPr id="5" name="Marcador de contenido 4">
            <a:extLst>
              <a:ext uri="{FF2B5EF4-FFF2-40B4-BE49-F238E27FC236}">
                <a16:creationId xmlns:a16="http://schemas.microsoft.com/office/drawing/2014/main" id="{45951C1A-CACE-824C-C56C-7FF296807F11}"/>
              </a:ext>
            </a:extLst>
          </p:cNvPr>
          <p:cNvSpPr>
            <a:spLocks noGrp="1"/>
          </p:cNvSpPr>
          <p:nvPr>
            <p:ph idx="1"/>
          </p:nvPr>
        </p:nvSpPr>
        <p:spPr/>
        <p:txBody>
          <a:bodyPr>
            <a:normAutofit/>
          </a:bodyPr>
          <a:lstStyle/>
          <a:p>
            <a:pPr marL="0" indent="0" algn="just">
              <a:buNone/>
            </a:pPr>
            <a:r>
              <a:rPr lang="es-MX" sz="2400" b="1" dirty="0"/>
              <a:t>3. Resolución de facilidades administrativas para los contribuyentes de los sectores que en la misma se señalan. (Art. 33, fracción I, Inciso g, CFF y art. 77 RIVA)</a:t>
            </a:r>
          </a:p>
          <a:p>
            <a:pPr marL="0" indent="0" algn="just">
              <a:buNone/>
            </a:pPr>
            <a:r>
              <a:rPr lang="es-MX" sz="2400" dirty="0"/>
              <a:t>Agrupa disposiciones de carácter general por las cuales otorgan facilidades administrativas y de comprobación, a fin de simplificar el cumplimiento de sus obligaciones fiscales a los sectores primario, de autotransporte de carga federal, de auto transporte foráneo de pasaje y turismo, y auto transporte de carga de materiales y auto transporte de pasajeros urbano y suburbano.</a:t>
            </a:r>
          </a:p>
        </p:txBody>
      </p:sp>
    </p:spTree>
    <p:extLst>
      <p:ext uri="{BB962C8B-B14F-4D97-AF65-F5344CB8AC3E}">
        <p14:creationId xmlns:p14="http://schemas.microsoft.com/office/powerpoint/2010/main" val="2126499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D928BA-8DF2-1B50-95A8-0A0860F02D49}"/>
              </a:ext>
            </a:extLst>
          </p:cNvPr>
          <p:cNvSpPr>
            <a:spLocks noGrp="1"/>
          </p:cNvSpPr>
          <p:nvPr>
            <p:ph type="title"/>
          </p:nvPr>
        </p:nvSpPr>
        <p:spPr/>
        <p:txBody>
          <a:bodyPr/>
          <a:lstStyle/>
          <a:p>
            <a:r>
              <a:rPr lang="es-MX" dirty="0"/>
              <a:t>Cambios en Anexos de la RMF</a:t>
            </a:r>
          </a:p>
        </p:txBody>
      </p:sp>
      <p:sp>
        <p:nvSpPr>
          <p:cNvPr id="3" name="Marcador de contenido 2">
            <a:extLst>
              <a:ext uri="{FF2B5EF4-FFF2-40B4-BE49-F238E27FC236}">
                <a16:creationId xmlns:a16="http://schemas.microsoft.com/office/drawing/2014/main" id="{C4B3CFF3-B327-1988-393E-E9B948C24B97}"/>
              </a:ext>
            </a:extLst>
          </p:cNvPr>
          <p:cNvSpPr>
            <a:spLocks noGrp="1"/>
          </p:cNvSpPr>
          <p:nvPr>
            <p:ph idx="1"/>
          </p:nvPr>
        </p:nvSpPr>
        <p:spPr/>
        <p:txBody>
          <a:bodyPr>
            <a:normAutofit/>
          </a:bodyPr>
          <a:lstStyle/>
          <a:p>
            <a:pPr algn="just"/>
            <a:r>
              <a:rPr lang="es-MX" sz="2400" dirty="0"/>
              <a:t>Anexo 1. Que contiene formas oficiales fiscales.</a:t>
            </a:r>
          </a:p>
          <a:p>
            <a:pPr algn="just"/>
            <a:r>
              <a:rPr lang="es-MX" sz="2400" dirty="0"/>
              <a:t>Anexo 2. Que contiene los tramites fiscales (antes anexo 1-A)</a:t>
            </a:r>
          </a:p>
          <a:p>
            <a:pPr algn="just"/>
            <a:r>
              <a:rPr lang="es-MX" sz="2400" dirty="0"/>
              <a:t>Anexo 3. que contiene la compilación de criterios sobre prácticas fiscales indebidas (antes criterios no vinculativos)</a:t>
            </a:r>
          </a:p>
          <a:p>
            <a:pPr algn="just"/>
            <a:r>
              <a:rPr lang="es-MX" sz="2400" dirty="0"/>
              <a:t>Anexo 5. Cantidades actualizadas establecidas en el Código Fiscal de la Federación</a:t>
            </a:r>
          </a:p>
          <a:p>
            <a:pPr algn="just"/>
            <a:r>
              <a:rPr lang="es-MX" sz="2400" dirty="0"/>
              <a:t>Anexo 7. Que contiene la compilación de criterios normativos fiscales.</a:t>
            </a:r>
          </a:p>
          <a:p>
            <a:pPr algn="just"/>
            <a:r>
              <a:rPr lang="es-MX" sz="2400" dirty="0"/>
              <a:t>Anexo 8. Que señala las tarifas aplicables para el calculo del ISR.</a:t>
            </a:r>
          </a:p>
        </p:txBody>
      </p:sp>
    </p:spTree>
    <p:extLst>
      <p:ext uri="{BB962C8B-B14F-4D97-AF65-F5344CB8AC3E}">
        <p14:creationId xmlns:p14="http://schemas.microsoft.com/office/powerpoint/2010/main" val="338915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FA68E-20AE-98E2-3CA6-44B3FC38F0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ED7AC52-C8CF-8B9F-94B3-B2130F55B0A7}"/>
              </a:ext>
            </a:extLst>
          </p:cNvPr>
          <p:cNvSpPr>
            <a:spLocks noGrp="1"/>
          </p:cNvSpPr>
          <p:nvPr>
            <p:ph type="title"/>
          </p:nvPr>
        </p:nvSpPr>
        <p:spPr/>
        <p:txBody>
          <a:bodyPr/>
          <a:lstStyle/>
          <a:p>
            <a:r>
              <a:rPr lang="es-MX" dirty="0"/>
              <a:t>Cambios en Anexos de la RMF</a:t>
            </a:r>
          </a:p>
        </p:txBody>
      </p:sp>
      <p:sp>
        <p:nvSpPr>
          <p:cNvPr id="3" name="Marcador de contenido 2">
            <a:extLst>
              <a:ext uri="{FF2B5EF4-FFF2-40B4-BE49-F238E27FC236}">
                <a16:creationId xmlns:a16="http://schemas.microsoft.com/office/drawing/2014/main" id="{36A3055E-9345-AF59-EB02-896AD636CBC5}"/>
              </a:ext>
            </a:extLst>
          </p:cNvPr>
          <p:cNvSpPr>
            <a:spLocks noGrp="1"/>
          </p:cNvSpPr>
          <p:nvPr>
            <p:ph idx="1"/>
          </p:nvPr>
        </p:nvSpPr>
        <p:spPr/>
        <p:txBody>
          <a:bodyPr>
            <a:normAutofit/>
          </a:bodyPr>
          <a:lstStyle/>
          <a:p>
            <a:pPr algn="just"/>
            <a:r>
              <a:rPr lang="es-MX" sz="2400" dirty="0"/>
              <a:t>Anexo 15. Que contiene disposiciones para efectos del ISAN. </a:t>
            </a:r>
          </a:p>
          <a:p>
            <a:pPr algn="just"/>
            <a:r>
              <a:rPr lang="es-MX" sz="2400" dirty="0"/>
              <a:t>Anexo 18. Que contiene el dictamen de estados financieros para efectos fiscales (SIPRED’2025) Tipo I (antes anexo 16)</a:t>
            </a:r>
          </a:p>
          <a:p>
            <a:pPr marL="0" indent="0" algn="just">
              <a:buNone/>
            </a:pPr>
            <a:r>
              <a:rPr lang="es-MX" sz="2400" dirty="0"/>
              <a:t>  Anexo 19. Que contiene el dictamen de estados financieros para efectos fiscales (SIPRED’2025) Tipo II. (antes anexo 16-A)</a:t>
            </a:r>
          </a:p>
          <a:p>
            <a:pPr marL="0" indent="0" algn="just">
              <a:buNone/>
            </a:pPr>
            <a:r>
              <a:rPr lang="es-MX" sz="2400" dirty="0"/>
              <a:t>  Anexo 20. Que contiene disposiciones respecto de los Medios electrónicos.</a:t>
            </a:r>
          </a:p>
          <a:p>
            <a:pPr marL="0" indent="0" algn="just">
              <a:buNone/>
            </a:pPr>
            <a:r>
              <a:rPr lang="es-MX" sz="2400" dirty="0"/>
              <a:t>  Anexo 24. que se refiere a la contabilidad en medios electrónicos.</a:t>
            </a:r>
          </a:p>
        </p:txBody>
      </p:sp>
    </p:spTree>
    <p:extLst>
      <p:ext uri="{BB962C8B-B14F-4D97-AF65-F5344CB8AC3E}">
        <p14:creationId xmlns:p14="http://schemas.microsoft.com/office/powerpoint/2010/main" val="1699194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1E5E251-A7CC-4DB4-B1BD-A321784C9198}"/>
              </a:ext>
            </a:extLst>
          </p:cNvPr>
          <p:cNvSpPr>
            <a:spLocks noGrp="1"/>
          </p:cNvSpPr>
          <p:nvPr>
            <p:ph type="ctrTitle"/>
          </p:nvPr>
        </p:nvSpPr>
        <p:spPr/>
        <p:txBody>
          <a:bodyPr/>
          <a:lstStyle/>
          <a:p>
            <a:pPr algn="ctr"/>
            <a:r>
              <a:rPr lang="es-MX" b="1" dirty="0"/>
              <a:t>Reglas relevantes del Código Fiscal</a:t>
            </a:r>
          </a:p>
        </p:txBody>
      </p:sp>
      <p:sp>
        <p:nvSpPr>
          <p:cNvPr id="2" name="Marcador de número de diapositiva 1">
            <a:extLst>
              <a:ext uri="{FF2B5EF4-FFF2-40B4-BE49-F238E27FC236}">
                <a16:creationId xmlns:a16="http://schemas.microsoft.com/office/drawing/2014/main" id="{20B4D428-74C9-4C86-A468-92525601340B}"/>
              </a:ext>
            </a:extLst>
          </p:cNvPr>
          <p:cNvSpPr>
            <a:spLocks noGrp="1"/>
          </p:cNvSpPr>
          <p:nvPr>
            <p:ph type="sldNum" sz="quarter" idx="12"/>
          </p:nvPr>
        </p:nvSpPr>
        <p:spPr/>
        <p:txBody>
          <a:bodyPr/>
          <a:lstStyle/>
          <a:p>
            <a:fld id="{8C17CCC5-45F3-4835-8A02-19EE170C47B2}" type="slidenum">
              <a:rPr lang="es-ES" smtClean="0"/>
              <a:pPr/>
              <a:t>16</a:t>
            </a:fld>
            <a:endParaRPr lang="es-ES" dirty="0"/>
          </a:p>
        </p:txBody>
      </p:sp>
      <p:sp>
        <p:nvSpPr>
          <p:cNvPr id="6" name="3 Marcador de número de diapositiva">
            <a:extLst>
              <a:ext uri="{FF2B5EF4-FFF2-40B4-BE49-F238E27FC236}">
                <a16:creationId xmlns:a16="http://schemas.microsoft.com/office/drawing/2014/main" id="{5EC7CE71-83D7-412C-AFC0-69E7D110A268}"/>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16</a:t>
            </a:fld>
            <a:endParaRPr lang="es-MX" altLang="es-MX" sz="1050" b="1" dirty="0"/>
          </a:p>
        </p:txBody>
      </p:sp>
    </p:spTree>
    <p:extLst>
      <p:ext uri="{BB962C8B-B14F-4D97-AF65-F5344CB8AC3E}">
        <p14:creationId xmlns:p14="http://schemas.microsoft.com/office/powerpoint/2010/main" val="3081709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99811-065B-7A56-B9D5-848C8F6C9DAF}"/>
              </a:ext>
            </a:extLst>
          </p:cNvPr>
          <p:cNvSpPr>
            <a:spLocks noGrp="1"/>
          </p:cNvSpPr>
          <p:nvPr>
            <p:ph type="title"/>
          </p:nvPr>
        </p:nvSpPr>
        <p:spPr/>
        <p:txBody>
          <a:bodyPr/>
          <a:lstStyle/>
          <a:p>
            <a:r>
              <a:rPr lang="es-MX" dirty="0"/>
              <a:t>Reglas que cambiaron de numero</a:t>
            </a:r>
          </a:p>
        </p:txBody>
      </p:sp>
      <p:sp>
        <p:nvSpPr>
          <p:cNvPr id="3" name="Marcador de contenido 2">
            <a:extLst>
              <a:ext uri="{FF2B5EF4-FFF2-40B4-BE49-F238E27FC236}">
                <a16:creationId xmlns:a16="http://schemas.microsoft.com/office/drawing/2014/main" id="{7EC09057-CE5F-7FFF-51E2-C8F4DF474178}"/>
              </a:ext>
            </a:extLst>
          </p:cNvPr>
          <p:cNvSpPr>
            <a:spLocks noGrp="1"/>
          </p:cNvSpPr>
          <p:nvPr>
            <p:ph idx="1"/>
          </p:nvPr>
        </p:nvSpPr>
        <p:spPr/>
        <p:txBody>
          <a:bodyPr/>
          <a:lstStyle/>
          <a:p>
            <a:r>
              <a:rPr lang="es-MX" dirty="0"/>
              <a:t>1.1. Excepción al secreto bancario.</a:t>
            </a:r>
          </a:p>
          <a:p>
            <a:r>
              <a:rPr lang="es-MX" dirty="0"/>
              <a:t>1.2. Aclaración de publicación de datos de los contribuyentes en el Portal del SAT (ahora 2.9.15)</a:t>
            </a:r>
          </a:p>
          <a:p>
            <a:r>
              <a:rPr lang="es-MX" dirty="0"/>
              <a:t>1.3. Publicación de contribuyentes (2.9.16)</a:t>
            </a:r>
          </a:p>
          <a:p>
            <a:r>
              <a:rPr lang="es-MX" dirty="0"/>
              <a:t>1.4. Presunción de operaciones inexistentes o simuladas y procedimiento para desvirtuar los hechos que determinaron dicha presunción. (2.9.17)</a:t>
            </a:r>
          </a:p>
          <a:p>
            <a:r>
              <a:rPr lang="es-MX" dirty="0"/>
              <a:t>1.5. Procedimiento para acreditar que efectivamente se adquirieron los bienes o recibieron los servicios que amparan los comprobantes fiscales. (2.9.18)</a:t>
            </a:r>
          </a:p>
        </p:txBody>
      </p:sp>
    </p:spTree>
    <p:extLst>
      <p:ext uri="{BB962C8B-B14F-4D97-AF65-F5344CB8AC3E}">
        <p14:creationId xmlns:p14="http://schemas.microsoft.com/office/powerpoint/2010/main" val="21149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9C9613-C9EC-5270-83D1-3FFB39F7C6A6}"/>
              </a:ext>
            </a:extLst>
          </p:cNvPr>
          <p:cNvSpPr>
            <a:spLocks noGrp="1"/>
          </p:cNvSpPr>
          <p:nvPr>
            <p:ph type="title"/>
          </p:nvPr>
        </p:nvSpPr>
        <p:spPr/>
        <p:txBody>
          <a:bodyPr/>
          <a:lstStyle/>
          <a:p>
            <a:r>
              <a:rPr lang="es-MX" dirty="0"/>
              <a:t>Prorroga para habilitar el Buzón Tributario (Cuarto DT)</a:t>
            </a:r>
          </a:p>
        </p:txBody>
      </p:sp>
      <p:sp>
        <p:nvSpPr>
          <p:cNvPr id="3" name="Marcador de contenido 2">
            <a:extLst>
              <a:ext uri="{FF2B5EF4-FFF2-40B4-BE49-F238E27FC236}">
                <a16:creationId xmlns:a16="http://schemas.microsoft.com/office/drawing/2014/main" id="{70A610B0-1145-C34B-231F-8E493EA4A30D}"/>
              </a:ext>
            </a:extLst>
          </p:cNvPr>
          <p:cNvSpPr>
            <a:spLocks noGrp="1"/>
          </p:cNvSpPr>
          <p:nvPr>
            <p:ph idx="1"/>
          </p:nvPr>
        </p:nvSpPr>
        <p:spPr/>
        <p:txBody>
          <a:bodyPr>
            <a:normAutofit/>
          </a:bodyPr>
          <a:lstStyle/>
          <a:p>
            <a:pPr algn="just">
              <a:lnSpc>
                <a:spcPct val="107000"/>
              </a:lnSpc>
              <a:spcAft>
                <a:spcPts val="800"/>
              </a:spcAft>
            </a:pPr>
            <a:r>
              <a:rPr lang="es-US" sz="3600" dirty="0">
                <a:latin typeface="Calibri" panose="020F0502020204030204" pitchFamily="34" charset="0"/>
                <a:ea typeface="Times New Roman" panose="02020603050405020304" pitchFamily="18" charset="0"/>
                <a:cs typeface="Times New Roman" panose="02020603050405020304" pitchFamily="18" charset="0"/>
              </a:rPr>
              <a:t>N</a:t>
            </a:r>
            <a:r>
              <a:rPr lang="es-US" sz="2400" dirty="0">
                <a:effectLst/>
                <a:latin typeface="Calibri" panose="020F0502020204030204" pitchFamily="34" charset="0"/>
                <a:ea typeface="Times New Roman" panose="02020603050405020304" pitchFamily="18" charset="0"/>
                <a:cs typeface="Times New Roman" panose="02020603050405020304" pitchFamily="18" charset="0"/>
              </a:rPr>
              <a:t>o se multará </a:t>
            </a:r>
            <a:r>
              <a:rPr lang="es-MX" sz="2400" dirty="0">
                <a:effectLst/>
                <a:latin typeface="Calibri" panose="020F0502020204030204" pitchFamily="34" charset="0"/>
                <a:ea typeface="Times New Roman" panose="02020603050405020304" pitchFamily="18" charset="0"/>
                <a:cs typeface="Times New Roman" panose="02020603050405020304" pitchFamily="18" charset="0"/>
              </a:rPr>
              <a:t>los contribuyentes que no hayan habilitado el buzón tributario, o no hayan registrado o actualizado sus medios de contacto, les será aplicable lo señalado en el artículo 86-D del citado Código a partir del 1 de enero de 2027.</a:t>
            </a:r>
            <a:endParaRPr lang="es-MX"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endParaRPr lang="es-MX"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s-MX" sz="3600" dirty="0"/>
          </a:p>
        </p:txBody>
      </p:sp>
      <p:pic>
        <p:nvPicPr>
          <p:cNvPr id="5" name="Imagen 4">
            <a:extLst>
              <a:ext uri="{FF2B5EF4-FFF2-40B4-BE49-F238E27FC236}">
                <a16:creationId xmlns:a16="http://schemas.microsoft.com/office/drawing/2014/main" id="{9020BC9C-C747-1DBE-78DA-F6CFF2735A87}"/>
              </a:ext>
            </a:extLst>
          </p:cNvPr>
          <p:cNvPicPr>
            <a:picLocks noChangeAspect="1"/>
          </p:cNvPicPr>
          <p:nvPr/>
        </p:nvPicPr>
        <p:blipFill>
          <a:blip r:embed="rId2"/>
          <a:stretch>
            <a:fillRect/>
          </a:stretch>
        </p:blipFill>
        <p:spPr>
          <a:xfrm>
            <a:off x="6003851" y="3918958"/>
            <a:ext cx="3276837" cy="2237920"/>
          </a:xfrm>
          <a:prstGeom prst="rect">
            <a:avLst/>
          </a:prstGeom>
        </p:spPr>
      </p:pic>
    </p:spTree>
    <p:extLst>
      <p:ext uri="{BB962C8B-B14F-4D97-AF65-F5344CB8AC3E}">
        <p14:creationId xmlns:p14="http://schemas.microsoft.com/office/powerpoint/2010/main" val="768001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D3F87-9E08-AE3B-70B1-350984A05882}"/>
              </a:ext>
            </a:extLst>
          </p:cNvPr>
          <p:cNvSpPr>
            <a:spLocks noGrp="1"/>
          </p:cNvSpPr>
          <p:nvPr>
            <p:ph type="title"/>
          </p:nvPr>
        </p:nvSpPr>
        <p:spPr/>
        <p:txBody>
          <a:bodyPr/>
          <a:lstStyle/>
          <a:p>
            <a:r>
              <a:rPr lang="es-MX" dirty="0"/>
              <a:t>Opción de considerar su casa como domicilio. 2.1.4</a:t>
            </a:r>
          </a:p>
        </p:txBody>
      </p:sp>
      <p:sp>
        <p:nvSpPr>
          <p:cNvPr id="3" name="Marcador de contenido 2">
            <a:extLst>
              <a:ext uri="{FF2B5EF4-FFF2-40B4-BE49-F238E27FC236}">
                <a16:creationId xmlns:a16="http://schemas.microsoft.com/office/drawing/2014/main" id="{0C460D45-9487-ED9A-F254-5232E663C8D7}"/>
              </a:ext>
            </a:extLst>
          </p:cNvPr>
          <p:cNvSpPr>
            <a:spLocks noGrp="1"/>
          </p:cNvSpPr>
          <p:nvPr>
            <p:ph idx="1"/>
          </p:nvPr>
        </p:nvSpPr>
        <p:spPr>
          <a:xfrm>
            <a:off x="1097280" y="1762965"/>
            <a:ext cx="9816998" cy="3433132"/>
          </a:xfrm>
        </p:spPr>
        <p:txBody>
          <a:bodyPr>
            <a:normAutofit/>
          </a:bodyPr>
          <a:lstStyle/>
          <a:p>
            <a:r>
              <a:rPr lang="es-MX" sz="2400" dirty="0"/>
              <a:t>Las personas físicas podrán considerar como domicilio fiscal su casa habitación, cuando:</a:t>
            </a:r>
          </a:p>
          <a:p>
            <a:pPr marL="0" indent="0">
              <a:buNone/>
            </a:pPr>
            <a:endParaRPr lang="es-MX" sz="2400" dirty="0"/>
          </a:p>
        </p:txBody>
      </p:sp>
      <p:graphicFrame>
        <p:nvGraphicFramePr>
          <p:cNvPr id="4" name="Diagrama 3">
            <a:extLst>
              <a:ext uri="{FF2B5EF4-FFF2-40B4-BE49-F238E27FC236}">
                <a16:creationId xmlns:a16="http://schemas.microsoft.com/office/drawing/2014/main" id="{4B2F99F0-3222-DC8C-1491-24A7DD9A64DE}"/>
              </a:ext>
            </a:extLst>
          </p:cNvPr>
          <p:cNvGraphicFramePr/>
          <p:nvPr>
            <p:extLst>
              <p:ext uri="{D42A27DB-BD31-4B8C-83A1-F6EECF244321}">
                <p14:modId xmlns:p14="http://schemas.microsoft.com/office/powerpoint/2010/main" val="2958956940"/>
              </p:ext>
            </p:extLst>
          </p:nvPr>
        </p:nvGraphicFramePr>
        <p:xfrm>
          <a:off x="1754022" y="2801722"/>
          <a:ext cx="8640877" cy="3336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942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EDD82-FE8A-5E1E-2FE8-ABBF095BFD14}"/>
              </a:ext>
            </a:extLst>
          </p:cNvPr>
          <p:cNvSpPr>
            <a:spLocks noGrp="1"/>
          </p:cNvSpPr>
          <p:nvPr>
            <p:ph type="title"/>
          </p:nvPr>
        </p:nvSpPr>
        <p:spPr/>
        <p:txBody>
          <a:bodyPr/>
          <a:lstStyle/>
          <a:p>
            <a:r>
              <a:rPr lang="es-MX" dirty="0"/>
              <a:t>Periodo vacacional SAT (2.1.6)</a:t>
            </a:r>
          </a:p>
        </p:txBody>
      </p:sp>
      <p:sp>
        <p:nvSpPr>
          <p:cNvPr id="3" name="Marcador de contenido 2">
            <a:extLst>
              <a:ext uri="{FF2B5EF4-FFF2-40B4-BE49-F238E27FC236}">
                <a16:creationId xmlns:a16="http://schemas.microsoft.com/office/drawing/2014/main" id="{9AC68B50-A825-9522-2CDA-B4BADC99E308}"/>
              </a:ext>
            </a:extLst>
          </p:cNvPr>
          <p:cNvSpPr>
            <a:spLocks noGrp="1"/>
          </p:cNvSpPr>
          <p:nvPr>
            <p:ph idx="1"/>
          </p:nvPr>
        </p:nvSpPr>
        <p:spPr/>
        <p:txBody>
          <a:bodyPr/>
          <a:lstStyle/>
          <a:p>
            <a:pPr algn="just"/>
            <a:r>
              <a:rPr lang="es-MX" b="1" dirty="0"/>
              <a:t>I. </a:t>
            </a:r>
            <a:r>
              <a:rPr lang="es-MX" dirty="0"/>
              <a:t>El segundo periodo general de vacaciones de 2025, comprende del 18 de diciembre de 2025 al 2 de enero de 2026.</a:t>
            </a:r>
          </a:p>
          <a:p>
            <a:pPr algn="just"/>
            <a:r>
              <a:rPr lang="es-MX" b="1" dirty="0"/>
              <a:t>II. </a:t>
            </a:r>
            <a:r>
              <a:rPr lang="es-MX" dirty="0"/>
              <a:t>Son días inhábiles para el SAT el 2 y 3 de abril de 2026.</a:t>
            </a:r>
          </a:p>
          <a:p>
            <a:pPr algn="just"/>
            <a:r>
              <a:rPr lang="es-MX" b="1" dirty="0"/>
              <a:t>II. </a:t>
            </a:r>
            <a:r>
              <a:rPr lang="es-MX" dirty="0"/>
              <a:t>Las autoridades estatales y municipales que actúen como coordinadas en materia fiscal en términos de los artículos 13 y 14 de la LCF, podrán considerar los días inhábiles señalados en esta regla, siempre que los den a conocer con ese carácter en su órgano o medio de difusión oficial, de acuerdo a las disposiciones legales y administrativas que las rigen.</a:t>
            </a:r>
          </a:p>
          <a:p>
            <a:pPr algn="just"/>
            <a:r>
              <a:rPr lang="es-MX" dirty="0"/>
              <a:t>En los periodos y días señalados en esta regla no se computarán plazos y términos legales</a:t>
            </a:r>
          </a:p>
        </p:txBody>
      </p:sp>
    </p:spTree>
    <p:extLst>
      <p:ext uri="{BB962C8B-B14F-4D97-AF65-F5344CB8AC3E}">
        <p14:creationId xmlns:p14="http://schemas.microsoft.com/office/powerpoint/2010/main" val="2867600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328B6D-2E93-DFE1-5E98-72901705F5B7}"/>
              </a:ext>
            </a:extLst>
          </p:cNvPr>
          <p:cNvSpPr>
            <a:spLocks noGrp="1"/>
          </p:cNvSpPr>
          <p:nvPr>
            <p:ph type="title"/>
          </p:nvPr>
        </p:nvSpPr>
        <p:spPr/>
        <p:txBody>
          <a:bodyPr>
            <a:normAutofit/>
          </a:bodyPr>
          <a:lstStyle/>
          <a:p>
            <a:r>
              <a:rPr lang="es-MX" sz="4000" dirty="0"/>
              <a:t>Procedimiento para obtener opinión de cumplimiento (2.1.36)</a:t>
            </a:r>
          </a:p>
        </p:txBody>
      </p:sp>
      <p:sp>
        <p:nvSpPr>
          <p:cNvPr id="3" name="Marcador de contenido 2">
            <a:extLst>
              <a:ext uri="{FF2B5EF4-FFF2-40B4-BE49-F238E27FC236}">
                <a16:creationId xmlns:a16="http://schemas.microsoft.com/office/drawing/2014/main" id="{65D56955-6E7D-272E-2033-E0933BB16203}"/>
              </a:ext>
            </a:extLst>
          </p:cNvPr>
          <p:cNvSpPr>
            <a:spLocks noGrp="1"/>
          </p:cNvSpPr>
          <p:nvPr>
            <p:ph idx="1"/>
          </p:nvPr>
        </p:nvSpPr>
        <p:spPr/>
        <p:txBody>
          <a:bodyPr>
            <a:normAutofit/>
          </a:bodyPr>
          <a:lstStyle/>
          <a:p>
            <a:r>
              <a:rPr lang="es-MX" b="1" dirty="0"/>
              <a:t>I. </a:t>
            </a:r>
            <a:r>
              <a:rPr lang="es-MX" dirty="0"/>
              <a:t>Ingresar al Portal del SAT, en el apartado Trámites y servicios / Más trámites y servicios / Constancias, devoluciones y notificaciones / Opinión del cumplimiento / Obtén la Opinión del cumplimiento selecciona “De tu empresa” o “Tu Opinión del cumplimiento de obligaciones fiscales”.</a:t>
            </a:r>
          </a:p>
          <a:p>
            <a:r>
              <a:rPr lang="es-MX" b="1" dirty="0"/>
              <a:t>II. </a:t>
            </a:r>
            <a:r>
              <a:rPr lang="es-MX" dirty="0"/>
              <a:t>En Pasos a seguir da clic en Ingresa con el RFC y Contraseña o </a:t>
            </a:r>
            <a:r>
              <a:rPr lang="es-MX" dirty="0" err="1"/>
              <a:t>e.firma</a:t>
            </a:r>
            <a:r>
              <a:rPr lang="es-MX" dirty="0"/>
              <a:t>, captura el captcha y da clic en el botón Enviar.</a:t>
            </a:r>
          </a:p>
          <a:p>
            <a:r>
              <a:rPr lang="es-MX" b="1" dirty="0"/>
              <a:t>III. </a:t>
            </a:r>
            <a:r>
              <a:rPr lang="es-MX" dirty="0"/>
              <a:t>Una vez elegida la opción, el contribuyente podrá imprimir la opinión del cumplimiento de obligaciones fiscales.</a:t>
            </a:r>
          </a:p>
          <a:p>
            <a:r>
              <a:rPr lang="es-MX" b="1" dirty="0"/>
              <a:t>IV. </a:t>
            </a:r>
            <a:r>
              <a:rPr lang="es-MX" dirty="0">
                <a:solidFill>
                  <a:srgbClr val="FF0000"/>
                </a:solidFill>
              </a:rPr>
              <a:t>Asimismo, el contribuyente, proveedor o prestador de servicio podrá autorizar a través del Portal del SAT para que un tercero con el que desee establecer relaciones contractuales, pueda consultar su opinión del cumplimiento.</a:t>
            </a:r>
          </a:p>
        </p:txBody>
      </p:sp>
    </p:spTree>
    <p:extLst>
      <p:ext uri="{BB962C8B-B14F-4D97-AF65-F5344CB8AC3E}">
        <p14:creationId xmlns:p14="http://schemas.microsoft.com/office/powerpoint/2010/main" val="363204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4CBE8-CC2F-32CC-F800-DEC49429EB34}"/>
              </a:ext>
            </a:extLst>
          </p:cNvPr>
          <p:cNvSpPr>
            <a:spLocks noGrp="1"/>
          </p:cNvSpPr>
          <p:nvPr>
            <p:ph type="title"/>
          </p:nvPr>
        </p:nvSpPr>
        <p:spPr/>
        <p:txBody>
          <a:bodyPr>
            <a:normAutofit/>
          </a:bodyPr>
          <a:lstStyle/>
          <a:p>
            <a:r>
              <a:rPr lang="es-MX" sz="4000" dirty="0"/>
              <a:t>Procedimiento para obtener opinión de cumplimiento (2.1.36)</a:t>
            </a:r>
          </a:p>
        </p:txBody>
      </p:sp>
      <p:pic>
        <p:nvPicPr>
          <p:cNvPr id="5" name="Marcador de contenido 4">
            <a:extLst>
              <a:ext uri="{FF2B5EF4-FFF2-40B4-BE49-F238E27FC236}">
                <a16:creationId xmlns:a16="http://schemas.microsoft.com/office/drawing/2014/main" id="{16D52281-9BC2-51E4-7C66-8AAFC9F55398}"/>
              </a:ext>
            </a:extLst>
          </p:cNvPr>
          <p:cNvPicPr>
            <a:picLocks noGrp="1" noChangeAspect="1"/>
          </p:cNvPicPr>
          <p:nvPr>
            <p:ph idx="1"/>
          </p:nvPr>
        </p:nvPicPr>
        <p:blipFill>
          <a:blip r:embed="rId2"/>
          <a:stretch>
            <a:fillRect/>
          </a:stretch>
        </p:blipFill>
        <p:spPr>
          <a:xfrm>
            <a:off x="2092146" y="1846263"/>
            <a:ext cx="5823978" cy="4022725"/>
          </a:xfrm>
          <a:prstGeom prst="rect">
            <a:avLst/>
          </a:prstGeom>
        </p:spPr>
      </p:pic>
      <p:sp>
        <p:nvSpPr>
          <p:cNvPr id="6" name="Flecha: hacia abajo 5">
            <a:extLst>
              <a:ext uri="{FF2B5EF4-FFF2-40B4-BE49-F238E27FC236}">
                <a16:creationId xmlns:a16="http://schemas.microsoft.com/office/drawing/2014/main" id="{2A80218E-3DA7-B264-5592-584BE54B597F}"/>
              </a:ext>
            </a:extLst>
          </p:cNvPr>
          <p:cNvSpPr/>
          <p:nvPr/>
        </p:nvSpPr>
        <p:spPr>
          <a:xfrm rot="3094715">
            <a:off x="8171078" y="3277205"/>
            <a:ext cx="453543" cy="101681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02264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9AEB5-20EF-B44B-9C4A-A9081AB76F13}"/>
              </a:ext>
            </a:extLst>
          </p:cNvPr>
          <p:cNvSpPr>
            <a:spLocks noGrp="1"/>
          </p:cNvSpPr>
          <p:nvPr>
            <p:ph type="title"/>
          </p:nvPr>
        </p:nvSpPr>
        <p:spPr/>
        <p:txBody>
          <a:bodyPr>
            <a:normAutofit/>
          </a:bodyPr>
          <a:lstStyle/>
          <a:p>
            <a:r>
              <a:rPr lang="es-MX" sz="4000" dirty="0"/>
              <a:t>Procedimiento para obtener opinión de cumplimiento (2.1.36)</a:t>
            </a:r>
          </a:p>
        </p:txBody>
      </p:sp>
      <p:sp>
        <p:nvSpPr>
          <p:cNvPr id="3" name="Marcador de contenido 2">
            <a:extLst>
              <a:ext uri="{FF2B5EF4-FFF2-40B4-BE49-F238E27FC236}">
                <a16:creationId xmlns:a16="http://schemas.microsoft.com/office/drawing/2014/main" id="{949679B2-E7C9-B37F-C1B4-DAA84E70D1D1}"/>
              </a:ext>
            </a:extLst>
          </p:cNvPr>
          <p:cNvSpPr>
            <a:spLocks noGrp="1"/>
          </p:cNvSpPr>
          <p:nvPr>
            <p:ph idx="1"/>
          </p:nvPr>
        </p:nvSpPr>
        <p:spPr>
          <a:xfrm>
            <a:off x="1097280" y="1845734"/>
            <a:ext cx="7256678" cy="4023360"/>
          </a:xfrm>
        </p:spPr>
        <p:txBody>
          <a:bodyPr>
            <a:normAutofit fontScale="92500"/>
          </a:bodyPr>
          <a:lstStyle/>
          <a:p>
            <a:pPr algn="just"/>
            <a:r>
              <a:rPr lang="es-MX" b="1" dirty="0"/>
              <a:t>I. </a:t>
            </a:r>
            <a:r>
              <a:rPr lang="es-MX" dirty="0"/>
              <a:t>Positiva.- Cuando el contribuyente esté inscrito y al corriente en el cumplimiento de las obligaciones que se consideran en los numerales 1 a 12 de esta regla.</a:t>
            </a:r>
          </a:p>
          <a:p>
            <a:pPr algn="just"/>
            <a:r>
              <a:rPr lang="es-MX" b="1" dirty="0"/>
              <a:t>II. </a:t>
            </a:r>
            <a:r>
              <a:rPr lang="es-MX" dirty="0"/>
              <a:t>Negativa.- Cuando el contribuyente esté inscrito y no se encuentre al corriente en el cumplimiento de sus obligaciones fiscales que se consideran en los numerales 1 a 12 de esta regla.</a:t>
            </a:r>
          </a:p>
          <a:p>
            <a:pPr algn="just"/>
            <a:r>
              <a:rPr lang="es-MX" b="1" dirty="0"/>
              <a:t>III. </a:t>
            </a:r>
            <a:r>
              <a:rPr lang="es-MX" dirty="0"/>
              <a:t>En suspensión de actividades.- Cuando el contribuyente se encuentre con estado de suspendido en el RFC a la fecha de emisión de la opinión de cumplimiento.</a:t>
            </a:r>
          </a:p>
          <a:p>
            <a:pPr algn="just"/>
            <a:r>
              <a:rPr lang="es-MX" b="1" dirty="0"/>
              <a:t>IV. </a:t>
            </a:r>
            <a:r>
              <a:rPr lang="es-MX" dirty="0"/>
              <a:t>Inscrito sin obligaciones fiscales.- Cuando el contribuyente se encuentre inscrito en el RFC pero no tiene obligaciones fiscales.</a:t>
            </a:r>
          </a:p>
        </p:txBody>
      </p:sp>
      <p:pic>
        <p:nvPicPr>
          <p:cNvPr id="4" name="Picture 2">
            <a:extLst>
              <a:ext uri="{FF2B5EF4-FFF2-40B4-BE49-F238E27FC236}">
                <a16:creationId xmlns:a16="http://schemas.microsoft.com/office/drawing/2014/main" id="{DB142E3A-2642-504B-7D8B-C298B77131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2439" y="2531991"/>
            <a:ext cx="3048000" cy="2310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840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90FA88-0D6F-8B16-BD85-346ED3314809}"/>
              </a:ext>
            </a:extLst>
          </p:cNvPr>
          <p:cNvSpPr>
            <a:spLocks noGrp="1"/>
          </p:cNvSpPr>
          <p:nvPr>
            <p:ph type="title"/>
          </p:nvPr>
        </p:nvSpPr>
        <p:spPr>
          <a:xfrm>
            <a:off x="855878" y="1285805"/>
            <a:ext cx="10504628" cy="449717"/>
          </a:xfrm>
        </p:spPr>
        <p:txBody>
          <a:bodyPr>
            <a:normAutofit fontScale="90000"/>
          </a:bodyPr>
          <a:lstStyle/>
          <a:p>
            <a:r>
              <a:rPr lang="es-MX" sz="3600" dirty="0"/>
              <a:t>Órgano colegiado para aplicación del artículo 5o.-A del CF Regla 2.1.50</a:t>
            </a:r>
          </a:p>
        </p:txBody>
      </p:sp>
      <p:sp>
        <p:nvSpPr>
          <p:cNvPr id="3" name="Marcador de contenido 2">
            <a:extLst>
              <a:ext uri="{FF2B5EF4-FFF2-40B4-BE49-F238E27FC236}">
                <a16:creationId xmlns:a16="http://schemas.microsoft.com/office/drawing/2014/main" id="{2ADC7840-C2D2-BDDC-6B5A-CD1BD47CE616}"/>
              </a:ext>
            </a:extLst>
          </p:cNvPr>
          <p:cNvSpPr>
            <a:spLocks noGrp="1"/>
          </p:cNvSpPr>
          <p:nvPr>
            <p:ph idx="1"/>
          </p:nvPr>
        </p:nvSpPr>
        <p:spPr/>
        <p:txBody>
          <a:bodyPr>
            <a:normAutofit fontScale="92500" lnSpcReduction="20000"/>
          </a:bodyPr>
          <a:lstStyle/>
          <a:p>
            <a:pPr marL="0" indent="0" algn="just">
              <a:buNone/>
            </a:pPr>
            <a:r>
              <a:rPr lang="es-MX" sz="2400" dirty="0"/>
              <a:t>El órgano colegiado a que se refiere el articulo 5-A del CFF se integrará:</a:t>
            </a:r>
          </a:p>
          <a:p>
            <a:pPr marL="0" indent="0" algn="just">
              <a:buNone/>
            </a:pPr>
            <a:r>
              <a:rPr lang="es-MX" sz="2400" dirty="0"/>
              <a:t>I. Un coordinador que será la persona titular de la Administración Central de Normatividad en Impuestos Internos, quien presidirá las sesiones</a:t>
            </a:r>
          </a:p>
          <a:p>
            <a:pPr marL="0" indent="0" algn="just">
              <a:buNone/>
            </a:pPr>
            <a:r>
              <a:rPr lang="es-MX" sz="2400" dirty="0"/>
              <a:t>II. Un secretario técnico y un prosecretario, designados por el coordinador. El secretario técnico representará al órgano colegiado y suplirá al coordinador. El prosecretario suplirá al secretario técnico cuando este último actúe en suplencia del coordinador</a:t>
            </a:r>
          </a:p>
          <a:p>
            <a:pPr marL="0" indent="0" algn="just">
              <a:buNone/>
            </a:pPr>
            <a:r>
              <a:rPr lang="es-MX" sz="2400" dirty="0"/>
              <a:t>III. Los titulares de las siguientes unidades administrativas de la SHCP, los cuales participarán con voz y voto:</a:t>
            </a:r>
          </a:p>
          <a:p>
            <a:pPr marL="0" indent="0" algn="just">
              <a:buNone/>
            </a:pPr>
            <a:r>
              <a:rPr lang="es-MX" sz="2400" dirty="0"/>
              <a:t>a) Unidad de Legislación Tributaria</a:t>
            </a:r>
          </a:p>
          <a:p>
            <a:pPr marL="0" indent="0" algn="just">
              <a:buNone/>
            </a:pPr>
            <a:r>
              <a:rPr lang="es-MX" sz="2400" dirty="0"/>
              <a:t>b) Unidad de Política de Ingresos Tributarios</a:t>
            </a:r>
          </a:p>
          <a:p>
            <a:pPr marL="0" indent="0" algn="just">
              <a:buNone/>
            </a:pPr>
            <a:r>
              <a:rPr lang="es-MX" sz="2400" dirty="0"/>
              <a:t>c) Subprocuraduría Fiscal Federal de Legislación y Consulta</a:t>
            </a:r>
          </a:p>
        </p:txBody>
      </p:sp>
    </p:spTree>
    <p:extLst>
      <p:ext uri="{BB962C8B-B14F-4D97-AF65-F5344CB8AC3E}">
        <p14:creationId xmlns:p14="http://schemas.microsoft.com/office/powerpoint/2010/main" val="1183166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90FA88-0D6F-8B16-BD85-346ED3314809}"/>
              </a:ext>
            </a:extLst>
          </p:cNvPr>
          <p:cNvSpPr>
            <a:spLocks noGrp="1"/>
          </p:cNvSpPr>
          <p:nvPr>
            <p:ph type="title"/>
          </p:nvPr>
        </p:nvSpPr>
        <p:spPr>
          <a:xfrm>
            <a:off x="289559" y="1342511"/>
            <a:ext cx="11689081" cy="449717"/>
          </a:xfrm>
        </p:spPr>
        <p:txBody>
          <a:bodyPr>
            <a:normAutofit fontScale="90000"/>
          </a:bodyPr>
          <a:lstStyle/>
          <a:p>
            <a:r>
              <a:rPr lang="es-MX" sz="3600" dirty="0"/>
              <a:t>Órgano colegiado para aplicación del artículo 5o.-A del CFF</a:t>
            </a:r>
          </a:p>
        </p:txBody>
      </p:sp>
      <p:sp>
        <p:nvSpPr>
          <p:cNvPr id="3" name="Marcador de contenido 2">
            <a:extLst>
              <a:ext uri="{FF2B5EF4-FFF2-40B4-BE49-F238E27FC236}">
                <a16:creationId xmlns:a16="http://schemas.microsoft.com/office/drawing/2014/main" id="{2ADC7840-C2D2-BDDC-6B5A-CD1BD47CE616}"/>
              </a:ext>
            </a:extLst>
          </p:cNvPr>
          <p:cNvSpPr>
            <a:spLocks noGrp="1"/>
          </p:cNvSpPr>
          <p:nvPr>
            <p:ph idx="1"/>
          </p:nvPr>
        </p:nvSpPr>
        <p:spPr>
          <a:xfrm>
            <a:off x="289559" y="2161953"/>
            <a:ext cx="11584577" cy="4243138"/>
          </a:xfrm>
        </p:spPr>
        <p:txBody>
          <a:bodyPr>
            <a:normAutofit/>
          </a:bodyPr>
          <a:lstStyle/>
          <a:p>
            <a:pPr marL="0" indent="0">
              <a:buNone/>
            </a:pPr>
            <a:r>
              <a:rPr lang="es-MX" sz="2400" dirty="0"/>
              <a:t>Se adiciona una regla que establece cómo se integrará el órgano colegiado:</a:t>
            </a:r>
          </a:p>
          <a:p>
            <a:pPr marL="0" indent="0">
              <a:buNone/>
            </a:pPr>
            <a:r>
              <a:rPr lang="es-MX" sz="2400" dirty="0"/>
              <a:t>IV. Los titulares de las siguientes unidades administrativas del SAT, los cuales participarán con voz y voto:</a:t>
            </a:r>
          </a:p>
          <a:p>
            <a:pPr marL="0" indent="0">
              <a:buNone/>
            </a:pPr>
            <a:r>
              <a:rPr lang="es-MX" sz="2400" dirty="0"/>
              <a:t>a) Administración General de Auditoría Fiscal Federal</a:t>
            </a:r>
          </a:p>
          <a:p>
            <a:pPr marL="0" indent="0">
              <a:buNone/>
            </a:pPr>
            <a:r>
              <a:rPr lang="es-MX" sz="2400" dirty="0"/>
              <a:t>b) Administración General de Grandes Contribuyentes</a:t>
            </a:r>
          </a:p>
          <a:p>
            <a:pPr marL="0" indent="0">
              <a:buNone/>
            </a:pPr>
            <a:r>
              <a:rPr lang="es-MX" sz="2400" dirty="0"/>
              <a:t>c) Administración General de Hidrocarburos</a:t>
            </a:r>
          </a:p>
          <a:p>
            <a:pPr marL="0" indent="0">
              <a:buNone/>
            </a:pPr>
            <a:r>
              <a:rPr lang="es-MX" sz="2400" dirty="0"/>
              <a:t>d) Administración General de Auditoría de Comercio Exterior</a:t>
            </a:r>
          </a:p>
          <a:p>
            <a:pPr marL="0" indent="0">
              <a:buNone/>
            </a:pPr>
            <a:r>
              <a:rPr lang="es-MX" sz="2400" dirty="0"/>
              <a:t>e) Administración General Jurídica</a:t>
            </a:r>
          </a:p>
        </p:txBody>
      </p:sp>
    </p:spTree>
    <p:extLst>
      <p:ext uri="{BB962C8B-B14F-4D97-AF65-F5344CB8AC3E}">
        <p14:creationId xmlns:p14="http://schemas.microsoft.com/office/powerpoint/2010/main" val="1405099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B9C661-F5F2-1B92-4022-5EDABA415D93}"/>
              </a:ext>
            </a:extLst>
          </p:cNvPr>
          <p:cNvSpPr>
            <a:spLocks noGrp="1"/>
          </p:cNvSpPr>
          <p:nvPr>
            <p:ph type="title"/>
          </p:nvPr>
        </p:nvSpPr>
        <p:spPr>
          <a:xfrm>
            <a:off x="289559" y="1370864"/>
            <a:ext cx="11689081" cy="449717"/>
          </a:xfrm>
        </p:spPr>
        <p:txBody>
          <a:bodyPr>
            <a:normAutofit fontScale="90000"/>
          </a:bodyPr>
          <a:lstStyle/>
          <a:p>
            <a:r>
              <a:rPr lang="es-MX" dirty="0"/>
              <a:t>Órgano colegiado para aplicación del artículo 5o.-A del CFF</a:t>
            </a:r>
          </a:p>
        </p:txBody>
      </p:sp>
      <p:sp>
        <p:nvSpPr>
          <p:cNvPr id="3" name="Marcador de contenido 2">
            <a:extLst>
              <a:ext uri="{FF2B5EF4-FFF2-40B4-BE49-F238E27FC236}">
                <a16:creationId xmlns:a16="http://schemas.microsoft.com/office/drawing/2014/main" id="{F099D226-1CA9-92EA-8411-FBECD5F56BB6}"/>
              </a:ext>
            </a:extLst>
          </p:cNvPr>
          <p:cNvSpPr>
            <a:spLocks noGrp="1"/>
          </p:cNvSpPr>
          <p:nvPr>
            <p:ph idx="1"/>
          </p:nvPr>
        </p:nvSpPr>
        <p:spPr>
          <a:xfrm>
            <a:off x="289559" y="2275365"/>
            <a:ext cx="11584577" cy="4207694"/>
          </a:xfrm>
        </p:spPr>
        <p:txBody>
          <a:bodyPr>
            <a:normAutofit/>
          </a:bodyPr>
          <a:lstStyle/>
          <a:p>
            <a:pPr algn="just"/>
            <a:r>
              <a:rPr lang="es-MX" sz="2400" dirty="0"/>
              <a:t>A las sesiones del órgano colegiado podrán asistir como invitados los servidores públicos adscritos a la unidad administrativa que conozca el caso sometido a opinión, así como los funcionarios de la SHCP y del SAT que sus representantes estimen convenientes. Los invitados podrán participar con voz, pero no tendrán derecho a voto.</a:t>
            </a:r>
          </a:p>
          <a:p>
            <a:pPr algn="just"/>
            <a:r>
              <a:rPr lang="es-MX" sz="2400" dirty="0"/>
              <a:t>El quorum mínimo para sesionar se integrará con la asistencia de al menos cinco de los funcionarios de las unidades administrativas de la SHCP y del SAT, así como  el coordinador o su suplente.</a:t>
            </a:r>
          </a:p>
          <a:p>
            <a:pPr algn="just"/>
            <a:r>
              <a:rPr lang="es-MX" sz="2400" dirty="0"/>
              <a:t>La opinión del órgano colegiado se conformará con el voto de más de la mitad de los funcionarios presentes. En caso de empate, el titular de la Administración General Jurídica o su suplente tendrán el voto de calidad.</a:t>
            </a:r>
          </a:p>
        </p:txBody>
      </p:sp>
    </p:spTree>
    <p:extLst>
      <p:ext uri="{BB962C8B-B14F-4D97-AF65-F5344CB8AC3E}">
        <p14:creationId xmlns:p14="http://schemas.microsoft.com/office/powerpoint/2010/main" val="996449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860DE60-96DF-F3EB-A834-0653FE172584}"/>
              </a:ext>
            </a:extLst>
          </p:cNvPr>
          <p:cNvSpPr>
            <a:spLocks noGrp="1"/>
          </p:cNvSpPr>
          <p:nvPr>
            <p:ph type="title"/>
          </p:nvPr>
        </p:nvSpPr>
        <p:spPr>
          <a:xfrm>
            <a:off x="289559" y="1250359"/>
            <a:ext cx="11689081" cy="449717"/>
          </a:xfrm>
        </p:spPr>
        <p:txBody>
          <a:bodyPr>
            <a:normAutofit fontScale="90000"/>
          </a:bodyPr>
          <a:lstStyle/>
          <a:p>
            <a:r>
              <a:rPr lang="es-MX" sz="3200" dirty="0"/>
              <a:t>Procedimientos del 69-B iniciados hasta el 24-dic-2018</a:t>
            </a:r>
            <a:br>
              <a:rPr lang="es-MX" sz="3200" dirty="0"/>
            </a:br>
            <a:r>
              <a:rPr lang="es-MX" sz="3200" dirty="0"/>
              <a:t>(Decimo DT)</a:t>
            </a:r>
          </a:p>
        </p:txBody>
      </p:sp>
      <p:sp>
        <p:nvSpPr>
          <p:cNvPr id="5" name="Marcador de contenido 4">
            <a:extLst>
              <a:ext uri="{FF2B5EF4-FFF2-40B4-BE49-F238E27FC236}">
                <a16:creationId xmlns:a16="http://schemas.microsoft.com/office/drawing/2014/main" id="{EA591350-3488-283A-78C6-7250DE8C1EF4}"/>
              </a:ext>
            </a:extLst>
          </p:cNvPr>
          <p:cNvSpPr>
            <a:spLocks noGrp="1"/>
          </p:cNvSpPr>
          <p:nvPr>
            <p:ph idx="1"/>
          </p:nvPr>
        </p:nvSpPr>
        <p:spPr/>
        <p:txBody>
          <a:bodyPr>
            <a:normAutofit/>
          </a:bodyPr>
          <a:lstStyle/>
          <a:p>
            <a:pPr algn="just"/>
            <a:r>
              <a:rPr lang="es-MX" dirty="0"/>
              <a:t>Para los efectos de la regla 1.4., tratándose de los procedimientos iniciados al amparo del artículo 69-B del CFF vigente hasta el 24 de julio del 2018, y que a la fecha de la publicación de la presente resolución se encuentren pendientes de concluir y sigan actuando al amparo del Artículo Segundo Transitorio del “Decreto por el que se reforma el artículo 69-B del Código Fiscal de la Federación”, publicado en el DOF el 25 de junio de 2018, una vez que hayan transcurrido los treinta días posteriores a la notificación de la resolución a que se refiere el tercer párrafo de dicho precepto legal, la autoridad fiscal publicará un listado en el DOF y en el Portal del SAT, de los contribuyentes que:</a:t>
            </a:r>
          </a:p>
        </p:txBody>
      </p:sp>
    </p:spTree>
    <p:extLst>
      <p:ext uri="{BB962C8B-B14F-4D97-AF65-F5344CB8AC3E}">
        <p14:creationId xmlns:p14="http://schemas.microsoft.com/office/powerpoint/2010/main" val="3877524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1C3F14-958E-C7C7-4D8E-FFA6469280CC}"/>
              </a:ext>
            </a:extLst>
          </p:cNvPr>
          <p:cNvSpPr>
            <a:spLocks noGrp="1"/>
          </p:cNvSpPr>
          <p:nvPr>
            <p:ph type="title"/>
          </p:nvPr>
        </p:nvSpPr>
        <p:spPr/>
        <p:txBody>
          <a:bodyPr>
            <a:normAutofit/>
          </a:bodyPr>
          <a:lstStyle/>
          <a:p>
            <a:r>
              <a:rPr lang="es-MX" sz="3600" dirty="0"/>
              <a:t>Procedimientos del 69-B iniciados hasta el 24-dic-2018</a:t>
            </a:r>
            <a:br>
              <a:rPr lang="es-MX" sz="3600" dirty="0"/>
            </a:br>
            <a:r>
              <a:rPr lang="es-MX" sz="3600" dirty="0"/>
              <a:t>(Decimo DT)</a:t>
            </a:r>
          </a:p>
        </p:txBody>
      </p:sp>
      <p:sp>
        <p:nvSpPr>
          <p:cNvPr id="3" name="Marcador de contenido 2">
            <a:extLst>
              <a:ext uri="{FF2B5EF4-FFF2-40B4-BE49-F238E27FC236}">
                <a16:creationId xmlns:a16="http://schemas.microsoft.com/office/drawing/2014/main" id="{383E0F12-6E1B-05FB-0C86-A64C2E4260C1}"/>
              </a:ext>
            </a:extLst>
          </p:cNvPr>
          <p:cNvSpPr>
            <a:spLocks noGrp="1"/>
          </p:cNvSpPr>
          <p:nvPr>
            <p:ph idx="1"/>
          </p:nvPr>
        </p:nvSpPr>
        <p:spPr/>
        <p:txBody>
          <a:bodyPr>
            <a:normAutofit fontScale="92500" lnSpcReduction="20000"/>
          </a:bodyPr>
          <a:lstStyle/>
          <a:p>
            <a:pPr marL="0" indent="0" algn="just">
              <a:buNone/>
            </a:pPr>
            <a:r>
              <a:rPr lang="es-MX" dirty="0"/>
              <a:t>I. Ejercieron el derecho establecido en el artículo 69-B, segundo párrafo del CFF, sin embargo, una vez valorada la información, documentación y argumentos aportados, no desvirtuaron la presunción de operaciones inexistentes o simuladas a que se refiere el primer párrafo del citado artículo y, por tanto, se encuentran definitivamente en la situación a que se refiere el primer párrafo del citado artículo.</a:t>
            </a:r>
          </a:p>
          <a:p>
            <a:pPr marL="0" indent="0" algn="just">
              <a:buNone/>
            </a:pPr>
            <a:r>
              <a:rPr lang="es-MX" dirty="0"/>
              <a:t>II. No ejercieron el derecho establecido en el artículo 69-B, segundo párrafo del CFF y, por tanto, se encuentran definitivamente en la situación a que se refiere el primer párrafo del citado artículo.</a:t>
            </a:r>
          </a:p>
          <a:p>
            <a:pPr marL="0" indent="0" algn="just">
              <a:buNone/>
            </a:pPr>
            <a:r>
              <a:rPr lang="es-MX" dirty="0"/>
              <a:t>III. Ejercieron el derecho establecido en el artículo 69-B, segundo párrafo del CFF, y una vez valorada la información, documentación y argumentos aportados, sí desvirtuaron la presunción de operaciones inexistentes o simuladas a que se refiere el primer párrafo del citado artículo.</a:t>
            </a:r>
          </a:p>
          <a:p>
            <a:pPr marL="0" indent="0" algn="just">
              <a:buNone/>
            </a:pPr>
            <a:r>
              <a:rPr lang="es-MX" dirty="0"/>
              <a:t>IV. Promovieron algún medio de defensa en contra del oficio de presunción a que se refiere el artículo 69-B, primer párrafo del CFF, o en contra de la resolución a que se refiere el tercer párrafo del artículo en comento y una vez resuelto el mismo el órgano jurisdiccional o administrativo dejó insubsistente el referido acto.</a:t>
            </a:r>
          </a:p>
          <a:p>
            <a:pPr marL="0" indent="0" algn="just">
              <a:buNone/>
            </a:pPr>
            <a:endParaRPr lang="es-MX" dirty="0"/>
          </a:p>
        </p:txBody>
      </p:sp>
    </p:spTree>
    <p:extLst>
      <p:ext uri="{BB962C8B-B14F-4D97-AF65-F5344CB8AC3E}">
        <p14:creationId xmlns:p14="http://schemas.microsoft.com/office/powerpoint/2010/main" val="988327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8FD4FD-60CF-79F2-333E-CDD7AA3941D2}"/>
              </a:ext>
            </a:extLst>
          </p:cNvPr>
          <p:cNvSpPr>
            <a:spLocks noGrp="1"/>
          </p:cNvSpPr>
          <p:nvPr>
            <p:ph type="title"/>
          </p:nvPr>
        </p:nvSpPr>
        <p:spPr/>
        <p:txBody>
          <a:bodyPr/>
          <a:lstStyle/>
          <a:p>
            <a:r>
              <a:rPr lang="es-MX" dirty="0"/>
              <a:t>Horario de recepción de documentos regla 2.1.7</a:t>
            </a:r>
          </a:p>
        </p:txBody>
      </p:sp>
      <p:sp>
        <p:nvSpPr>
          <p:cNvPr id="3" name="Marcador de contenido 2">
            <a:extLst>
              <a:ext uri="{FF2B5EF4-FFF2-40B4-BE49-F238E27FC236}">
                <a16:creationId xmlns:a16="http://schemas.microsoft.com/office/drawing/2014/main" id="{C64CF4AD-D65B-ABCC-DF41-EF6F8FB28B51}"/>
              </a:ext>
            </a:extLst>
          </p:cNvPr>
          <p:cNvSpPr>
            <a:spLocks noGrp="1"/>
          </p:cNvSpPr>
          <p:nvPr>
            <p:ph idx="1"/>
          </p:nvPr>
        </p:nvSpPr>
        <p:spPr/>
        <p:txBody>
          <a:bodyPr>
            <a:normAutofit/>
          </a:bodyPr>
          <a:lstStyle/>
          <a:p>
            <a:pPr marL="0" indent="0" algn="just">
              <a:buNone/>
            </a:pPr>
            <a:r>
              <a:rPr lang="es-MX" sz="2000" dirty="0"/>
              <a:t>Para los efectos del artículo 7 del Reglamento del CFF, se estará a lo siguiente: </a:t>
            </a:r>
          </a:p>
          <a:p>
            <a:pPr marL="571500" indent="-571500" algn="just">
              <a:buAutoNum type="romanUcPeriod"/>
            </a:pPr>
            <a:r>
              <a:rPr lang="es-MX" sz="2000" dirty="0"/>
              <a:t>El horario de recepción de documentos en la oficialía de partes de las unidades administrativas del SAT que tengan el carácter de autoridades fiscales, es el comprendido de las 8:00 a las 14:30 horas, salvo lo expresamente regulado en las RGCE. </a:t>
            </a:r>
          </a:p>
          <a:p>
            <a:pPr marL="571500" indent="-571500" algn="just">
              <a:buAutoNum type="romanUcPeriod"/>
            </a:pPr>
            <a:r>
              <a:rPr lang="es-MX" sz="2000" dirty="0"/>
              <a:t>Tratándose de promociones que deban presentarse a través del buzón tributario, cuando el contribuyente haga uso del mismo en día inhábil, las promociones se tendrán por recibidas la primera hora del día hábil siguiente. </a:t>
            </a:r>
          </a:p>
        </p:txBody>
      </p:sp>
      <p:pic>
        <p:nvPicPr>
          <p:cNvPr id="2050" name="Picture 2">
            <a:extLst>
              <a:ext uri="{FF2B5EF4-FFF2-40B4-BE49-F238E27FC236}">
                <a16:creationId xmlns:a16="http://schemas.microsoft.com/office/drawing/2014/main" id="{5F2A7078-0F1F-5AF9-6604-ADFB616E1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1185" y="4811977"/>
            <a:ext cx="3019645" cy="169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97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754D14-77ED-45EE-8459-102B47C461AD}"/>
              </a:ext>
            </a:extLst>
          </p:cNvPr>
          <p:cNvSpPr>
            <a:spLocks noGrp="1"/>
          </p:cNvSpPr>
          <p:nvPr>
            <p:ph type="title"/>
          </p:nvPr>
        </p:nvSpPr>
        <p:spPr/>
        <p:txBody>
          <a:bodyPr>
            <a:normAutofit/>
          </a:bodyPr>
          <a:lstStyle/>
          <a:p>
            <a:pPr algn="ctr"/>
            <a:r>
              <a:rPr lang="es-MX" sz="3800" b="1" dirty="0"/>
              <a:t>Procedimiento para dejar sin efecto y restringir el CSD (2.2.4)</a:t>
            </a:r>
          </a:p>
        </p:txBody>
      </p:sp>
      <p:sp>
        <p:nvSpPr>
          <p:cNvPr id="3" name="Marcador de contenido 2">
            <a:extLst>
              <a:ext uri="{FF2B5EF4-FFF2-40B4-BE49-F238E27FC236}">
                <a16:creationId xmlns:a16="http://schemas.microsoft.com/office/drawing/2014/main" id="{F6564736-630A-4D8F-95D6-55B9F70E4937}"/>
              </a:ext>
            </a:extLst>
          </p:cNvPr>
          <p:cNvSpPr>
            <a:spLocks noGrp="1"/>
          </p:cNvSpPr>
          <p:nvPr>
            <p:ph idx="1"/>
          </p:nvPr>
        </p:nvSpPr>
        <p:spPr/>
        <p:txBody>
          <a:bodyPr>
            <a:normAutofit/>
          </a:bodyPr>
          <a:lstStyle/>
          <a:p>
            <a:pPr marL="0" indent="0" algn="just">
              <a:buNone/>
            </a:pPr>
            <a:r>
              <a:rPr lang="es-MX" sz="2000" dirty="0"/>
              <a:t>Cambian la referencia de la ficha de tramite a la </a:t>
            </a:r>
            <a:r>
              <a:rPr lang="es-MX" dirty="0"/>
              <a:t>42</a:t>
            </a:r>
            <a:r>
              <a:rPr lang="es-MX" sz="2000" dirty="0"/>
              <a:t>/CFF (Antes </a:t>
            </a:r>
            <a:r>
              <a:rPr lang="es-MX" dirty="0"/>
              <a:t>296</a:t>
            </a:r>
            <a:r>
              <a:rPr lang="es-MX" sz="2000" dirty="0"/>
              <a:t>/CFF), para quedar el texto de la siguiente manera:</a:t>
            </a:r>
            <a:endParaRPr lang="es-MX" dirty="0"/>
          </a:p>
          <a:p>
            <a:pPr marL="0" indent="0" algn="just">
              <a:buNone/>
            </a:pPr>
            <a:r>
              <a:rPr lang="es-MX" sz="2000" dirty="0"/>
              <a:t>“Para los efectos de los artículos 17-H, primer párrafo, fracción X y 17-H Bis, penúltimo y último párrafos del CFF, así como de la regla 2.2.8., y las demás que otorguen como facilidad algún otro esquema de comprobación fiscal, las autoridades fiscales emitirán la resolución que deje sin efectos el o los CSD del contribuyente o, en su caso, que restrinja el uso del certificado de </a:t>
            </a:r>
            <a:r>
              <a:rPr lang="es-MX" sz="2000" dirty="0" err="1"/>
              <a:t>e.firma</a:t>
            </a:r>
            <a:r>
              <a:rPr lang="es-MX" sz="2000" dirty="0"/>
              <a:t> o el mecanismo que utilizan las personas físicas para efectos de la expedición del CFDI, una vez agotado el procedimiento establecido en el artículo 17-H Bis del CFF o cuando haya transcurrido el plazo de 40 días hábiles a que se refiere el último párrafo de dicho numeral sin que el contribuyente haya presentado la solicitud de aclaración a que se refiere la regla 2.2.15. y la ficha de trámite 42/CFF “Aclaración para subsanar las irregularidades detectadas en términos del artículo 17-H Bis del CFF, o en su caso, desahogo de requerimiento o solicitud de prórroga”, contenida en el Anexo 2.”</a:t>
            </a:r>
          </a:p>
        </p:txBody>
      </p:sp>
      <p:sp>
        <p:nvSpPr>
          <p:cNvPr id="4" name="Marcador de número de diapositiva 3">
            <a:extLst>
              <a:ext uri="{FF2B5EF4-FFF2-40B4-BE49-F238E27FC236}">
                <a16:creationId xmlns:a16="http://schemas.microsoft.com/office/drawing/2014/main" id="{85E69658-61BE-4ED7-BD0E-9D3017EFA426}"/>
              </a:ext>
            </a:extLst>
          </p:cNvPr>
          <p:cNvSpPr>
            <a:spLocks noGrp="1"/>
          </p:cNvSpPr>
          <p:nvPr>
            <p:ph type="sldNum" sz="quarter" idx="12"/>
          </p:nvPr>
        </p:nvSpPr>
        <p:spPr/>
        <p:txBody>
          <a:bodyPr/>
          <a:lstStyle/>
          <a:p>
            <a:fld id="{8C17CCC5-45F3-4835-8A02-19EE170C47B2}" type="slidenum">
              <a:rPr lang="es-ES" smtClean="0"/>
              <a:pPr/>
              <a:t>30</a:t>
            </a:fld>
            <a:endParaRPr lang="es-ES" dirty="0"/>
          </a:p>
        </p:txBody>
      </p:sp>
      <p:sp>
        <p:nvSpPr>
          <p:cNvPr id="5" name="3 Marcador de número de diapositiva">
            <a:extLst>
              <a:ext uri="{FF2B5EF4-FFF2-40B4-BE49-F238E27FC236}">
                <a16:creationId xmlns:a16="http://schemas.microsoft.com/office/drawing/2014/main" id="{8EDE6978-DA99-4350-A5F4-9B718C433EF0}"/>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30</a:t>
            </a:fld>
            <a:endParaRPr lang="es-MX" altLang="es-MX" sz="1050" b="1" dirty="0"/>
          </a:p>
        </p:txBody>
      </p:sp>
    </p:spTree>
    <p:extLst>
      <p:ext uri="{BB962C8B-B14F-4D97-AF65-F5344CB8AC3E}">
        <p14:creationId xmlns:p14="http://schemas.microsoft.com/office/powerpoint/2010/main" val="2717217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0189FC-E603-4156-8C20-2AC722C45A7C}"/>
              </a:ext>
            </a:extLst>
          </p:cNvPr>
          <p:cNvSpPr>
            <a:spLocks noGrp="1"/>
          </p:cNvSpPr>
          <p:nvPr>
            <p:ph type="title"/>
          </p:nvPr>
        </p:nvSpPr>
        <p:spPr>
          <a:xfrm>
            <a:off x="577901" y="2115403"/>
            <a:ext cx="2179930" cy="1450757"/>
          </a:xfrm>
        </p:spPr>
        <p:txBody>
          <a:bodyPr>
            <a:normAutofit fontScale="90000"/>
          </a:bodyPr>
          <a:lstStyle/>
          <a:p>
            <a:r>
              <a:rPr lang="es-MX" b="1" dirty="0"/>
              <a:t>Ficha de trámite</a:t>
            </a:r>
          </a:p>
        </p:txBody>
      </p:sp>
      <p:sp>
        <p:nvSpPr>
          <p:cNvPr id="4" name="3 Marcador de número de diapositiva">
            <a:extLst>
              <a:ext uri="{FF2B5EF4-FFF2-40B4-BE49-F238E27FC236}">
                <a16:creationId xmlns:a16="http://schemas.microsoft.com/office/drawing/2014/main" id="{5AC60E33-11F3-46A5-9B0B-80C3A30D7084}"/>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31</a:t>
            </a:fld>
            <a:endParaRPr lang="es-MX" altLang="es-MX" sz="1050" b="1" dirty="0"/>
          </a:p>
        </p:txBody>
      </p:sp>
      <p:pic>
        <p:nvPicPr>
          <p:cNvPr id="8" name="Imagen 7">
            <a:extLst>
              <a:ext uri="{FF2B5EF4-FFF2-40B4-BE49-F238E27FC236}">
                <a16:creationId xmlns:a16="http://schemas.microsoft.com/office/drawing/2014/main" id="{067FB37F-3D3D-9318-351C-483DFDCD2AB7}"/>
              </a:ext>
            </a:extLst>
          </p:cNvPr>
          <p:cNvPicPr>
            <a:picLocks noChangeAspect="1"/>
          </p:cNvPicPr>
          <p:nvPr/>
        </p:nvPicPr>
        <p:blipFill>
          <a:blip r:embed="rId2"/>
          <a:stretch>
            <a:fillRect/>
          </a:stretch>
        </p:blipFill>
        <p:spPr>
          <a:xfrm>
            <a:off x="3211373" y="146304"/>
            <a:ext cx="8156586" cy="6305702"/>
          </a:xfrm>
          <a:prstGeom prst="rect">
            <a:avLst/>
          </a:prstGeom>
        </p:spPr>
      </p:pic>
    </p:spTree>
    <p:extLst>
      <p:ext uri="{BB962C8B-B14F-4D97-AF65-F5344CB8AC3E}">
        <p14:creationId xmlns:p14="http://schemas.microsoft.com/office/powerpoint/2010/main" val="2941250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991E44-30D7-4BAC-882D-815C9A870DD8}"/>
              </a:ext>
            </a:extLst>
          </p:cNvPr>
          <p:cNvPicPr>
            <a:picLocks noChangeAspect="1"/>
          </p:cNvPicPr>
          <p:nvPr/>
        </p:nvPicPr>
        <p:blipFill rotWithShape="1">
          <a:blip r:embed="rId2"/>
          <a:srcRect t="9061" r="48301" b="4077"/>
          <a:stretch/>
        </p:blipFill>
        <p:spPr>
          <a:xfrm>
            <a:off x="2944427" y="235965"/>
            <a:ext cx="6570634" cy="6164835"/>
          </a:xfrm>
          <a:prstGeom prst="rect">
            <a:avLst/>
          </a:prstGeom>
        </p:spPr>
      </p:pic>
      <p:sp>
        <p:nvSpPr>
          <p:cNvPr id="3" name="3 Marcador de número de diapositiva">
            <a:extLst>
              <a:ext uri="{FF2B5EF4-FFF2-40B4-BE49-F238E27FC236}">
                <a16:creationId xmlns:a16="http://schemas.microsoft.com/office/drawing/2014/main" id="{0B2AE387-2E80-4EEB-BE2E-F65087237451}"/>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32</a:t>
            </a:fld>
            <a:endParaRPr lang="es-MX" altLang="es-MX" sz="1050" b="1" dirty="0"/>
          </a:p>
        </p:txBody>
      </p:sp>
    </p:spTree>
    <p:extLst>
      <p:ext uri="{BB962C8B-B14F-4D97-AF65-F5344CB8AC3E}">
        <p14:creationId xmlns:p14="http://schemas.microsoft.com/office/powerpoint/2010/main" val="2548909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044DF3D-22DA-4B2D-A558-B4712AAD1F68}"/>
              </a:ext>
            </a:extLst>
          </p:cNvPr>
          <p:cNvSpPr/>
          <p:nvPr/>
        </p:nvSpPr>
        <p:spPr>
          <a:xfrm>
            <a:off x="0" y="-1"/>
            <a:ext cx="12192000" cy="1092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B62105BE-89F2-4957-B5C6-940A925F5E75}"/>
              </a:ext>
            </a:extLst>
          </p:cNvPr>
          <p:cNvPicPr>
            <a:picLocks noChangeAspect="1"/>
          </p:cNvPicPr>
          <p:nvPr/>
        </p:nvPicPr>
        <p:blipFill rotWithShape="1">
          <a:blip r:embed="rId2"/>
          <a:srcRect l="19131" t="13896" r="20761" b="6646"/>
          <a:stretch/>
        </p:blipFill>
        <p:spPr>
          <a:xfrm>
            <a:off x="4545498" y="183324"/>
            <a:ext cx="7328452" cy="5976727"/>
          </a:xfrm>
          <a:prstGeom prst="rect">
            <a:avLst/>
          </a:prstGeom>
          <a:ln w="12700">
            <a:solidFill>
              <a:schemeClr val="tx1"/>
            </a:solidFill>
          </a:ln>
        </p:spPr>
      </p:pic>
      <p:sp>
        <p:nvSpPr>
          <p:cNvPr id="6" name="Marcador de texto 5">
            <a:extLst>
              <a:ext uri="{FF2B5EF4-FFF2-40B4-BE49-F238E27FC236}">
                <a16:creationId xmlns:a16="http://schemas.microsoft.com/office/drawing/2014/main" id="{D24F6222-6CC6-4093-9407-4DCD453EDCEE}"/>
              </a:ext>
            </a:extLst>
          </p:cNvPr>
          <p:cNvSpPr>
            <a:spLocks noGrp="1"/>
          </p:cNvSpPr>
          <p:nvPr>
            <p:ph idx="1"/>
          </p:nvPr>
        </p:nvSpPr>
        <p:spPr>
          <a:xfrm>
            <a:off x="289559" y="2053753"/>
            <a:ext cx="2411111" cy="4351338"/>
          </a:xfrm>
        </p:spPr>
        <p:txBody>
          <a:bodyPr>
            <a:normAutofit/>
          </a:bodyPr>
          <a:lstStyle/>
          <a:p>
            <a:pPr algn="ctr"/>
            <a:r>
              <a:rPr lang="es-MX" b="1" dirty="0"/>
              <a:t>Acuse de recepción de la aclaración del SAT</a:t>
            </a:r>
          </a:p>
        </p:txBody>
      </p:sp>
      <p:sp>
        <p:nvSpPr>
          <p:cNvPr id="4" name="3 Marcador de número de diapositiva">
            <a:extLst>
              <a:ext uri="{FF2B5EF4-FFF2-40B4-BE49-F238E27FC236}">
                <a16:creationId xmlns:a16="http://schemas.microsoft.com/office/drawing/2014/main" id="{EA66E299-DCFC-4CB8-9002-C1A9A6C566FF}"/>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33</a:t>
            </a:fld>
            <a:endParaRPr lang="es-MX" altLang="es-MX" sz="1050" b="1" dirty="0"/>
          </a:p>
        </p:txBody>
      </p:sp>
    </p:spTree>
    <p:extLst>
      <p:ext uri="{BB962C8B-B14F-4D97-AF65-F5344CB8AC3E}">
        <p14:creationId xmlns:p14="http://schemas.microsoft.com/office/powerpoint/2010/main" val="3594215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027CB-13AF-442A-9A1A-85DEF01C4AF7}"/>
              </a:ext>
            </a:extLst>
          </p:cNvPr>
          <p:cNvSpPr>
            <a:spLocks noGrp="1"/>
          </p:cNvSpPr>
          <p:nvPr>
            <p:ph type="title"/>
          </p:nvPr>
        </p:nvSpPr>
        <p:spPr>
          <a:xfrm>
            <a:off x="599847" y="263347"/>
            <a:ext cx="9720072" cy="965608"/>
          </a:xfrm>
        </p:spPr>
        <p:txBody>
          <a:bodyPr/>
          <a:lstStyle/>
          <a:p>
            <a:pPr algn="ctr"/>
            <a:r>
              <a:rPr lang="es-MX" b="1" dirty="0"/>
              <a:t>Respuesta del SAT</a:t>
            </a:r>
          </a:p>
        </p:txBody>
      </p:sp>
      <p:sp>
        <p:nvSpPr>
          <p:cNvPr id="3" name="Marcador de contenido 2">
            <a:extLst>
              <a:ext uri="{FF2B5EF4-FFF2-40B4-BE49-F238E27FC236}">
                <a16:creationId xmlns:a16="http://schemas.microsoft.com/office/drawing/2014/main" id="{2C8AF849-C86B-47C7-A241-082C989ABD0B}"/>
              </a:ext>
            </a:extLst>
          </p:cNvPr>
          <p:cNvSpPr>
            <a:spLocks noGrp="1"/>
          </p:cNvSpPr>
          <p:nvPr>
            <p:ph idx="1"/>
          </p:nvPr>
        </p:nvSpPr>
        <p:spPr/>
        <p:txBody>
          <a:bodyPr/>
          <a:lstStyle/>
          <a:p>
            <a:endParaRPr lang="es-MX"/>
          </a:p>
        </p:txBody>
      </p:sp>
      <p:pic>
        <p:nvPicPr>
          <p:cNvPr id="5" name="Imagen 4">
            <a:extLst>
              <a:ext uri="{FF2B5EF4-FFF2-40B4-BE49-F238E27FC236}">
                <a16:creationId xmlns:a16="http://schemas.microsoft.com/office/drawing/2014/main" id="{9817C6E8-5ACF-4DF8-A364-DC8E0D912C2B}"/>
              </a:ext>
            </a:extLst>
          </p:cNvPr>
          <p:cNvPicPr>
            <a:picLocks noChangeAspect="1"/>
          </p:cNvPicPr>
          <p:nvPr/>
        </p:nvPicPr>
        <p:blipFill rotWithShape="1">
          <a:blip r:embed="rId2"/>
          <a:srcRect l="19131" t="13423" r="21146" b="5292"/>
          <a:stretch/>
        </p:blipFill>
        <p:spPr>
          <a:xfrm>
            <a:off x="4015409" y="1027171"/>
            <a:ext cx="6939492" cy="5310067"/>
          </a:xfrm>
          <a:prstGeom prst="rect">
            <a:avLst/>
          </a:prstGeom>
        </p:spPr>
      </p:pic>
      <p:sp>
        <p:nvSpPr>
          <p:cNvPr id="4" name="3 Marcador de número de diapositiva">
            <a:extLst>
              <a:ext uri="{FF2B5EF4-FFF2-40B4-BE49-F238E27FC236}">
                <a16:creationId xmlns:a16="http://schemas.microsoft.com/office/drawing/2014/main" id="{0B33F728-C6C0-49FC-ACDC-E6AE4ABCB79D}"/>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34</a:t>
            </a:fld>
            <a:endParaRPr lang="es-MX" altLang="es-MX" sz="1050" b="1" dirty="0"/>
          </a:p>
        </p:txBody>
      </p:sp>
    </p:spTree>
    <p:extLst>
      <p:ext uri="{BB962C8B-B14F-4D97-AF65-F5344CB8AC3E}">
        <p14:creationId xmlns:p14="http://schemas.microsoft.com/office/powerpoint/2010/main" val="1887758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1C6343-8C31-2192-8A31-A43EC143915E}"/>
              </a:ext>
            </a:extLst>
          </p:cNvPr>
          <p:cNvSpPr>
            <a:spLocks noGrp="1"/>
          </p:cNvSpPr>
          <p:nvPr>
            <p:ph type="title"/>
          </p:nvPr>
        </p:nvSpPr>
        <p:spPr/>
        <p:txBody>
          <a:bodyPr/>
          <a:lstStyle/>
          <a:p>
            <a:r>
              <a:rPr lang="es-MX" dirty="0"/>
              <a:t>Renovación de FIEL caduca (regla 2.2.14 y 2.2.19)</a:t>
            </a:r>
          </a:p>
        </p:txBody>
      </p:sp>
      <p:sp>
        <p:nvSpPr>
          <p:cNvPr id="3" name="Marcador de contenido 2">
            <a:extLst>
              <a:ext uri="{FF2B5EF4-FFF2-40B4-BE49-F238E27FC236}">
                <a16:creationId xmlns:a16="http://schemas.microsoft.com/office/drawing/2014/main" id="{C799EA91-FE0C-7287-9530-2DACD9F76FDF}"/>
              </a:ext>
            </a:extLst>
          </p:cNvPr>
          <p:cNvSpPr>
            <a:spLocks noGrp="1"/>
          </p:cNvSpPr>
          <p:nvPr>
            <p:ph idx="1"/>
          </p:nvPr>
        </p:nvSpPr>
        <p:spPr/>
        <p:txBody>
          <a:bodyPr>
            <a:normAutofit fontScale="92500"/>
          </a:bodyPr>
          <a:lstStyle/>
          <a:p>
            <a:pPr algn="just"/>
            <a:r>
              <a:rPr lang="es-MX" dirty="0"/>
              <a:t>Se actualiza la referencia a la fichas de tramite y al anexo 2 de la RMF indicando que el SAT proporcionará el Certificado de </a:t>
            </a:r>
            <a:r>
              <a:rPr lang="es-MX" dirty="0" err="1"/>
              <a:t>e.firma</a:t>
            </a:r>
            <a:r>
              <a:rPr lang="es-MX" dirty="0"/>
              <a:t> a las personas que lo soliciten, previo cumplimiento de los requisitos señalados en las fichas de trámite </a:t>
            </a:r>
          </a:p>
          <a:p>
            <a:pPr algn="just"/>
            <a:r>
              <a:rPr lang="es-MX" dirty="0"/>
              <a:t>14/CFF “Solicitud de generación del Certificado de </a:t>
            </a:r>
            <a:r>
              <a:rPr lang="es-MX" dirty="0" err="1"/>
              <a:t>e.firma</a:t>
            </a:r>
            <a:r>
              <a:rPr lang="es-MX" dirty="0"/>
              <a:t> para personas físicas”, </a:t>
            </a:r>
          </a:p>
          <a:p>
            <a:pPr algn="just"/>
            <a:r>
              <a:rPr lang="es-MX" dirty="0"/>
              <a:t>16/CFF “Solicitud de generación del Certificado de </a:t>
            </a:r>
            <a:r>
              <a:rPr lang="es-MX" dirty="0" err="1"/>
              <a:t>e.firma</a:t>
            </a:r>
            <a:r>
              <a:rPr lang="es-MX" dirty="0"/>
              <a:t> para personas morales”, </a:t>
            </a:r>
          </a:p>
          <a:p>
            <a:pPr algn="just"/>
            <a:r>
              <a:rPr lang="es-MX" dirty="0"/>
              <a:t>15/CFF “Solicitud de renovación del Certificado de </a:t>
            </a:r>
            <a:r>
              <a:rPr lang="es-MX" dirty="0" err="1"/>
              <a:t>e.firma</a:t>
            </a:r>
            <a:r>
              <a:rPr lang="es-MX" dirty="0"/>
              <a:t> para personas físicas” y </a:t>
            </a:r>
          </a:p>
          <a:p>
            <a:pPr algn="just"/>
            <a:r>
              <a:rPr lang="es-MX" dirty="0"/>
              <a:t>17/CFF “Solicitud de renovación del Certificado de </a:t>
            </a:r>
            <a:r>
              <a:rPr lang="es-MX" dirty="0" err="1"/>
              <a:t>e.firma</a:t>
            </a:r>
            <a:r>
              <a:rPr lang="es-MX" dirty="0"/>
              <a:t> para personas morales”, contenidas en el Anexo 1-A2, según sea el caso.</a:t>
            </a:r>
          </a:p>
          <a:p>
            <a:pPr algn="just"/>
            <a:r>
              <a:rPr lang="es-MX" dirty="0"/>
              <a:t>Cuando se identifique que el contribuyente se ubica en alguno de los supuestos del artículo 17-D, párrafo quinto y sexto párrafos del CFF y no haya corregido su situación fiscal, el SAT negará la emisión generación o renovación del certificado de </a:t>
            </a:r>
            <a:r>
              <a:rPr lang="es-MX" dirty="0" err="1"/>
              <a:t>e.firma</a:t>
            </a:r>
            <a:r>
              <a:rPr lang="es-MX" dirty="0"/>
              <a:t>.</a:t>
            </a:r>
            <a:endParaRPr lang="es-MX" sz="2000" dirty="0"/>
          </a:p>
        </p:txBody>
      </p:sp>
    </p:spTree>
    <p:extLst>
      <p:ext uri="{BB962C8B-B14F-4D97-AF65-F5344CB8AC3E}">
        <p14:creationId xmlns:p14="http://schemas.microsoft.com/office/powerpoint/2010/main" val="3270266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F592A3-0A08-2841-5FB1-30CA0B329F5F}"/>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F89DBF6F-57CA-3CBD-B416-0B48C3C4FF64}"/>
              </a:ext>
            </a:extLst>
          </p:cNvPr>
          <p:cNvPicPr>
            <a:picLocks noGrp="1" noChangeAspect="1"/>
          </p:cNvPicPr>
          <p:nvPr>
            <p:ph idx="1"/>
          </p:nvPr>
        </p:nvPicPr>
        <p:blipFill>
          <a:blip r:embed="rId2"/>
          <a:stretch>
            <a:fillRect/>
          </a:stretch>
        </p:blipFill>
        <p:spPr>
          <a:xfrm>
            <a:off x="2034364" y="600300"/>
            <a:ext cx="7598734" cy="5505340"/>
          </a:xfrm>
        </p:spPr>
      </p:pic>
    </p:spTree>
    <p:extLst>
      <p:ext uri="{BB962C8B-B14F-4D97-AF65-F5344CB8AC3E}">
        <p14:creationId xmlns:p14="http://schemas.microsoft.com/office/powerpoint/2010/main" val="3254546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849056-DD5A-0AA2-2D3E-22AD8BAAA803}"/>
              </a:ext>
            </a:extLst>
          </p:cNvPr>
          <p:cNvSpPr>
            <a:spLocks noGrp="1"/>
          </p:cNvSpPr>
          <p:nvPr>
            <p:ph type="title"/>
          </p:nvPr>
        </p:nvSpPr>
        <p:spPr/>
        <p:txBody>
          <a:bodyPr>
            <a:normAutofit/>
          </a:bodyPr>
          <a:lstStyle/>
          <a:p>
            <a:r>
              <a:rPr lang="es-MX" sz="4000" dirty="0"/>
              <a:t>Facilidades para no habilitar el buzón tributario Regla 2.2.22</a:t>
            </a:r>
          </a:p>
        </p:txBody>
      </p:sp>
      <p:sp>
        <p:nvSpPr>
          <p:cNvPr id="3" name="Marcador de contenido 2">
            <a:extLst>
              <a:ext uri="{FF2B5EF4-FFF2-40B4-BE49-F238E27FC236}">
                <a16:creationId xmlns:a16="http://schemas.microsoft.com/office/drawing/2014/main" id="{0C0BA957-C229-0B08-CBC4-7691797660F4}"/>
              </a:ext>
            </a:extLst>
          </p:cNvPr>
          <p:cNvSpPr>
            <a:spLocks noGrp="1"/>
          </p:cNvSpPr>
          <p:nvPr>
            <p:ph idx="1"/>
          </p:nvPr>
        </p:nvSpPr>
        <p:spPr/>
        <p:txBody>
          <a:bodyPr>
            <a:normAutofit fontScale="92500" lnSpcReduction="10000"/>
          </a:bodyPr>
          <a:lstStyle/>
          <a:p>
            <a:pPr marL="0" indent="0" algn="just">
              <a:buNone/>
            </a:pPr>
            <a:r>
              <a:rPr lang="es-MX" sz="2400" dirty="0"/>
              <a:t>Respecto a la habilitación del buzón tributario, los contribuyentes </a:t>
            </a:r>
            <a:r>
              <a:rPr lang="es-MX" sz="2400" b="1" dirty="0"/>
              <a:t>personas físicas</a:t>
            </a:r>
            <a:r>
              <a:rPr lang="es-MX" sz="2400" dirty="0"/>
              <a:t> que cuenten ante el RFC con situación fiscal: </a:t>
            </a:r>
          </a:p>
          <a:p>
            <a:pPr algn="just">
              <a:buFont typeface="Wingdings" panose="05000000000000000000" pitchFamily="2" charset="2"/>
              <a:buChar char="§"/>
            </a:pPr>
            <a:r>
              <a:rPr lang="es-MX" sz="2400" dirty="0"/>
              <a:t>Sin obligaciones fiscales, </a:t>
            </a:r>
          </a:p>
          <a:p>
            <a:pPr algn="just">
              <a:buFont typeface="Wingdings" panose="05000000000000000000" pitchFamily="2" charset="2"/>
              <a:buChar char="§"/>
            </a:pPr>
            <a:r>
              <a:rPr lang="es-MX" sz="2400" dirty="0"/>
              <a:t>Sin actividad económica o </a:t>
            </a:r>
          </a:p>
          <a:p>
            <a:pPr algn="just">
              <a:buFont typeface="Wingdings" panose="05000000000000000000" pitchFamily="2" charset="2"/>
              <a:buChar char="§"/>
            </a:pPr>
            <a:r>
              <a:rPr lang="es-MX" sz="2400" dirty="0"/>
              <a:t>Suspendidos, </a:t>
            </a:r>
          </a:p>
          <a:p>
            <a:pPr algn="just"/>
            <a:r>
              <a:rPr lang="es-MX" sz="2400" dirty="0"/>
              <a:t>Tendrán la opción de no habilitar el buzón tributario. </a:t>
            </a:r>
          </a:p>
          <a:p>
            <a:pPr marL="0" indent="0" algn="just">
              <a:buNone/>
            </a:pPr>
            <a:r>
              <a:rPr lang="es-MX" sz="2400" dirty="0"/>
              <a:t>Para las personas morales que cuenten ante el RFC con situación fiscal de suspendidos tendrán la opción de habilitar el buzón tributario. </a:t>
            </a:r>
          </a:p>
          <a:p>
            <a:pPr marL="0" indent="0" algn="just">
              <a:buNone/>
            </a:pPr>
            <a:r>
              <a:rPr lang="es-MX" sz="2400" dirty="0"/>
              <a:t>Para las personas físicas y morales que se encuentren ante el RFC con situación fiscal de cancelados quedan relevados de habilitar el buzón tributario. </a:t>
            </a:r>
          </a:p>
        </p:txBody>
      </p:sp>
    </p:spTree>
    <p:extLst>
      <p:ext uri="{BB962C8B-B14F-4D97-AF65-F5344CB8AC3E}">
        <p14:creationId xmlns:p14="http://schemas.microsoft.com/office/powerpoint/2010/main" val="1993489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7DDAEB4-C94D-4562-38A6-7AA79219A3A9}"/>
              </a:ext>
            </a:extLst>
          </p:cNvPr>
          <p:cNvSpPr>
            <a:spLocks noGrp="1"/>
          </p:cNvSpPr>
          <p:nvPr>
            <p:ph type="title"/>
          </p:nvPr>
        </p:nvSpPr>
        <p:spPr/>
        <p:txBody>
          <a:bodyPr>
            <a:normAutofit/>
          </a:bodyPr>
          <a:lstStyle/>
          <a:p>
            <a:r>
              <a:rPr lang="es-MX" sz="3600" dirty="0"/>
              <a:t>Facilidades para no habilitar el buzón tributario Regla 2.2.22</a:t>
            </a:r>
          </a:p>
        </p:txBody>
      </p:sp>
      <p:sp>
        <p:nvSpPr>
          <p:cNvPr id="3" name="Marcador de contenido 2">
            <a:extLst>
              <a:ext uri="{FF2B5EF4-FFF2-40B4-BE49-F238E27FC236}">
                <a16:creationId xmlns:a16="http://schemas.microsoft.com/office/drawing/2014/main" id="{5C017AE5-2471-9BCE-6F87-7FA4C43A729B}"/>
              </a:ext>
            </a:extLst>
          </p:cNvPr>
          <p:cNvSpPr>
            <a:spLocks noGrp="1"/>
          </p:cNvSpPr>
          <p:nvPr>
            <p:ph idx="1"/>
          </p:nvPr>
        </p:nvSpPr>
        <p:spPr/>
        <p:txBody>
          <a:bodyPr>
            <a:normAutofit/>
          </a:bodyPr>
          <a:lstStyle/>
          <a:p>
            <a:pPr marL="0" indent="0" algn="just">
              <a:buNone/>
            </a:pPr>
            <a:r>
              <a:rPr lang="es-MX" sz="2000" dirty="0"/>
              <a:t>Lo establecido en esta regla no será aplicable:</a:t>
            </a:r>
          </a:p>
          <a:p>
            <a:pPr marL="571500" indent="-571500" algn="just">
              <a:buAutoNum type="romanUcPeriod"/>
            </a:pPr>
            <a:r>
              <a:rPr lang="es-MX" sz="2000" dirty="0"/>
              <a:t>Tratándose de los trámites o procedimientos, en los que se requiera que el contribuyente cuente con buzón tributario. </a:t>
            </a:r>
          </a:p>
          <a:p>
            <a:pPr marL="571500" indent="-571500" algn="just">
              <a:buAutoNum type="romanUcPeriod"/>
            </a:pPr>
            <a:r>
              <a:rPr lang="es-MX" sz="2000" dirty="0"/>
              <a:t>Tratándose de contribuyentes que hayan emitido CFDI de ingreso o recibido CFDI de nómina, dentro de los últimos doce meses. </a:t>
            </a:r>
          </a:p>
          <a:p>
            <a:pPr marL="0" indent="0" algn="just">
              <a:buNone/>
            </a:pPr>
            <a:r>
              <a:rPr lang="es-MX" sz="2000" dirty="0"/>
              <a:t>Asimismo, para los efectos de los artículos 17-K, tercer párrafo y 86-C del CFF, los contribuyentes comprendidos en el Título IV, Capítulo I de la Ley del ISR a que se refiere el artículo 94 de dicha Ley, que hayan obtenido ingresos en el ejercicio inmediato anterior menores a $400,000.00 (cuatrocientos mil pesos 00/100 M.N.), podrán optar por no habilitar el buzón tributario. </a:t>
            </a:r>
          </a:p>
        </p:txBody>
      </p:sp>
    </p:spTree>
    <p:extLst>
      <p:ext uri="{BB962C8B-B14F-4D97-AF65-F5344CB8AC3E}">
        <p14:creationId xmlns:p14="http://schemas.microsoft.com/office/powerpoint/2010/main" val="3180220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BEC23C8-ACB2-8D9A-7405-B677D4568F1F}"/>
              </a:ext>
            </a:extLst>
          </p:cNvPr>
          <p:cNvSpPr>
            <a:spLocks noGrp="1"/>
          </p:cNvSpPr>
          <p:nvPr>
            <p:ph type="title"/>
          </p:nvPr>
        </p:nvSpPr>
        <p:spPr/>
        <p:txBody>
          <a:bodyPr/>
          <a:lstStyle/>
          <a:p>
            <a:r>
              <a:rPr lang="es-MX" dirty="0"/>
              <a:t>Devoluciones y compensaciones</a:t>
            </a:r>
          </a:p>
        </p:txBody>
      </p:sp>
      <p:sp>
        <p:nvSpPr>
          <p:cNvPr id="5" name="Marcador de texto 4">
            <a:extLst>
              <a:ext uri="{FF2B5EF4-FFF2-40B4-BE49-F238E27FC236}">
                <a16:creationId xmlns:a16="http://schemas.microsoft.com/office/drawing/2014/main" id="{07D82E4F-83ED-1B51-50D1-B0FC4E7459C6}"/>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1130193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a:extLst>
              <a:ext uri="{FF2B5EF4-FFF2-40B4-BE49-F238E27FC236}">
                <a16:creationId xmlns:a16="http://schemas.microsoft.com/office/drawing/2014/main" id="{3FACB93B-DB53-481F-8549-B82EC417805C}"/>
              </a:ext>
            </a:extLst>
          </p:cNvPr>
          <p:cNvSpPr>
            <a:spLocks noGrp="1"/>
          </p:cNvSpPr>
          <p:nvPr>
            <p:ph type="title"/>
          </p:nvPr>
        </p:nvSpPr>
        <p:spPr/>
        <p:txBody>
          <a:bodyPr>
            <a:normAutofit/>
          </a:bodyPr>
          <a:lstStyle>
            <a:lvl1pPr>
              <a:defRPr sz="3200" b="0">
                <a:solidFill>
                  <a:srgbClr val="424456"/>
                </a:solidFill>
                <a:latin typeface="Trebuchet MS"/>
                <a:ea typeface="Trebuchet MS"/>
                <a:cs typeface="Trebuchet MS"/>
                <a:sym typeface="Trebuchet MS"/>
              </a:defRPr>
            </a:lvl1pPr>
          </a:lstStyle>
          <a:p>
            <a:pPr algn="ctr">
              <a:defRPr/>
            </a:pPr>
            <a:r>
              <a:rPr lang="es-MX" b="1" dirty="0">
                <a:solidFill>
                  <a:schemeClr val="tx1"/>
                </a:solidFill>
              </a:rPr>
              <a:t>Saldos a favor de personas físicas (devolución)</a:t>
            </a:r>
            <a:r>
              <a:rPr b="1" dirty="0">
                <a:solidFill>
                  <a:schemeClr val="tx1"/>
                </a:solidFill>
              </a:rPr>
              <a:t> </a:t>
            </a:r>
            <a:br>
              <a:rPr lang="es-MX" b="1" dirty="0">
                <a:solidFill>
                  <a:schemeClr val="tx1"/>
                </a:solidFill>
              </a:rPr>
            </a:br>
            <a:r>
              <a:rPr b="1" dirty="0">
                <a:solidFill>
                  <a:schemeClr val="tx1"/>
                </a:solidFill>
              </a:rPr>
              <a:t>(</a:t>
            </a:r>
            <a:r>
              <a:rPr lang="es-MX" b="1" dirty="0">
                <a:solidFill>
                  <a:schemeClr val="tx1"/>
                </a:solidFill>
              </a:rPr>
              <a:t>Regla</a:t>
            </a:r>
            <a:r>
              <a:rPr b="1" dirty="0">
                <a:solidFill>
                  <a:schemeClr val="tx1"/>
                </a:solidFill>
              </a:rPr>
              <a:t> 2.3.</a:t>
            </a:r>
            <a:r>
              <a:rPr lang="es-MX" b="1" dirty="0">
                <a:solidFill>
                  <a:schemeClr val="tx1"/>
                </a:solidFill>
              </a:rPr>
              <a:t>2</a:t>
            </a:r>
            <a:r>
              <a:rPr b="1" dirty="0">
                <a:solidFill>
                  <a:schemeClr val="tx1"/>
                </a:solidFill>
              </a:rPr>
              <a:t>)</a:t>
            </a:r>
          </a:p>
        </p:txBody>
      </p:sp>
      <p:sp>
        <p:nvSpPr>
          <p:cNvPr id="16387" name="Shape 347">
            <a:extLst>
              <a:ext uri="{FF2B5EF4-FFF2-40B4-BE49-F238E27FC236}">
                <a16:creationId xmlns:a16="http://schemas.microsoft.com/office/drawing/2014/main" id="{5C9D7FD6-A31F-469A-9C10-C99795D171AD}"/>
              </a:ext>
            </a:extLst>
          </p:cNvPr>
          <p:cNvSpPr>
            <a:spLocks noGrp="1" noChangeArrowheads="1"/>
          </p:cNvSpPr>
          <p:nvPr>
            <p:ph idx="1"/>
          </p:nvPr>
        </p:nvSpPr>
        <p:spPr/>
        <p:txBody>
          <a:bodyPr>
            <a:normAutofit/>
          </a:bodyPr>
          <a:lstStyle/>
          <a:p>
            <a:pPr marL="82550" indent="0" algn="just">
              <a:lnSpc>
                <a:spcPct val="100000"/>
              </a:lnSpc>
              <a:spcBef>
                <a:spcPts val="0"/>
              </a:spcBef>
              <a:spcAft>
                <a:spcPts val="1800"/>
              </a:spcAft>
              <a:buClr>
                <a:srgbClr val="A04DA3"/>
              </a:buClr>
              <a:buNone/>
            </a:pPr>
            <a:r>
              <a:rPr lang="es-MX" altLang="es-MX" sz="2000" dirty="0">
                <a:solidFill>
                  <a:srgbClr val="000000"/>
                </a:solidFill>
                <a:latin typeface="Georgia" panose="02040502050405020303" pitchFamily="18" charset="0"/>
                <a:sym typeface="Georgia" panose="02040502050405020303" pitchFamily="18" charset="0"/>
              </a:rPr>
              <a:t>Continua la facilidad de que las personas físicas que presenten su declaración anual del ejercicio fiscal inmediato anterior, mediante el formato electrónico correspondiente y determinen saldo a favor del ISR, podrán optar por solicitar a las autoridades fiscales su devolución marcando el recuadro respectivo, para considerarse dentro del Sistema Automático de Devoluciones que constituye una facilidad administrativa para los contribuyentes, siempre que se opte por ejercerla hasta el día 31 de julio del ejercicio a que se refiere la presente Resolución.</a:t>
            </a:r>
          </a:p>
          <a:p>
            <a:pPr marL="82550" indent="0" algn="just">
              <a:lnSpc>
                <a:spcPct val="100000"/>
              </a:lnSpc>
              <a:spcBef>
                <a:spcPts val="0"/>
              </a:spcBef>
              <a:spcAft>
                <a:spcPts val="1800"/>
              </a:spcAft>
              <a:buClr>
                <a:srgbClr val="A04DA3"/>
              </a:buClr>
              <a:buNone/>
            </a:pPr>
            <a:r>
              <a:rPr lang="es-MX" altLang="es-MX" sz="2000" dirty="0">
                <a:solidFill>
                  <a:srgbClr val="000000"/>
                </a:solidFill>
                <a:latin typeface="Georgia" panose="02040502050405020303" pitchFamily="18" charset="0"/>
                <a:sym typeface="Georgia" panose="02040502050405020303" pitchFamily="18" charset="0"/>
              </a:rPr>
              <a:t>Las personas físicas que opten por aplicar la facilidad señalada en la presente regla, además de reunir los requisitos que señalan las disposiciones fiscales, deberán: </a:t>
            </a:r>
          </a:p>
          <a:p>
            <a:pPr marL="82550" indent="0" algn="just">
              <a:lnSpc>
                <a:spcPct val="100000"/>
              </a:lnSpc>
              <a:spcBef>
                <a:spcPts val="0"/>
              </a:spcBef>
              <a:spcAft>
                <a:spcPts val="1800"/>
              </a:spcAft>
              <a:buClr>
                <a:srgbClr val="A04DA3"/>
              </a:buClr>
              <a:buNone/>
            </a:pPr>
            <a:endParaRPr lang="es-MX" altLang="es-MX" sz="2000" dirty="0">
              <a:solidFill>
                <a:srgbClr val="000000"/>
              </a:solidFill>
              <a:latin typeface="Georgia" panose="02040502050405020303" pitchFamily="18" charset="0"/>
              <a:sym typeface="Georgia" panose="02040502050405020303" pitchFamily="18" charset="0"/>
            </a:endParaRPr>
          </a:p>
        </p:txBody>
      </p:sp>
      <p:sp>
        <p:nvSpPr>
          <p:cNvPr id="2" name="Marcador de número de diapositiva 1">
            <a:extLst>
              <a:ext uri="{FF2B5EF4-FFF2-40B4-BE49-F238E27FC236}">
                <a16:creationId xmlns:a16="http://schemas.microsoft.com/office/drawing/2014/main" id="{FD221D5A-E1FC-4C3C-830A-5AB5B940E026}"/>
              </a:ext>
            </a:extLst>
          </p:cNvPr>
          <p:cNvSpPr>
            <a:spLocks noGrp="1"/>
          </p:cNvSpPr>
          <p:nvPr>
            <p:ph type="sldNum" sz="quarter" idx="12"/>
          </p:nvPr>
        </p:nvSpPr>
        <p:spPr/>
        <p:txBody>
          <a:bodyPr/>
          <a:lstStyle/>
          <a:p>
            <a:fld id="{EB3B176E-B9E9-46B8-9AF4-3B07F2B7595E}" type="slidenum">
              <a:rPr lang="es-MX" smtClean="0"/>
              <a:t>40</a:t>
            </a:fld>
            <a:endParaRPr lang="es-MX"/>
          </a:p>
        </p:txBody>
      </p:sp>
      <p:sp>
        <p:nvSpPr>
          <p:cNvPr id="5" name="3 Marcador de número de diapositiva">
            <a:extLst>
              <a:ext uri="{FF2B5EF4-FFF2-40B4-BE49-F238E27FC236}">
                <a16:creationId xmlns:a16="http://schemas.microsoft.com/office/drawing/2014/main" id="{5C329281-1A12-46EA-AC2E-3BBDD0D8DD2A}"/>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40</a:t>
            </a:fld>
            <a:endParaRPr lang="es-MX" altLang="es-MX" sz="1050" b="1" dirty="0"/>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a:extLst>
              <a:ext uri="{FF2B5EF4-FFF2-40B4-BE49-F238E27FC236}">
                <a16:creationId xmlns:a16="http://schemas.microsoft.com/office/drawing/2014/main" id="{D474CFA5-169F-4131-8516-CBE8D80990D5}"/>
              </a:ext>
            </a:extLst>
          </p:cNvPr>
          <p:cNvSpPr>
            <a:spLocks noGrp="1"/>
          </p:cNvSpPr>
          <p:nvPr>
            <p:ph type="title"/>
          </p:nvPr>
        </p:nvSpPr>
        <p:spPr/>
        <p:txBody>
          <a:bodyPr>
            <a:normAutofit/>
          </a:bodyPr>
          <a:lstStyle>
            <a:lvl1pPr defTabSz="758951">
              <a:defRPr sz="3320" b="0">
                <a:solidFill>
                  <a:srgbClr val="424456"/>
                </a:solidFill>
                <a:latin typeface="Trebuchet MS"/>
                <a:ea typeface="Trebuchet MS"/>
                <a:cs typeface="Trebuchet MS"/>
                <a:sym typeface="Trebuchet MS"/>
              </a:defRPr>
            </a:lvl1pPr>
          </a:lstStyle>
          <a:p>
            <a:pPr algn="ctr">
              <a:defRPr/>
            </a:pPr>
            <a:r>
              <a:rPr lang="es-MX" b="1" dirty="0"/>
              <a:t>Devolución</a:t>
            </a:r>
            <a:r>
              <a:rPr b="1" dirty="0"/>
              <a:t> </a:t>
            </a:r>
            <a:r>
              <a:rPr lang="es-MX" b="1" dirty="0"/>
              <a:t>automática </a:t>
            </a:r>
            <a:r>
              <a:rPr b="1" dirty="0"/>
              <a:t>del </a:t>
            </a:r>
            <a:r>
              <a:rPr lang="es-MX" b="1" dirty="0"/>
              <a:t>Saldo</a:t>
            </a:r>
            <a:r>
              <a:rPr b="1" dirty="0"/>
              <a:t> a favor de ISR </a:t>
            </a:r>
            <a:br>
              <a:rPr lang="es-MX" b="1" dirty="0"/>
            </a:br>
            <a:r>
              <a:rPr b="1" dirty="0"/>
              <a:t>(</a:t>
            </a:r>
            <a:r>
              <a:rPr lang="es-MX" b="1" dirty="0"/>
              <a:t>Regla</a:t>
            </a:r>
            <a:r>
              <a:rPr b="1" dirty="0"/>
              <a:t> 2.3.</a:t>
            </a:r>
            <a:r>
              <a:rPr lang="es-MX" b="1" dirty="0"/>
              <a:t>2</a:t>
            </a:r>
            <a:r>
              <a:rPr b="1" dirty="0"/>
              <a:t>)</a:t>
            </a:r>
          </a:p>
        </p:txBody>
      </p:sp>
      <p:sp>
        <p:nvSpPr>
          <p:cNvPr id="350" name="Shape 350">
            <a:extLst>
              <a:ext uri="{FF2B5EF4-FFF2-40B4-BE49-F238E27FC236}">
                <a16:creationId xmlns:a16="http://schemas.microsoft.com/office/drawing/2014/main" id="{3004DEA5-D144-4BF7-8DCD-8C85C5435B25}"/>
              </a:ext>
            </a:extLst>
          </p:cNvPr>
          <p:cNvSpPr>
            <a:spLocks noGrp="1"/>
          </p:cNvSpPr>
          <p:nvPr>
            <p:ph idx="1"/>
          </p:nvPr>
        </p:nvSpPr>
        <p:spPr/>
        <p:txBody>
          <a:bodyPr>
            <a:normAutofit fontScale="77500" lnSpcReduction="20000"/>
          </a:bodyPr>
          <a:lstStyle/>
          <a:p>
            <a:pPr marL="652463" indent="-571500" algn="just">
              <a:lnSpc>
                <a:spcPct val="120000"/>
              </a:lnSpc>
              <a:spcBef>
                <a:spcPts val="0"/>
              </a:spcBef>
              <a:spcAft>
                <a:spcPts val="1200"/>
              </a:spcAft>
              <a:buClr>
                <a:srgbClr val="A04DA3"/>
              </a:buClr>
              <a:buFont typeface="+mj-lt"/>
              <a:buAutoNum type="romanUcPeriod"/>
            </a:pPr>
            <a:r>
              <a:rPr lang="es-MX" altLang="es-MX" dirty="0">
                <a:solidFill>
                  <a:srgbClr val="000000"/>
                </a:solidFill>
                <a:latin typeface="Arial" panose="020B0604020202020204" pitchFamily="34" charset="0"/>
                <a:cs typeface="Arial" panose="020B0604020202020204" pitchFamily="34" charset="0"/>
                <a:sym typeface="Georgia" panose="02040502050405020303" pitchFamily="18" charset="0"/>
              </a:rPr>
              <a:t>Presentar la declaración del ejercicio fiscal inmediato anterior al que se refiere la presente Resolución, utilizando la e.firma o la e.firma portable cuando soliciten la devolución del saldo a favor, por un importe de $10,001.00 (diez mil pesos 00/100 M.N.) a $150,000.00 (ciento cincuenta mil pesos 00/100 M.N.).</a:t>
            </a:r>
          </a:p>
          <a:p>
            <a:pPr marL="80963" indent="0" algn="just">
              <a:lnSpc>
                <a:spcPct val="120000"/>
              </a:lnSpc>
              <a:spcBef>
                <a:spcPts val="0"/>
              </a:spcBef>
              <a:spcAft>
                <a:spcPts val="1200"/>
              </a:spcAft>
              <a:buClr>
                <a:srgbClr val="A04DA3"/>
              </a:buClr>
              <a:buNone/>
            </a:pPr>
            <a:endParaRPr lang="es-MX" altLang="es-MX" sz="1600" dirty="0">
              <a:solidFill>
                <a:srgbClr val="000000"/>
              </a:solidFill>
              <a:latin typeface="Arial" panose="020B0604020202020204" pitchFamily="34" charset="0"/>
              <a:cs typeface="Arial" panose="020B0604020202020204" pitchFamily="34" charset="0"/>
              <a:sym typeface="Georgia" panose="02040502050405020303" pitchFamily="18" charset="0"/>
            </a:endParaRPr>
          </a:p>
          <a:p>
            <a:pPr marL="80963" indent="0" algn="just">
              <a:lnSpc>
                <a:spcPct val="120000"/>
              </a:lnSpc>
              <a:spcBef>
                <a:spcPts val="0"/>
              </a:spcBef>
              <a:spcAft>
                <a:spcPts val="1200"/>
              </a:spcAft>
              <a:buClr>
                <a:srgbClr val="A04DA3"/>
              </a:buClr>
              <a:buNone/>
            </a:pPr>
            <a:r>
              <a:rPr lang="es-MX" altLang="es-MX" dirty="0">
                <a:solidFill>
                  <a:srgbClr val="000000"/>
                </a:solidFill>
                <a:latin typeface="Arial" panose="020B0604020202020204" pitchFamily="34" charset="0"/>
                <a:cs typeface="Arial" panose="020B0604020202020204" pitchFamily="34" charset="0"/>
                <a:sym typeface="Georgia" panose="02040502050405020303" pitchFamily="18" charset="0"/>
              </a:rPr>
              <a:t>Asimismo, los contribuyentes podrán utilizar la Contraseña para presentar la declaración del ejercicio inmediato anterior al que se refiere la presente Resolución en los siguientes supuestos:</a:t>
            </a:r>
          </a:p>
          <a:p>
            <a:pPr marL="595313" indent="-514350" algn="just">
              <a:lnSpc>
                <a:spcPct val="120000"/>
              </a:lnSpc>
              <a:spcBef>
                <a:spcPts val="0"/>
              </a:spcBef>
              <a:spcAft>
                <a:spcPts val="1200"/>
              </a:spcAft>
              <a:buClr>
                <a:srgbClr val="A04DA3"/>
              </a:buClr>
              <a:buFont typeface="+mj-lt"/>
              <a:buAutoNum type="alphaLcParenR"/>
            </a:pPr>
            <a:r>
              <a:rPr lang="es-MX" altLang="es-MX" dirty="0">
                <a:solidFill>
                  <a:srgbClr val="000000"/>
                </a:solidFill>
                <a:latin typeface="Arial" panose="020B0604020202020204" pitchFamily="34" charset="0"/>
                <a:cs typeface="Arial" panose="020B0604020202020204" pitchFamily="34" charset="0"/>
                <a:sym typeface="Georgia" panose="02040502050405020303" pitchFamily="18" charset="0"/>
              </a:rPr>
              <a:t>Cuando el importe del saldo a favor sea igual o menor a $10,000.00 (diez mil pesos 00/100 M.N.).</a:t>
            </a:r>
          </a:p>
          <a:p>
            <a:pPr marL="595313" indent="-514350" algn="just">
              <a:lnSpc>
                <a:spcPct val="120000"/>
              </a:lnSpc>
              <a:spcBef>
                <a:spcPts val="0"/>
              </a:spcBef>
              <a:spcAft>
                <a:spcPts val="1200"/>
              </a:spcAft>
              <a:buClr>
                <a:srgbClr val="A04DA3"/>
              </a:buClr>
              <a:buFont typeface="+mj-lt"/>
              <a:buAutoNum type="alphaLcParenR"/>
            </a:pPr>
            <a:r>
              <a:rPr lang="es-MX" altLang="es-MX" dirty="0">
                <a:solidFill>
                  <a:srgbClr val="000000"/>
                </a:solidFill>
                <a:latin typeface="Arial" panose="020B0604020202020204" pitchFamily="34" charset="0"/>
                <a:cs typeface="Arial" panose="020B0604020202020204" pitchFamily="34" charset="0"/>
                <a:sym typeface="Georgia" panose="02040502050405020303" pitchFamily="18" charset="0"/>
              </a:rPr>
              <a:t>Cuando el importe del saldo a favor sea mayor a $10,000.00 (diez mil pesos 00/100 M.N.), y no exceda de $150,000.00 (ciento cincuenta mil pesos 00/100 M.N.), siempre y cuando el contribuyente seleccione una cuenta bancaria activa para transferencias electrónicas a 18 dígitos CLABE</a:t>
            </a:r>
          </a:p>
        </p:txBody>
      </p:sp>
      <p:sp>
        <p:nvSpPr>
          <p:cNvPr id="2" name="Marcador de número de diapositiva 1">
            <a:extLst>
              <a:ext uri="{FF2B5EF4-FFF2-40B4-BE49-F238E27FC236}">
                <a16:creationId xmlns:a16="http://schemas.microsoft.com/office/drawing/2014/main" id="{EAE4FF79-CCCF-4586-B714-F7FD801D105C}"/>
              </a:ext>
            </a:extLst>
          </p:cNvPr>
          <p:cNvSpPr>
            <a:spLocks noGrp="1"/>
          </p:cNvSpPr>
          <p:nvPr>
            <p:ph type="sldNum" sz="quarter" idx="12"/>
          </p:nvPr>
        </p:nvSpPr>
        <p:spPr/>
        <p:txBody>
          <a:bodyPr/>
          <a:lstStyle/>
          <a:p>
            <a:fld id="{8C17CCC5-45F3-4835-8A02-19EE170C47B2}" type="slidenum">
              <a:rPr lang="es-ES" smtClean="0"/>
              <a:pPr/>
              <a:t>41</a:t>
            </a:fld>
            <a:endParaRPr lang="es-ES" dirty="0"/>
          </a:p>
        </p:txBody>
      </p:sp>
      <p:sp>
        <p:nvSpPr>
          <p:cNvPr id="5" name="3 Marcador de número de diapositiva">
            <a:extLst>
              <a:ext uri="{FF2B5EF4-FFF2-40B4-BE49-F238E27FC236}">
                <a16:creationId xmlns:a16="http://schemas.microsoft.com/office/drawing/2014/main" id="{95A33089-95C5-4681-B1B0-F7F81A9A8FCF}"/>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41</a:t>
            </a:fld>
            <a:endParaRPr lang="es-MX" altLang="es-MX" sz="1050" b="1" dirty="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1">
            <a:extLst>
              <a:ext uri="{FF2B5EF4-FFF2-40B4-BE49-F238E27FC236}">
                <a16:creationId xmlns:a16="http://schemas.microsoft.com/office/drawing/2014/main" id="{1AEAF0DB-E856-4C9C-9647-9473ACBC3A27}"/>
              </a:ext>
            </a:extLst>
          </p:cNvPr>
          <p:cNvSpPr>
            <a:spLocks noGrp="1" noChangeArrowheads="1"/>
          </p:cNvSpPr>
          <p:nvPr>
            <p:ph type="title"/>
          </p:nvPr>
        </p:nvSpPr>
        <p:spPr/>
        <p:txBody>
          <a:bodyPr/>
          <a:lstStyle/>
          <a:p>
            <a:r>
              <a:rPr lang="es-MX" altLang="es-MX" b="1" dirty="0"/>
              <a:t>Devolución automática</a:t>
            </a:r>
          </a:p>
        </p:txBody>
      </p:sp>
      <p:sp>
        <p:nvSpPr>
          <p:cNvPr id="18435" name="Marcador de contenido 2">
            <a:extLst>
              <a:ext uri="{FF2B5EF4-FFF2-40B4-BE49-F238E27FC236}">
                <a16:creationId xmlns:a16="http://schemas.microsoft.com/office/drawing/2014/main" id="{F9698AC9-C32F-49E9-A715-90C9163642AD}"/>
              </a:ext>
            </a:extLst>
          </p:cNvPr>
          <p:cNvSpPr>
            <a:spLocks noGrp="1" noChangeArrowheads="1"/>
          </p:cNvSpPr>
          <p:nvPr>
            <p:ph idx="1"/>
          </p:nvPr>
        </p:nvSpPr>
        <p:spPr/>
        <p:txBody>
          <a:bodyPr>
            <a:normAutofit/>
          </a:bodyPr>
          <a:lstStyle/>
          <a:p>
            <a:pPr marL="0" indent="0" algn="just">
              <a:buNone/>
            </a:pPr>
            <a:r>
              <a:rPr lang="es-MX" altLang="es-MX" sz="2400" dirty="0"/>
              <a:t>Cuando el resultado que se obtenga no conlleve a la devolución total o parcial del saldo declarado, el contribuyente podrá solventar las inconsistencias detectadas en el momento de realizar la consulta del resultado, cuando se habilite la opción “solventar inconsistencias”, para lo cual, deberá contar con su clave en el RFC, la Contraseña para el acceso al Portal y certificado de </a:t>
            </a:r>
            <a:r>
              <a:rPr lang="es-MX" altLang="es-MX" sz="2400" dirty="0" err="1"/>
              <a:t>e.firma</a:t>
            </a:r>
            <a:r>
              <a:rPr lang="es-MX" altLang="es-MX" sz="2400" dirty="0"/>
              <a:t> o la </a:t>
            </a:r>
            <a:r>
              <a:rPr lang="es-MX" altLang="es-MX" sz="2400" dirty="0" err="1"/>
              <a:t>e.firma</a:t>
            </a:r>
            <a:r>
              <a:rPr lang="es-MX" altLang="es-MX" sz="2400" dirty="0"/>
              <a:t> portable, generándose automáticamente su solicitud de devolución vía FED. </a:t>
            </a:r>
          </a:p>
        </p:txBody>
      </p:sp>
      <p:sp>
        <p:nvSpPr>
          <p:cNvPr id="2" name="Marcador de número de diapositiva 1">
            <a:extLst>
              <a:ext uri="{FF2B5EF4-FFF2-40B4-BE49-F238E27FC236}">
                <a16:creationId xmlns:a16="http://schemas.microsoft.com/office/drawing/2014/main" id="{E5B2F262-9933-47C6-80A1-BD0A0EDE1465}"/>
              </a:ext>
            </a:extLst>
          </p:cNvPr>
          <p:cNvSpPr>
            <a:spLocks noGrp="1"/>
          </p:cNvSpPr>
          <p:nvPr>
            <p:ph type="sldNum" sz="quarter" idx="12"/>
          </p:nvPr>
        </p:nvSpPr>
        <p:spPr/>
        <p:txBody>
          <a:bodyPr/>
          <a:lstStyle/>
          <a:p>
            <a:fld id="{EB3B176E-B9E9-46B8-9AF4-3B07F2B7595E}" type="slidenum">
              <a:rPr lang="es-MX" smtClean="0"/>
              <a:t>42</a:t>
            </a:fld>
            <a:endParaRPr lang="es-MX"/>
          </a:p>
        </p:txBody>
      </p:sp>
      <p:sp>
        <p:nvSpPr>
          <p:cNvPr id="5" name="3 Marcador de número de diapositiva">
            <a:extLst>
              <a:ext uri="{FF2B5EF4-FFF2-40B4-BE49-F238E27FC236}">
                <a16:creationId xmlns:a16="http://schemas.microsoft.com/office/drawing/2014/main" id="{04E6DE3D-3DB6-491B-9094-0842069F11FB}"/>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42</a:t>
            </a:fld>
            <a:endParaRPr lang="es-MX" altLang="es-MX" sz="105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09239B1-EB2E-4BF1-B112-E6F8C56B70D0}"/>
              </a:ext>
            </a:extLst>
          </p:cNvPr>
          <p:cNvSpPr>
            <a:spLocks noGrp="1"/>
          </p:cNvSpPr>
          <p:nvPr>
            <p:ph type="title"/>
          </p:nvPr>
        </p:nvSpPr>
        <p:spPr/>
        <p:txBody>
          <a:bodyPr/>
          <a:lstStyle/>
          <a:p>
            <a:r>
              <a:rPr lang="es-MX" b="1" dirty="0"/>
              <a:t>Consulta del resultado</a:t>
            </a:r>
          </a:p>
        </p:txBody>
      </p:sp>
      <p:sp>
        <p:nvSpPr>
          <p:cNvPr id="3" name="Marcador de contenido 2">
            <a:extLst>
              <a:ext uri="{FF2B5EF4-FFF2-40B4-BE49-F238E27FC236}">
                <a16:creationId xmlns:a16="http://schemas.microsoft.com/office/drawing/2014/main" id="{0E70478D-8AD7-49A5-9649-B1D11AE8C0A8}"/>
              </a:ext>
            </a:extLst>
          </p:cNvPr>
          <p:cNvSpPr>
            <a:spLocks noGrp="1"/>
          </p:cNvSpPr>
          <p:nvPr>
            <p:ph idx="1"/>
          </p:nvPr>
        </p:nvSpPr>
        <p:spPr/>
        <p:txBody>
          <a:bodyPr/>
          <a:lstStyle/>
          <a:p>
            <a:endParaRPr lang="es-MX"/>
          </a:p>
        </p:txBody>
      </p:sp>
      <p:sp>
        <p:nvSpPr>
          <p:cNvPr id="2" name="Marcador de número de diapositiva 1">
            <a:extLst>
              <a:ext uri="{FF2B5EF4-FFF2-40B4-BE49-F238E27FC236}">
                <a16:creationId xmlns:a16="http://schemas.microsoft.com/office/drawing/2014/main" id="{6733B906-46C5-40CC-AD78-82FB1FDEA1A0}"/>
              </a:ext>
            </a:extLst>
          </p:cNvPr>
          <p:cNvSpPr>
            <a:spLocks noGrp="1"/>
          </p:cNvSpPr>
          <p:nvPr>
            <p:ph type="sldNum" sz="quarter" idx="12"/>
          </p:nvPr>
        </p:nvSpPr>
        <p:spPr/>
        <p:txBody>
          <a:bodyPr/>
          <a:lstStyle/>
          <a:p>
            <a:fld id="{8C17CCC5-45F3-4835-8A02-19EE170C47B2}" type="slidenum">
              <a:rPr lang="es-ES" smtClean="0"/>
              <a:pPr/>
              <a:t>43</a:t>
            </a:fld>
            <a:endParaRPr lang="es-ES" dirty="0"/>
          </a:p>
        </p:txBody>
      </p:sp>
      <p:pic>
        <p:nvPicPr>
          <p:cNvPr id="5" name="Imagen 4">
            <a:extLst>
              <a:ext uri="{FF2B5EF4-FFF2-40B4-BE49-F238E27FC236}">
                <a16:creationId xmlns:a16="http://schemas.microsoft.com/office/drawing/2014/main" id="{7D6B0D08-64FC-4671-9BD8-06039E9FA2DD}"/>
              </a:ext>
            </a:extLst>
          </p:cNvPr>
          <p:cNvPicPr/>
          <p:nvPr/>
        </p:nvPicPr>
        <p:blipFill rotWithShape="1">
          <a:blip r:embed="rId2"/>
          <a:srcRect l="12691" t="11515" r="24261" b="31415"/>
          <a:stretch/>
        </p:blipFill>
        <p:spPr>
          <a:xfrm>
            <a:off x="1497496" y="2214693"/>
            <a:ext cx="8468139" cy="3788541"/>
          </a:xfrm>
          <a:prstGeom prst="rect">
            <a:avLst/>
          </a:prstGeom>
        </p:spPr>
      </p:pic>
      <p:sp>
        <p:nvSpPr>
          <p:cNvPr id="6" name="3 Marcador de número de diapositiva">
            <a:extLst>
              <a:ext uri="{FF2B5EF4-FFF2-40B4-BE49-F238E27FC236}">
                <a16:creationId xmlns:a16="http://schemas.microsoft.com/office/drawing/2014/main" id="{E1656106-9649-44E2-9345-94D35E362172}"/>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43</a:t>
            </a:fld>
            <a:endParaRPr lang="es-MX" altLang="es-MX" sz="1050" b="1" dirty="0"/>
          </a:p>
        </p:txBody>
      </p:sp>
    </p:spTree>
    <p:extLst>
      <p:ext uri="{BB962C8B-B14F-4D97-AF65-F5344CB8AC3E}">
        <p14:creationId xmlns:p14="http://schemas.microsoft.com/office/powerpoint/2010/main" val="2363858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FC0D72-C5CB-4AA6-B0EF-7B2DD9E42D55}"/>
              </a:ext>
            </a:extLst>
          </p:cNvPr>
          <p:cNvPicPr/>
          <p:nvPr/>
        </p:nvPicPr>
        <p:blipFill rotWithShape="1">
          <a:blip r:embed="rId2"/>
          <a:srcRect l="12455" t="15966" r="15761" b="4976"/>
          <a:stretch/>
        </p:blipFill>
        <p:spPr>
          <a:xfrm>
            <a:off x="1311965" y="1510749"/>
            <a:ext cx="9966259" cy="4810542"/>
          </a:xfrm>
          <a:prstGeom prst="rect">
            <a:avLst/>
          </a:prstGeom>
        </p:spPr>
      </p:pic>
      <p:sp>
        <p:nvSpPr>
          <p:cNvPr id="4" name="Marcador de número de diapositiva 3">
            <a:extLst>
              <a:ext uri="{FF2B5EF4-FFF2-40B4-BE49-F238E27FC236}">
                <a16:creationId xmlns:a16="http://schemas.microsoft.com/office/drawing/2014/main" id="{EF868A97-FFB9-4E9B-9E8D-02371C935D2C}"/>
              </a:ext>
            </a:extLst>
          </p:cNvPr>
          <p:cNvSpPr>
            <a:spLocks noGrp="1"/>
          </p:cNvSpPr>
          <p:nvPr>
            <p:ph type="sldNum" sz="quarter" idx="12"/>
          </p:nvPr>
        </p:nvSpPr>
        <p:spPr/>
        <p:txBody>
          <a:bodyPr/>
          <a:lstStyle/>
          <a:p>
            <a:fld id="{8C17CCC5-45F3-4835-8A02-19EE170C47B2}" type="slidenum">
              <a:rPr lang="es-ES" smtClean="0"/>
              <a:pPr/>
              <a:t>44</a:t>
            </a:fld>
            <a:endParaRPr lang="es-ES" dirty="0"/>
          </a:p>
        </p:txBody>
      </p:sp>
      <p:sp>
        <p:nvSpPr>
          <p:cNvPr id="5" name="3 Marcador de número de diapositiva">
            <a:extLst>
              <a:ext uri="{FF2B5EF4-FFF2-40B4-BE49-F238E27FC236}">
                <a16:creationId xmlns:a16="http://schemas.microsoft.com/office/drawing/2014/main" id="{06920321-742F-4741-8793-E5467EF8BE0E}"/>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44</a:t>
            </a:fld>
            <a:endParaRPr lang="es-MX" altLang="es-MX" sz="1050" b="1" dirty="0"/>
          </a:p>
        </p:txBody>
      </p:sp>
    </p:spTree>
    <p:extLst>
      <p:ext uri="{BB962C8B-B14F-4D97-AF65-F5344CB8AC3E}">
        <p14:creationId xmlns:p14="http://schemas.microsoft.com/office/powerpoint/2010/main" val="35849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D0F39A3-A39F-4D58-AFA9-2A63969A4EEE}"/>
              </a:ext>
            </a:extLst>
          </p:cNvPr>
          <p:cNvSpPr>
            <a:spLocks noGrp="1"/>
          </p:cNvSpPr>
          <p:nvPr>
            <p:ph type="title"/>
          </p:nvPr>
        </p:nvSpPr>
        <p:spPr/>
        <p:txBody>
          <a:bodyPr>
            <a:normAutofit/>
          </a:bodyPr>
          <a:lstStyle/>
          <a:p>
            <a:r>
              <a:rPr lang="es-MX" sz="3600" b="1" dirty="0"/>
              <a:t>Devolución automática del Saldo a favor de ISR </a:t>
            </a:r>
            <a:br>
              <a:rPr lang="es-MX" sz="3600" b="1" dirty="0"/>
            </a:br>
            <a:r>
              <a:rPr lang="es-MX" sz="3600" b="1" dirty="0"/>
              <a:t>(Regla 2.3.2)</a:t>
            </a:r>
            <a:endParaRPr lang="es-MX" sz="3600" dirty="0"/>
          </a:p>
        </p:txBody>
      </p:sp>
      <p:sp>
        <p:nvSpPr>
          <p:cNvPr id="5" name="Marcador de contenido 4">
            <a:extLst>
              <a:ext uri="{FF2B5EF4-FFF2-40B4-BE49-F238E27FC236}">
                <a16:creationId xmlns:a16="http://schemas.microsoft.com/office/drawing/2014/main" id="{6977BE8F-E45C-49EC-936C-24CF164B427D}"/>
              </a:ext>
            </a:extLst>
          </p:cNvPr>
          <p:cNvSpPr>
            <a:spLocks noGrp="1"/>
          </p:cNvSpPr>
          <p:nvPr>
            <p:ph idx="1"/>
          </p:nvPr>
        </p:nvSpPr>
        <p:spPr/>
        <p:txBody>
          <a:bodyPr>
            <a:normAutofit fontScale="70000" lnSpcReduction="20000"/>
          </a:bodyPr>
          <a:lstStyle/>
          <a:p>
            <a:pPr marL="0" indent="0" algn="just">
              <a:buNone/>
            </a:pPr>
            <a:r>
              <a:rPr lang="es-MX" dirty="0"/>
              <a:t>No podrán acogerse a la facilidad prevista en esta regla, las personas físicas que:</a:t>
            </a:r>
          </a:p>
          <a:p>
            <a:pPr marL="0" indent="0" algn="just">
              <a:buNone/>
            </a:pPr>
            <a:r>
              <a:rPr lang="es-MX" dirty="0"/>
              <a:t>I. Hayan obtenido durante el ejercicio fiscal inmediato anterior al que se refiere la presente Resolución, ingresos derivados de bienes o negocios en copropiedad, sociedad conyugal o sucesión.</a:t>
            </a:r>
          </a:p>
          <a:p>
            <a:pPr marL="0" indent="0" algn="just">
              <a:buNone/>
            </a:pPr>
            <a:r>
              <a:rPr lang="es-MX" dirty="0"/>
              <a:t>II. Opten por solicitar devolución de saldo a favor por montos superiores a $150,000.00 (ciento cincuenta mil pesos 00/100 M.N.).</a:t>
            </a:r>
          </a:p>
          <a:p>
            <a:pPr marL="0" indent="0" algn="just">
              <a:buNone/>
            </a:pPr>
            <a:r>
              <a:rPr lang="es-MX" dirty="0"/>
              <a:t>III. Soliciten la devolución por ejercicios fiscales distintos al año inmediato anterior al que se refiere la presente Resolución.</a:t>
            </a:r>
          </a:p>
          <a:p>
            <a:pPr marL="0" indent="0" algn="just">
              <a:buNone/>
            </a:pPr>
            <a:r>
              <a:rPr lang="es-MX" dirty="0"/>
              <a:t>IV. Presenten la declaración del ejercicio fiscal inmediato anterior al que se refiere la presente Resolución, con la Contraseña, estando obligadas a utilizar la </a:t>
            </a:r>
            <a:r>
              <a:rPr lang="es-MX" dirty="0" err="1"/>
              <a:t>e.firma</a:t>
            </a:r>
            <a:r>
              <a:rPr lang="es-MX" dirty="0"/>
              <a:t> o la </a:t>
            </a:r>
            <a:r>
              <a:rPr lang="es-MX" dirty="0" err="1"/>
              <a:t>e.firma</a:t>
            </a:r>
            <a:r>
              <a:rPr lang="es-MX" dirty="0"/>
              <a:t> portable, en los términos de la presente regla.</a:t>
            </a:r>
          </a:p>
          <a:p>
            <a:pPr marL="0" indent="0" algn="just">
              <a:buNone/>
            </a:pPr>
            <a:r>
              <a:rPr lang="es-MX" dirty="0"/>
              <a:t>V. Presenten solicitud de devolución vía FED, previo a la obtención del resultado de la declaración que hubiere ingresado a la facilidad administrativa.</a:t>
            </a:r>
          </a:p>
          <a:p>
            <a:pPr marL="0" indent="0" algn="just">
              <a:buNone/>
            </a:pPr>
            <a:r>
              <a:rPr lang="es-MX" dirty="0"/>
              <a:t>VI. Presenten la declaración anual normal o complementaria, del ejercicio fiscal inmediato anterior al que se refiere la presente Resolución, no habiendo elegido opción de devolución.</a:t>
            </a:r>
          </a:p>
          <a:p>
            <a:pPr marL="0" indent="0" algn="just">
              <a:buNone/>
            </a:pPr>
            <a:r>
              <a:rPr lang="es-MX" dirty="0"/>
              <a:t>VII. Presenten la declaración anual normal o complementaria, del ejercicio fiscal inmediato anterior al que se refiere la presente Resolución, posterior al 31 de julio del presente año.</a:t>
            </a:r>
          </a:p>
          <a:p>
            <a:pPr marL="0" indent="0" algn="just">
              <a:buNone/>
            </a:pPr>
            <a:endParaRPr lang="es-MX" dirty="0"/>
          </a:p>
        </p:txBody>
      </p:sp>
      <p:sp>
        <p:nvSpPr>
          <p:cNvPr id="3" name="Marcador de número de diapositiva 2">
            <a:extLst>
              <a:ext uri="{FF2B5EF4-FFF2-40B4-BE49-F238E27FC236}">
                <a16:creationId xmlns:a16="http://schemas.microsoft.com/office/drawing/2014/main" id="{23D17F26-9EF0-48ED-8B00-3403388D77C3}"/>
              </a:ext>
            </a:extLst>
          </p:cNvPr>
          <p:cNvSpPr>
            <a:spLocks noGrp="1"/>
          </p:cNvSpPr>
          <p:nvPr>
            <p:ph type="sldNum" sz="quarter" idx="12"/>
          </p:nvPr>
        </p:nvSpPr>
        <p:spPr/>
        <p:txBody>
          <a:bodyPr/>
          <a:lstStyle/>
          <a:p>
            <a:fld id="{8C17CCC5-45F3-4835-8A02-19EE170C47B2}" type="slidenum">
              <a:rPr lang="es-ES" smtClean="0"/>
              <a:pPr/>
              <a:t>45</a:t>
            </a:fld>
            <a:endParaRPr lang="es-ES" dirty="0"/>
          </a:p>
        </p:txBody>
      </p:sp>
    </p:spTree>
    <p:extLst>
      <p:ext uri="{BB962C8B-B14F-4D97-AF65-F5344CB8AC3E}">
        <p14:creationId xmlns:p14="http://schemas.microsoft.com/office/powerpoint/2010/main" val="2747402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96AFB-0634-3BAA-07AD-BD5A195C0A60}"/>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65F477E9-B34F-BF9E-480A-A106B9FA1132}"/>
              </a:ext>
            </a:extLst>
          </p:cNvPr>
          <p:cNvSpPr>
            <a:spLocks noGrp="1"/>
          </p:cNvSpPr>
          <p:nvPr>
            <p:ph type="title"/>
          </p:nvPr>
        </p:nvSpPr>
        <p:spPr/>
        <p:txBody>
          <a:bodyPr>
            <a:normAutofit/>
          </a:bodyPr>
          <a:lstStyle/>
          <a:p>
            <a:r>
              <a:rPr lang="es-MX" sz="3600" b="1" dirty="0"/>
              <a:t>Devolución automática del Saldo a favor de ISR </a:t>
            </a:r>
            <a:br>
              <a:rPr lang="es-MX" sz="3600" b="1" dirty="0"/>
            </a:br>
            <a:r>
              <a:rPr lang="es-MX" sz="3600" b="1" dirty="0"/>
              <a:t>(Regla 2.3.2)</a:t>
            </a:r>
            <a:endParaRPr lang="es-MX" sz="3600" dirty="0"/>
          </a:p>
        </p:txBody>
      </p:sp>
      <p:sp>
        <p:nvSpPr>
          <p:cNvPr id="5" name="Marcador de contenido 4">
            <a:extLst>
              <a:ext uri="{FF2B5EF4-FFF2-40B4-BE49-F238E27FC236}">
                <a16:creationId xmlns:a16="http://schemas.microsoft.com/office/drawing/2014/main" id="{5C0C71DD-E7E7-8176-03D5-7DF9441DA7B3}"/>
              </a:ext>
            </a:extLst>
          </p:cNvPr>
          <p:cNvSpPr>
            <a:spLocks noGrp="1"/>
          </p:cNvSpPr>
          <p:nvPr>
            <p:ph idx="1"/>
          </p:nvPr>
        </p:nvSpPr>
        <p:spPr/>
        <p:txBody>
          <a:bodyPr>
            <a:normAutofit fontScale="92500" lnSpcReduction="20000"/>
          </a:bodyPr>
          <a:lstStyle/>
          <a:p>
            <a:pPr marL="0" indent="0" algn="just">
              <a:buNone/>
            </a:pPr>
            <a:r>
              <a:rPr lang="es-MX" dirty="0"/>
              <a:t>No podrán acogerse a la facilidad prevista en esta regla, las personas físicas que:</a:t>
            </a:r>
          </a:p>
          <a:p>
            <a:pPr algn="just"/>
            <a:r>
              <a:rPr lang="es-MX" dirty="0"/>
              <a:t>VIII. Se trate de contribuyentes cuyos datos estén publicados en el Portal del SAT, al momento de presentar su declaración de conformidad con lo establecido en el artículo 69, penúltimo, fracción III y último párrafos del CFF, así como a los que se les haya aplicado la presunción establecida en el artículo 69-B del mismo Código, una vez que se haya publicado en el DOF y en el Portal mencionado el listado a que se refiere el artículo 69-B, cuarto párrafo del citado Código.</a:t>
            </a:r>
          </a:p>
          <a:p>
            <a:pPr algn="just"/>
            <a:r>
              <a:rPr lang="es-MX" dirty="0"/>
              <a:t>IX. Los contribuyentes soliciten la devolución con base en comprobantes fiscales expedidos por los contribuyentes que se encuentren en la publicación o el listado a que se refieren los artículos 69 o 69-B del CFF, señalados en la fracción anterior.</a:t>
            </a:r>
          </a:p>
          <a:p>
            <a:pPr algn="just"/>
            <a:r>
              <a:rPr lang="es-MX" dirty="0"/>
              <a:t>X. Al contribuyente que se le hubiere cancelado el certificado emitido por el SAT de conformidad con lo establecido en el artículo 17-H, fracción X del CFF, durante el ejercicio fiscal inmediato anterior al que se refiere la presente resolución.</a:t>
            </a:r>
          </a:p>
          <a:p>
            <a:pPr algn="just"/>
            <a:r>
              <a:rPr lang="es-MX" dirty="0">
                <a:solidFill>
                  <a:srgbClr val="FF0000"/>
                </a:solidFill>
              </a:rPr>
              <a:t>XI. No se le haya emitido y notificado la resolución que determina que emiten falsos comprobantes fiscales, en términos del artículo 49 Bis del CFF.</a:t>
            </a:r>
          </a:p>
        </p:txBody>
      </p:sp>
      <p:sp>
        <p:nvSpPr>
          <p:cNvPr id="3" name="Marcador de número de diapositiva 2">
            <a:extLst>
              <a:ext uri="{FF2B5EF4-FFF2-40B4-BE49-F238E27FC236}">
                <a16:creationId xmlns:a16="http://schemas.microsoft.com/office/drawing/2014/main" id="{9A619A3B-A00E-594F-D54E-4A8C79C3DBE0}"/>
              </a:ext>
            </a:extLst>
          </p:cNvPr>
          <p:cNvSpPr>
            <a:spLocks noGrp="1"/>
          </p:cNvSpPr>
          <p:nvPr>
            <p:ph type="sldNum" sz="quarter" idx="12"/>
          </p:nvPr>
        </p:nvSpPr>
        <p:spPr/>
        <p:txBody>
          <a:bodyPr/>
          <a:lstStyle/>
          <a:p>
            <a:fld id="{8C17CCC5-45F3-4835-8A02-19EE170C47B2}" type="slidenum">
              <a:rPr lang="es-ES" smtClean="0"/>
              <a:pPr/>
              <a:t>46</a:t>
            </a:fld>
            <a:endParaRPr lang="es-ES" dirty="0"/>
          </a:p>
        </p:txBody>
      </p:sp>
    </p:spTree>
    <p:extLst>
      <p:ext uri="{BB962C8B-B14F-4D97-AF65-F5344CB8AC3E}">
        <p14:creationId xmlns:p14="http://schemas.microsoft.com/office/powerpoint/2010/main" val="1602556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a:extLst>
              <a:ext uri="{FF2B5EF4-FFF2-40B4-BE49-F238E27FC236}">
                <a16:creationId xmlns:a16="http://schemas.microsoft.com/office/drawing/2014/main" id="{444363AE-94CF-4F09-BC33-5CE95459214E}"/>
              </a:ext>
            </a:extLst>
          </p:cNvPr>
          <p:cNvSpPr>
            <a:spLocks noGrp="1" noChangeArrowheads="1"/>
          </p:cNvSpPr>
          <p:nvPr>
            <p:ph type="title"/>
          </p:nvPr>
        </p:nvSpPr>
        <p:spPr/>
        <p:txBody>
          <a:bodyPr>
            <a:normAutofit/>
          </a:bodyPr>
          <a:lstStyle/>
          <a:p>
            <a:r>
              <a:rPr lang="es-MX" altLang="es-MX" sz="3600" b="1" dirty="0"/>
              <a:t>Devoluciones de IVA</a:t>
            </a:r>
            <a:br>
              <a:rPr lang="es-MX" altLang="es-MX" sz="3600" b="1" dirty="0"/>
            </a:br>
            <a:r>
              <a:rPr lang="es-MX" altLang="es-MX" sz="3600" b="1" dirty="0"/>
              <a:t>Reglas sin cambios</a:t>
            </a:r>
          </a:p>
        </p:txBody>
      </p:sp>
      <p:sp>
        <p:nvSpPr>
          <p:cNvPr id="21507" name="Marcador de contenido 2">
            <a:extLst>
              <a:ext uri="{FF2B5EF4-FFF2-40B4-BE49-F238E27FC236}">
                <a16:creationId xmlns:a16="http://schemas.microsoft.com/office/drawing/2014/main" id="{921AA148-CC8B-4ABE-9A9A-B06093553E54}"/>
              </a:ext>
            </a:extLst>
          </p:cNvPr>
          <p:cNvSpPr>
            <a:spLocks noGrp="1" noChangeArrowheads="1"/>
          </p:cNvSpPr>
          <p:nvPr>
            <p:ph idx="1"/>
          </p:nvPr>
        </p:nvSpPr>
        <p:spPr/>
        <p:txBody>
          <a:bodyPr>
            <a:noAutofit/>
          </a:bodyPr>
          <a:lstStyle/>
          <a:p>
            <a:pPr algn="just">
              <a:lnSpc>
                <a:spcPct val="100000"/>
              </a:lnSpc>
            </a:pPr>
            <a:r>
              <a:rPr lang="es-MX" altLang="es-MX" sz="2000" dirty="0"/>
              <a:t>Devolución de IVA sector agropecuario (regla 2.3.3)</a:t>
            </a:r>
          </a:p>
          <a:p>
            <a:pPr marL="0" indent="0" algn="just">
              <a:lnSpc>
                <a:spcPct val="100000"/>
              </a:lnSpc>
              <a:buNone/>
            </a:pPr>
            <a:r>
              <a:rPr lang="es-MX" altLang="es-MX" sz="2000" dirty="0"/>
              <a:t>Podrán obtener la devolución del IVA en un plazo máximo de veinte días siguientes a la fecha en que se presentó la solicitud de devolución, si cuentan con la </a:t>
            </a:r>
            <a:r>
              <a:rPr lang="es-MX" altLang="es-MX" sz="2000" dirty="0" err="1"/>
              <a:t>e.firma</a:t>
            </a:r>
            <a:r>
              <a:rPr lang="es-MX" altLang="es-MX" sz="2000" dirty="0"/>
              <a:t>, opinión de cumplimiento positiva, y el monto de la devolución no exceda la cantidad de $1’000,000.00 (un millón de pesos 00/100 M.N.).</a:t>
            </a:r>
          </a:p>
          <a:p>
            <a:pPr marL="0" indent="0" algn="just">
              <a:lnSpc>
                <a:spcPct val="100000"/>
              </a:lnSpc>
              <a:buNone/>
            </a:pPr>
            <a:r>
              <a:rPr lang="es-MX" altLang="es-MX" sz="2000" dirty="0"/>
              <a:t> </a:t>
            </a:r>
          </a:p>
        </p:txBody>
      </p:sp>
      <p:sp>
        <p:nvSpPr>
          <p:cNvPr id="2" name="Marcador de número de diapositiva 1">
            <a:extLst>
              <a:ext uri="{FF2B5EF4-FFF2-40B4-BE49-F238E27FC236}">
                <a16:creationId xmlns:a16="http://schemas.microsoft.com/office/drawing/2014/main" id="{44EFEABB-49E3-4C74-9D44-2C16AA8D3B07}"/>
              </a:ext>
            </a:extLst>
          </p:cNvPr>
          <p:cNvSpPr>
            <a:spLocks noGrp="1"/>
          </p:cNvSpPr>
          <p:nvPr>
            <p:ph type="sldNum" sz="quarter" idx="12"/>
          </p:nvPr>
        </p:nvSpPr>
        <p:spPr/>
        <p:txBody>
          <a:bodyPr/>
          <a:lstStyle/>
          <a:p>
            <a:fld id="{EB3B176E-B9E9-46B8-9AF4-3B07F2B7595E}" type="slidenum">
              <a:rPr lang="es-MX" smtClean="0"/>
              <a:t>47</a:t>
            </a:fld>
            <a:endParaRPr lang="es-MX"/>
          </a:p>
        </p:txBody>
      </p:sp>
      <p:sp>
        <p:nvSpPr>
          <p:cNvPr id="5" name="3 Marcador de número de diapositiva">
            <a:extLst>
              <a:ext uri="{FF2B5EF4-FFF2-40B4-BE49-F238E27FC236}">
                <a16:creationId xmlns:a16="http://schemas.microsoft.com/office/drawing/2014/main" id="{C2572A59-0755-41A4-8AEE-C4791757007E}"/>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47</a:t>
            </a:fld>
            <a:endParaRPr lang="es-MX" altLang="es-MX" sz="105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a:extLst>
              <a:ext uri="{FF2B5EF4-FFF2-40B4-BE49-F238E27FC236}">
                <a16:creationId xmlns:a16="http://schemas.microsoft.com/office/drawing/2014/main" id="{444363AE-94CF-4F09-BC33-5CE95459214E}"/>
              </a:ext>
            </a:extLst>
          </p:cNvPr>
          <p:cNvSpPr>
            <a:spLocks noGrp="1" noChangeArrowheads="1"/>
          </p:cNvSpPr>
          <p:nvPr>
            <p:ph type="title"/>
          </p:nvPr>
        </p:nvSpPr>
        <p:spPr/>
        <p:txBody>
          <a:bodyPr>
            <a:normAutofit/>
          </a:bodyPr>
          <a:lstStyle/>
          <a:p>
            <a:r>
              <a:rPr lang="es-MX" altLang="es-MX" sz="3600" b="1" dirty="0"/>
              <a:t>Devoluciones de IVA</a:t>
            </a:r>
            <a:br>
              <a:rPr lang="es-MX" altLang="es-MX" sz="3600" b="1" dirty="0"/>
            </a:br>
            <a:r>
              <a:rPr lang="es-MX" altLang="es-MX" sz="3600" b="1" dirty="0"/>
              <a:t>Reglas sin cambios</a:t>
            </a:r>
          </a:p>
        </p:txBody>
      </p:sp>
      <p:sp>
        <p:nvSpPr>
          <p:cNvPr id="21507" name="Marcador de contenido 2">
            <a:extLst>
              <a:ext uri="{FF2B5EF4-FFF2-40B4-BE49-F238E27FC236}">
                <a16:creationId xmlns:a16="http://schemas.microsoft.com/office/drawing/2014/main" id="{921AA148-CC8B-4ABE-9A9A-B06093553E54}"/>
              </a:ext>
            </a:extLst>
          </p:cNvPr>
          <p:cNvSpPr>
            <a:spLocks noGrp="1" noChangeArrowheads="1"/>
          </p:cNvSpPr>
          <p:nvPr>
            <p:ph idx="1"/>
          </p:nvPr>
        </p:nvSpPr>
        <p:spPr/>
        <p:txBody>
          <a:bodyPr>
            <a:noAutofit/>
          </a:bodyPr>
          <a:lstStyle/>
          <a:p>
            <a:pPr algn="just">
              <a:lnSpc>
                <a:spcPct val="100000"/>
              </a:lnSpc>
            </a:pPr>
            <a:r>
              <a:rPr lang="es-MX" altLang="es-MX" sz="2000" dirty="0"/>
              <a:t>Devolución de IVA (Regla 2.3.4) </a:t>
            </a:r>
          </a:p>
          <a:p>
            <a:pPr marL="0" indent="0" algn="just">
              <a:lnSpc>
                <a:spcPct val="100000"/>
              </a:lnSpc>
              <a:buNone/>
            </a:pPr>
            <a:r>
              <a:rPr lang="es-MX" altLang="es-MX" sz="2000" dirty="0"/>
              <a:t>Los contribuyentes del IVA solicitarán la devolución de las cantidades que tengan a su favor, utilizando el FED, disponible en el Portal del SAT, acompañando la documentación que señalen las fichas de trámite de solicitud de devolución del IVA que correspondan, contenidas en el Anexo 1-A.</a:t>
            </a:r>
          </a:p>
        </p:txBody>
      </p:sp>
      <p:sp>
        <p:nvSpPr>
          <p:cNvPr id="2" name="Marcador de número de diapositiva 1">
            <a:extLst>
              <a:ext uri="{FF2B5EF4-FFF2-40B4-BE49-F238E27FC236}">
                <a16:creationId xmlns:a16="http://schemas.microsoft.com/office/drawing/2014/main" id="{44EFEABB-49E3-4C74-9D44-2C16AA8D3B07}"/>
              </a:ext>
            </a:extLst>
          </p:cNvPr>
          <p:cNvSpPr>
            <a:spLocks noGrp="1"/>
          </p:cNvSpPr>
          <p:nvPr>
            <p:ph type="sldNum" sz="quarter" idx="12"/>
          </p:nvPr>
        </p:nvSpPr>
        <p:spPr/>
        <p:txBody>
          <a:bodyPr/>
          <a:lstStyle/>
          <a:p>
            <a:fld id="{EB3B176E-B9E9-46B8-9AF4-3B07F2B7595E}" type="slidenum">
              <a:rPr lang="es-MX" smtClean="0"/>
              <a:t>48</a:t>
            </a:fld>
            <a:endParaRPr lang="es-MX"/>
          </a:p>
        </p:txBody>
      </p:sp>
      <p:sp>
        <p:nvSpPr>
          <p:cNvPr id="5" name="3 Marcador de número de diapositiva">
            <a:extLst>
              <a:ext uri="{FF2B5EF4-FFF2-40B4-BE49-F238E27FC236}">
                <a16:creationId xmlns:a16="http://schemas.microsoft.com/office/drawing/2014/main" id="{C2572A59-0755-41A4-8AEE-C4791757007E}"/>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48</a:t>
            </a:fld>
            <a:endParaRPr lang="es-MX" altLang="es-MX" sz="1050" b="1" dirty="0"/>
          </a:p>
        </p:txBody>
      </p:sp>
    </p:spTree>
    <p:extLst>
      <p:ext uri="{BB962C8B-B14F-4D97-AF65-F5344CB8AC3E}">
        <p14:creationId xmlns:p14="http://schemas.microsoft.com/office/powerpoint/2010/main" val="15269291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a:extLst>
              <a:ext uri="{FF2B5EF4-FFF2-40B4-BE49-F238E27FC236}">
                <a16:creationId xmlns:a16="http://schemas.microsoft.com/office/drawing/2014/main" id="{41C4C619-5761-4073-80F5-F4827CB83C04}"/>
              </a:ext>
            </a:extLst>
          </p:cNvPr>
          <p:cNvSpPr>
            <a:spLocks noGrp="1" noChangeArrowheads="1"/>
          </p:cNvSpPr>
          <p:nvPr>
            <p:ph type="title"/>
          </p:nvPr>
        </p:nvSpPr>
        <p:spPr/>
        <p:txBody>
          <a:bodyPr/>
          <a:lstStyle/>
          <a:p>
            <a:r>
              <a:rPr lang="es-MX" altLang="es-MX" sz="3000" b="1" dirty="0"/>
              <a:t>Compensación de oficio (2.3.9)</a:t>
            </a:r>
          </a:p>
        </p:txBody>
      </p:sp>
      <p:sp>
        <p:nvSpPr>
          <p:cNvPr id="25603" name="Marcador de contenido 2">
            <a:extLst>
              <a:ext uri="{FF2B5EF4-FFF2-40B4-BE49-F238E27FC236}">
                <a16:creationId xmlns:a16="http://schemas.microsoft.com/office/drawing/2014/main" id="{61B2924C-8DC4-4AC3-8668-1F0E9E7AB05A}"/>
              </a:ext>
            </a:extLst>
          </p:cNvPr>
          <p:cNvSpPr>
            <a:spLocks noGrp="1" noChangeArrowheads="1"/>
          </p:cNvSpPr>
          <p:nvPr>
            <p:ph idx="1"/>
          </p:nvPr>
        </p:nvSpPr>
        <p:spPr/>
        <p:txBody>
          <a:bodyPr>
            <a:normAutofit lnSpcReduction="10000"/>
          </a:bodyPr>
          <a:lstStyle/>
          <a:p>
            <a:pPr marL="0" indent="0" algn="just">
              <a:buNone/>
            </a:pPr>
            <a:r>
              <a:rPr lang="es-MX" altLang="es-MX" dirty="0"/>
              <a:t>La autoridad fiscal podrá compensar de oficio las cantidades que los contribuyentes tengan derecho a recibir de las autoridades fiscales por cualquier concepto contra créditos fiscales autorizados a pagar a plazos, en los siguientes casos:</a:t>
            </a:r>
          </a:p>
          <a:p>
            <a:pPr marL="292608" lvl="1" indent="0" algn="just">
              <a:buNone/>
            </a:pPr>
            <a:r>
              <a:rPr lang="es-MX" altLang="es-MX" sz="2000" dirty="0"/>
              <a:t>I. Cuando no se hubiere otorgado, desaparezca o resulte insuficiente la garantía del interés fiscal, en los casos que no se hubiere dispensado, sin que el contribuyente dé nueva garantía o amplíe la que resulte insuficiente.</a:t>
            </a:r>
          </a:p>
          <a:p>
            <a:pPr marL="292608" lvl="1" indent="0" algn="just">
              <a:buNone/>
            </a:pPr>
            <a:r>
              <a:rPr lang="es-MX" altLang="es-MX" sz="2000" dirty="0"/>
              <a:t>II. Cuando el contribuyente tenga una o dos parcialidades vencidas no pagadas a la fecha en la que se efectúe la compensación o hubiera vencido el plazo para efectuar el pago diferido y este no se efectúe.</a:t>
            </a:r>
          </a:p>
          <a:p>
            <a:pPr marL="0" indent="0" algn="just">
              <a:buNone/>
            </a:pPr>
            <a:r>
              <a:rPr lang="es-MX" altLang="es-MX" dirty="0"/>
              <a:t>La compensación será hasta por el monto de las cantidades que tenga derecho a recibir el contribuyente de las autoridades fiscales por cualquier concepto o por el saldo actualizado de los créditos fiscales autorizados a pagar a plazos al contribuyente, cuando este sea menor.</a:t>
            </a:r>
          </a:p>
        </p:txBody>
      </p:sp>
      <p:sp>
        <p:nvSpPr>
          <p:cNvPr id="2" name="Marcador de número de diapositiva 1">
            <a:extLst>
              <a:ext uri="{FF2B5EF4-FFF2-40B4-BE49-F238E27FC236}">
                <a16:creationId xmlns:a16="http://schemas.microsoft.com/office/drawing/2014/main" id="{2876941B-FE27-4027-A4EE-762ADC4F773F}"/>
              </a:ext>
            </a:extLst>
          </p:cNvPr>
          <p:cNvSpPr>
            <a:spLocks noGrp="1"/>
          </p:cNvSpPr>
          <p:nvPr>
            <p:ph type="sldNum" sz="quarter" idx="12"/>
          </p:nvPr>
        </p:nvSpPr>
        <p:spPr/>
        <p:txBody>
          <a:bodyPr/>
          <a:lstStyle/>
          <a:p>
            <a:fld id="{EB3B176E-B9E9-46B8-9AF4-3B07F2B7595E}" type="slidenum">
              <a:rPr lang="es-MX" smtClean="0"/>
              <a:t>49</a:t>
            </a:fld>
            <a:endParaRPr lang="es-MX"/>
          </a:p>
        </p:txBody>
      </p:sp>
      <p:sp>
        <p:nvSpPr>
          <p:cNvPr id="6" name="3 Marcador de número de diapositiva">
            <a:extLst>
              <a:ext uri="{FF2B5EF4-FFF2-40B4-BE49-F238E27FC236}">
                <a16:creationId xmlns:a16="http://schemas.microsoft.com/office/drawing/2014/main" id="{FE8297A9-9EB6-48ED-A671-0CFC9898DA95}"/>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49</a:t>
            </a:fld>
            <a:endParaRPr lang="es-MX" altLang="es-MX" sz="1050"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ítulo 1">
            <a:extLst>
              <a:ext uri="{FF2B5EF4-FFF2-40B4-BE49-F238E27FC236}">
                <a16:creationId xmlns:a16="http://schemas.microsoft.com/office/drawing/2014/main" id="{8872CEFE-0E84-4F6D-8FDE-F5A0B64EFF6A}"/>
              </a:ext>
            </a:extLst>
          </p:cNvPr>
          <p:cNvSpPr>
            <a:spLocks noGrp="1" noChangeArrowheads="1"/>
          </p:cNvSpPr>
          <p:nvPr>
            <p:ph type="title"/>
          </p:nvPr>
        </p:nvSpPr>
        <p:spPr/>
        <p:txBody>
          <a:bodyPr>
            <a:normAutofit fontScale="90000"/>
          </a:bodyPr>
          <a:lstStyle/>
          <a:p>
            <a:pPr algn="ctr"/>
            <a:r>
              <a:rPr lang="es-MX" dirty="0"/>
              <a:t>Cumplimiento de la obligación de presentar aviso de compensación </a:t>
            </a:r>
            <a:r>
              <a:rPr lang="es-MX" altLang="es-MX" sz="4000" b="1" dirty="0"/>
              <a:t>(Regla 2.3.10)</a:t>
            </a:r>
          </a:p>
        </p:txBody>
      </p:sp>
      <p:sp>
        <p:nvSpPr>
          <p:cNvPr id="28675" name="Marcador de contenido 2">
            <a:extLst>
              <a:ext uri="{FF2B5EF4-FFF2-40B4-BE49-F238E27FC236}">
                <a16:creationId xmlns:a16="http://schemas.microsoft.com/office/drawing/2014/main" id="{CCC0931A-9B39-4026-B153-530DD9166C4C}"/>
              </a:ext>
            </a:extLst>
          </p:cNvPr>
          <p:cNvSpPr>
            <a:spLocks noGrp="1" noChangeArrowheads="1"/>
          </p:cNvSpPr>
          <p:nvPr>
            <p:ph idx="1"/>
          </p:nvPr>
        </p:nvSpPr>
        <p:spPr/>
        <p:txBody>
          <a:bodyPr>
            <a:normAutofit/>
          </a:bodyPr>
          <a:lstStyle/>
          <a:p>
            <a:pPr marL="0" indent="0" algn="just">
              <a:lnSpc>
                <a:spcPct val="110000"/>
              </a:lnSpc>
              <a:spcBef>
                <a:spcPts val="0"/>
              </a:spcBef>
              <a:spcAft>
                <a:spcPts val="1800"/>
              </a:spcAft>
              <a:buNone/>
            </a:pPr>
            <a:r>
              <a:rPr lang="es-MX" altLang="es-MX" sz="2000" dirty="0"/>
              <a:t>Continua la facilidad de no presentar avisos de compensación en términos del articulo 23 del CFF y se tendrá por cumplida la obligación de presentar el aviso de compensación, cuando los contribuyentes presenten sus declaraciones de pagos provisionales, definitivos o anuales a través del “Servicio de Declaraciones y Pagos”, a que se refieren las Secciones 2.8.1. y 2.8.3., en las que resulte saldo a cargo por adeudo propio y opten por pagarlo mediante compensación de cantidades que tengan a su favor, manifestadas en declaraciones de pagos provisionales, definitivos o anuales correspondientes al mismo impuesto</a:t>
            </a:r>
          </a:p>
        </p:txBody>
      </p:sp>
      <p:sp>
        <p:nvSpPr>
          <p:cNvPr id="2" name="Marcador de número de diapositiva 1">
            <a:extLst>
              <a:ext uri="{FF2B5EF4-FFF2-40B4-BE49-F238E27FC236}">
                <a16:creationId xmlns:a16="http://schemas.microsoft.com/office/drawing/2014/main" id="{A5402723-15D2-4F79-9756-A2730825575D}"/>
              </a:ext>
            </a:extLst>
          </p:cNvPr>
          <p:cNvSpPr>
            <a:spLocks noGrp="1"/>
          </p:cNvSpPr>
          <p:nvPr>
            <p:ph type="sldNum" sz="quarter" idx="12"/>
          </p:nvPr>
        </p:nvSpPr>
        <p:spPr/>
        <p:txBody>
          <a:bodyPr/>
          <a:lstStyle/>
          <a:p>
            <a:fld id="{EB3B176E-B9E9-46B8-9AF4-3B07F2B7595E}" type="slidenum">
              <a:rPr lang="es-MX" smtClean="0"/>
              <a:t>50</a:t>
            </a:fld>
            <a:endParaRPr lang="es-MX"/>
          </a:p>
        </p:txBody>
      </p:sp>
      <p:sp>
        <p:nvSpPr>
          <p:cNvPr id="6" name="3 Marcador de número de diapositiva">
            <a:extLst>
              <a:ext uri="{FF2B5EF4-FFF2-40B4-BE49-F238E27FC236}">
                <a16:creationId xmlns:a16="http://schemas.microsoft.com/office/drawing/2014/main" id="{5C8BDE62-3578-4E49-A6DF-27364757F190}"/>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50</a:t>
            </a:fld>
            <a:endParaRPr lang="es-MX" altLang="es-MX" sz="105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78AEC4-376A-49AE-0312-3E4B808028E2}"/>
              </a:ext>
            </a:extLst>
          </p:cNvPr>
          <p:cNvSpPr>
            <a:spLocks noGrp="1"/>
          </p:cNvSpPr>
          <p:nvPr>
            <p:ph type="title"/>
          </p:nvPr>
        </p:nvSpPr>
        <p:spPr/>
        <p:txBody>
          <a:bodyPr/>
          <a:lstStyle/>
          <a:p>
            <a:r>
              <a:rPr lang="es-MX" dirty="0"/>
              <a:t>Facilidades en devoluciones de IVA de diferentes sectores</a:t>
            </a:r>
          </a:p>
        </p:txBody>
      </p:sp>
      <p:sp>
        <p:nvSpPr>
          <p:cNvPr id="3" name="Marcador de contenido 2">
            <a:extLst>
              <a:ext uri="{FF2B5EF4-FFF2-40B4-BE49-F238E27FC236}">
                <a16:creationId xmlns:a16="http://schemas.microsoft.com/office/drawing/2014/main" id="{58F6D3F3-7E34-BA79-B181-29922C68B9F0}"/>
              </a:ext>
            </a:extLst>
          </p:cNvPr>
          <p:cNvSpPr>
            <a:spLocks noGrp="1"/>
          </p:cNvSpPr>
          <p:nvPr>
            <p:ph idx="1"/>
          </p:nvPr>
        </p:nvSpPr>
        <p:spPr/>
        <p:txBody>
          <a:bodyPr/>
          <a:lstStyle/>
          <a:p>
            <a:r>
              <a:rPr lang="es-MX" dirty="0"/>
              <a:t>Continúan las facilidades para devoluciones en un plazo de 20 </a:t>
            </a:r>
            <a:r>
              <a:rPr lang="es-MX" dirty="0" err="1"/>
              <a:t>dias</a:t>
            </a:r>
            <a:r>
              <a:rPr lang="es-MX" dirty="0"/>
              <a:t> hábiles para lo siguientes sectores:</a:t>
            </a:r>
          </a:p>
          <a:p>
            <a:pPr>
              <a:buFont typeface="Arial" panose="020B0604020202020204" pitchFamily="34" charset="0"/>
              <a:buChar char="•"/>
            </a:pPr>
            <a:r>
              <a:rPr lang="es-MX" dirty="0"/>
              <a:t>Devolución de saldos a favor del IVA para contribuyentes del sector agropecuario (Regla 2.3.3)</a:t>
            </a:r>
          </a:p>
          <a:p>
            <a:pPr>
              <a:buFont typeface="Arial" panose="020B0604020202020204" pitchFamily="34" charset="0"/>
              <a:buChar char="•"/>
            </a:pPr>
            <a:r>
              <a:rPr lang="es-MX" dirty="0"/>
              <a:t>Devolución de saldos a favor del IVA para contribuyentes que producen y distribuyen productos destinados a la alimentación humana y animal (Regla 2.3.11)</a:t>
            </a:r>
          </a:p>
          <a:p>
            <a:pPr>
              <a:buFont typeface="Arial" panose="020B0604020202020204" pitchFamily="34" charset="0"/>
              <a:buChar char="•"/>
            </a:pPr>
            <a:r>
              <a:rPr lang="es-MX" dirty="0"/>
              <a:t>Devolución de saldos a favor del IVA para los contribuyentes que producen y</a:t>
            </a:r>
          </a:p>
          <a:p>
            <a:pPr>
              <a:buFont typeface="Arial" panose="020B0604020202020204" pitchFamily="34" charset="0"/>
              <a:buChar char="•"/>
            </a:pPr>
            <a:r>
              <a:rPr lang="es-MX" dirty="0"/>
              <a:t>Distribuyen medicinas de patente (regla 2.3.12)</a:t>
            </a:r>
          </a:p>
          <a:p>
            <a:r>
              <a:rPr lang="es-MX" dirty="0"/>
              <a:t>En estos deberán cumplir con tener </a:t>
            </a:r>
            <a:r>
              <a:rPr lang="es-MX" dirty="0" err="1"/>
              <a:t>opinon</a:t>
            </a:r>
            <a:r>
              <a:rPr lang="es-MX" dirty="0"/>
              <a:t> de cumplimiento </a:t>
            </a:r>
            <a:r>
              <a:rPr lang="es-MX" dirty="0" err="1"/>
              <a:t>postitiva</a:t>
            </a:r>
            <a:r>
              <a:rPr lang="es-MX" dirty="0"/>
              <a:t> y no </a:t>
            </a:r>
            <a:r>
              <a:rPr lang="es-MX" dirty="0" err="1"/>
              <a:t>estaer</a:t>
            </a:r>
            <a:r>
              <a:rPr lang="es-MX" dirty="0"/>
              <a:t> en ninguno de los listados del SAT (art. 69, 69-B, 49-Bis)</a:t>
            </a:r>
          </a:p>
        </p:txBody>
      </p:sp>
    </p:spTree>
    <p:extLst>
      <p:ext uri="{BB962C8B-B14F-4D97-AF65-F5344CB8AC3E}">
        <p14:creationId xmlns:p14="http://schemas.microsoft.com/office/powerpoint/2010/main" val="19547114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99950CB-0BA9-1884-CA39-F041B13F309C}"/>
              </a:ext>
            </a:extLst>
          </p:cNvPr>
          <p:cNvSpPr>
            <a:spLocks noGrp="1"/>
          </p:cNvSpPr>
          <p:nvPr>
            <p:ph type="title"/>
          </p:nvPr>
        </p:nvSpPr>
        <p:spPr/>
        <p:txBody>
          <a:bodyPr/>
          <a:lstStyle/>
          <a:p>
            <a:r>
              <a:rPr lang="es-MX" dirty="0"/>
              <a:t>Avisos al RFC</a:t>
            </a:r>
          </a:p>
        </p:txBody>
      </p:sp>
      <p:sp>
        <p:nvSpPr>
          <p:cNvPr id="5" name="Marcador de texto 4">
            <a:extLst>
              <a:ext uri="{FF2B5EF4-FFF2-40B4-BE49-F238E27FC236}">
                <a16:creationId xmlns:a16="http://schemas.microsoft.com/office/drawing/2014/main" id="{305BFE75-BF38-29D2-C145-FD178A504279}"/>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18732588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F064152-AB2E-E314-1BE2-A229EF8A20C8}"/>
              </a:ext>
            </a:extLst>
          </p:cNvPr>
          <p:cNvSpPr>
            <a:spLocks noGrp="1"/>
          </p:cNvSpPr>
          <p:nvPr>
            <p:ph type="title"/>
          </p:nvPr>
        </p:nvSpPr>
        <p:spPr/>
        <p:txBody>
          <a:bodyPr>
            <a:normAutofit/>
          </a:bodyPr>
          <a:lstStyle/>
          <a:p>
            <a:r>
              <a:rPr lang="es-MX" sz="4400" dirty="0"/>
              <a:t>Clave en el RFC en escrituras públicas del representante legal (2.4.5)</a:t>
            </a:r>
          </a:p>
        </p:txBody>
      </p:sp>
      <p:sp>
        <p:nvSpPr>
          <p:cNvPr id="5" name="Marcador de contenido 4">
            <a:extLst>
              <a:ext uri="{FF2B5EF4-FFF2-40B4-BE49-F238E27FC236}">
                <a16:creationId xmlns:a16="http://schemas.microsoft.com/office/drawing/2014/main" id="{02AE66D2-4EF8-FC74-4454-F2B0681B391B}"/>
              </a:ext>
            </a:extLst>
          </p:cNvPr>
          <p:cNvSpPr>
            <a:spLocks noGrp="1"/>
          </p:cNvSpPr>
          <p:nvPr>
            <p:ph idx="1"/>
          </p:nvPr>
        </p:nvSpPr>
        <p:spPr/>
        <p:txBody>
          <a:bodyPr>
            <a:normAutofit fontScale="92500" lnSpcReduction="10000"/>
          </a:bodyPr>
          <a:lstStyle/>
          <a:p>
            <a:pPr algn="just"/>
            <a:r>
              <a:rPr lang="es-MX" dirty="0"/>
              <a:t>Se tendrá por cumplida la </a:t>
            </a:r>
            <a:r>
              <a:rPr lang="es-MX" b="1" dirty="0"/>
              <a:t>obligación</a:t>
            </a:r>
            <a:r>
              <a:rPr lang="es-MX" dirty="0"/>
              <a:t> de señalar la clave en el RFC en el instrumento de constitución y demás actas de asamblea de personas morales emitidas por fedatario público, cuando tratándose del representante legal, dichos fedatarios realicen lo siguiente:</a:t>
            </a:r>
          </a:p>
          <a:p>
            <a:pPr algn="just"/>
            <a:r>
              <a:rPr lang="es-MX" dirty="0"/>
              <a:t>I. Cuando el contribuyente en el instrumento de constitución o representación emitido por fedatario público o demás actas de asamblea de personas morales designe a uno o más representantes legales, </a:t>
            </a:r>
            <a:r>
              <a:rPr lang="es-MX" b="1" dirty="0"/>
              <a:t>únicamente deberá señalarse en la escritura pública correspondiente la clave en el RFC de aquel que solicite la </a:t>
            </a:r>
            <a:r>
              <a:rPr lang="es-MX" b="1" dirty="0" err="1"/>
              <a:t>e.firma</a:t>
            </a:r>
            <a:r>
              <a:rPr lang="es-MX" b="1" dirty="0"/>
              <a:t> de la persona moral</a:t>
            </a:r>
            <a:r>
              <a:rPr lang="es-MX" dirty="0"/>
              <a:t> o, en su caso, de uno de los que ejerza facultades de representación de la persona moral en los trámites ante la autoridad fiscal. </a:t>
            </a:r>
          </a:p>
          <a:p>
            <a:pPr algn="just"/>
            <a:r>
              <a:rPr lang="es-MX" dirty="0"/>
              <a:t>En los casos en que no se señale expresamente en el instrumento de constitución emitido por fedatario público o demás actas de asamblea de personas morales alguno de los representantes legales de los señalados en la regla 2.4.13., dichos fedatarios deberán señalar el que corresponda atendiendo a la estructura orgánica de la persona moral de acuerdo a la legislación conforme a la cual se constituyó.</a:t>
            </a:r>
          </a:p>
        </p:txBody>
      </p:sp>
    </p:spTree>
    <p:extLst>
      <p:ext uri="{BB962C8B-B14F-4D97-AF65-F5344CB8AC3E}">
        <p14:creationId xmlns:p14="http://schemas.microsoft.com/office/powerpoint/2010/main" val="9045969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8C39F-F991-B271-DADE-3FD8877E8A78}"/>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FB383707-ACCB-5B30-EB91-59F9967361E5}"/>
              </a:ext>
            </a:extLst>
          </p:cNvPr>
          <p:cNvSpPr>
            <a:spLocks noGrp="1"/>
          </p:cNvSpPr>
          <p:nvPr>
            <p:ph type="title"/>
          </p:nvPr>
        </p:nvSpPr>
        <p:spPr/>
        <p:txBody>
          <a:bodyPr>
            <a:normAutofit/>
          </a:bodyPr>
          <a:lstStyle/>
          <a:p>
            <a:r>
              <a:rPr lang="es-MX" sz="4400" dirty="0"/>
              <a:t>Clave en el RFC en escrituras públicas del representante legal (2.4.5)</a:t>
            </a:r>
          </a:p>
        </p:txBody>
      </p:sp>
      <p:sp>
        <p:nvSpPr>
          <p:cNvPr id="5" name="Marcador de contenido 4">
            <a:extLst>
              <a:ext uri="{FF2B5EF4-FFF2-40B4-BE49-F238E27FC236}">
                <a16:creationId xmlns:a16="http://schemas.microsoft.com/office/drawing/2014/main" id="{6FD7386C-2361-3321-2FD6-BBCE590FD761}"/>
              </a:ext>
            </a:extLst>
          </p:cNvPr>
          <p:cNvSpPr>
            <a:spLocks noGrp="1"/>
          </p:cNvSpPr>
          <p:nvPr>
            <p:ph idx="1"/>
          </p:nvPr>
        </p:nvSpPr>
        <p:spPr/>
        <p:txBody>
          <a:bodyPr>
            <a:normAutofit fontScale="92500"/>
          </a:bodyPr>
          <a:lstStyle/>
          <a:p>
            <a:pPr algn="just"/>
            <a:r>
              <a:rPr lang="es-MX" dirty="0"/>
              <a:t>Se tendrá por cumplida la obligación de señalar la clave en el RFC en el instrumento de constitución y demás actas de asamblea de personas morales emitidas por fedatario público, cuando tratándose del representante legal, dichos fedatarios realicen lo siguiente:</a:t>
            </a:r>
          </a:p>
          <a:p>
            <a:pPr algn="just"/>
            <a:r>
              <a:rPr lang="es-MX" dirty="0"/>
              <a:t>II. Los </a:t>
            </a:r>
            <a:r>
              <a:rPr lang="es-MX" b="1" dirty="0"/>
              <a:t>fedatarios</a:t>
            </a:r>
            <a:r>
              <a:rPr lang="es-MX" dirty="0"/>
              <a:t> públicos que hayan protocolizado el instrumento de constitución de una persona moral, </a:t>
            </a:r>
            <a:r>
              <a:rPr lang="es-MX" b="1" dirty="0"/>
              <a:t>podrán no señalar la clave en el RFC</a:t>
            </a:r>
            <a:r>
              <a:rPr lang="es-MX" dirty="0"/>
              <a:t> del representante legal cuando se trate de las demás actas de asamblea que hagan constar, salvo que en esa acta se designe un nuevo representante legal y este sea quien solicite la </a:t>
            </a:r>
            <a:r>
              <a:rPr lang="es-MX" dirty="0" err="1"/>
              <a:t>e.firma</a:t>
            </a:r>
            <a:r>
              <a:rPr lang="es-MX" dirty="0"/>
              <a:t>, o bien, ejerza facultades de representación de la persona moral en los trámites ante la autoridad fiscal.</a:t>
            </a:r>
          </a:p>
          <a:p>
            <a:pPr algn="just"/>
            <a:r>
              <a:rPr lang="es-MX" dirty="0"/>
              <a:t>En caso de que el representante legal no proporcione su clave en el RFC, la cédula de identificación fiscal o la constancia de situación fiscal emitida por el SAT, se tendrá por cumplida la obligación a que se refiere el primer párrafo de la presente regla, siempre y cuando el fedatario público así lo señale en el instrumento de constitución o de representación correspondiente.</a:t>
            </a:r>
          </a:p>
        </p:txBody>
      </p:sp>
    </p:spTree>
    <p:extLst>
      <p:ext uri="{BB962C8B-B14F-4D97-AF65-F5344CB8AC3E}">
        <p14:creationId xmlns:p14="http://schemas.microsoft.com/office/powerpoint/2010/main" val="32094368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1C21E31-A769-A07D-F70C-0D9F5784913C}"/>
              </a:ext>
            </a:extLst>
          </p:cNvPr>
          <p:cNvSpPr>
            <a:spLocks noGrp="1"/>
          </p:cNvSpPr>
          <p:nvPr>
            <p:ph type="title"/>
          </p:nvPr>
        </p:nvSpPr>
        <p:spPr/>
        <p:txBody>
          <a:bodyPr>
            <a:normAutofit/>
          </a:bodyPr>
          <a:lstStyle/>
          <a:p>
            <a:r>
              <a:rPr lang="es-MX" sz="3600" dirty="0"/>
              <a:t>Modificación o incorporación de información de socios o accionistas, así como de representantes legales (regla 2.4.14)</a:t>
            </a:r>
          </a:p>
        </p:txBody>
      </p:sp>
      <p:sp>
        <p:nvSpPr>
          <p:cNvPr id="5" name="Marcador de contenido 4">
            <a:extLst>
              <a:ext uri="{FF2B5EF4-FFF2-40B4-BE49-F238E27FC236}">
                <a16:creationId xmlns:a16="http://schemas.microsoft.com/office/drawing/2014/main" id="{1CD2C7E9-7A5D-C04A-92A9-7D52B760793C}"/>
              </a:ext>
            </a:extLst>
          </p:cNvPr>
          <p:cNvSpPr>
            <a:spLocks noGrp="1"/>
          </p:cNvSpPr>
          <p:nvPr>
            <p:ph idx="1"/>
          </p:nvPr>
        </p:nvSpPr>
        <p:spPr/>
        <p:txBody>
          <a:bodyPr/>
          <a:lstStyle/>
          <a:p>
            <a:pPr algn="just"/>
            <a:r>
              <a:rPr lang="es-MX" dirty="0"/>
              <a:t>Las personas morales deberán presentar solicitud ante el RFC en la cual informarán el nombre y la clave del RFC de los socios, accionistas o de las personas que tengan control, influencia significativa o poder de mando y de los representantes comunes de las acciones que ha emitido la persona moral cada vez que se realice una modificación o incorporación conforme a la </a:t>
            </a:r>
            <a:r>
              <a:rPr lang="es-MX" dirty="0">
                <a:solidFill>
                  <a:srgbClr val="FF0000"/>
                </a:solidFill>
              </a:rPr>
              <a:t>ficha de trámite 38/CFF (antes 295/CFF)</a:t>
            </a:r>
            <a:r>
              <a:rPr lang="es-MX" dirty="0"/>
              <a:t> “Solicitud de modificación o incorporación de socios, accionistas, asociados y demás personas que forman parte de la estructura orgánica de una persona moral, así como de aquellas que tengan control, influencia significativa, poder de mando y de representantes legales”, contenida en el Anexo 2.</a:t>
            </a:r>
          </a:p>
        </p:txBody>
      </p:sp>
    </p:spTree>
    <p:extLst>
      <p:ext uri="{BB962C8B-B14F-4D97-AF65-F5344CB8AC3E}">
        <p14:creationId xmlns:p14="http://schemas.microsoft.com/office/powerpoint/2010/main" val="3249304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536017-A13C-5481-DB2A-BBB4E63494AF}"/>
              </a:ext>
            </a:extLst>
          </p:cNvPr>
          <p:cNvSpPr>
            <a:spLocks noGrp="1"/>
          </p:cNvSpPr>
          <p:nvPr>
            <p:ph type="title"/>
          </p:nvPr>
        </p:nvSpPr>
        <p:spPr>
          <a:xfrm>
            <a:off x="289559" y="1370864"/>
            <a:ext cx="11689081" cy="449717"/>
          </a:xfrm>
        </p:spPr>
        <p:txBody>
          <a:bodyPr>
            <a:normAutofit fontScale="90000"/>
          </a:bodyPr>
          <a:lstStyle/>
          <a:p>
            <a:r>
              <a:rPr lang="es-MX" sz="3600" dirty="0"/>
              <a:t>Avisos de Inscripción, reanudación y suspensión en el RFC de trabajadores (2.4.6)</a:t>
            </a:r>
          </a:p>
        </p:txBody>
      </p:sp>
      <p:sp>
        <p:nvSpPr>
          <p:cNvPr id="3" name="Marcador de contenido 2">
            <a:extLst>
              <a:ext uri="{FF2B5EF4-FFF2-40B4-BE49-F238E27FC236}">
                <a16:creationId xmlns:a16="http://schemas.microsoft.com/office/drawing/2014/main" id="{EE368098-CFB3-A028-515D-BCFB4E7729AD}"/>
              </a:ext>
            </a:extLst>
          </p:cNvPr>
          <p:cNvSpPr>
            <a:spLocks noGrp="1"/>
          </p:cNvSpPr>
          <p:nvPr>
            <p:ph idx="1"/>
          </p:nvPr>
        </p:nvSpPr>
        <p:spPr>
          <a:xfrm>
            <a:off x="289559" y="2296633"/>
            <a:ext cx="11584577" cy="4108458"/>
          </a:xfrm>
        </p:spPr>
        <p:txBody>
          <a:bodyPr>
            <a:normAutofit/>
          </a:bodyPr>
          <a:lstStyle/>
          <a:p>
            <a:pPr marL="0" indent="0" algn="just">
              <a:buNone/>
            </a:pPr>
            <a:r>
              <a:rPr lang="es-MX" sz="2000" dirty="0"/>
              <a:t>Las solicitudes de inscripción y reanudación de trabajadores se deberán presentar por el empleador de conformidad con los medios, las características técnicas y con la información señalada en las fichas de trámite 40/CFF “Solicitud de inscripción en el RFC de trabajadores” y </a:t>
            </a:r>
            <a:r>
              <a:rPr lang="es-MX" dirty="0"/>
              <a:t>33</a:t>
            </a:r>
            <a:r>
              <a:rPr lang="es-MX" sz="2000" dirty="0"/>
              <a:t>/CFF “Aviso de suspensión/reanudación de actividades de asalariados”, respectivamente, contenidas en el Anexo 1-A.</a:t>
            </a:r>
          </a:p>
          <a:p>
            <a:pPr marL="0" indent="0" algn="just">
              <a:buNone/>
            </a:pPr>
            <a:r>
              <a:rPr lang="es-MX" sz="2000" dirty="0"/>
              <a:t>En el supuesto de que concluya la relación laboral con los trabajadores que fueron inscritos en el RFC mediante el procedimiento señalado en el párrafo anterior, el mismo empleador deberá presentar el aviso de suspensión a que se refieren los artículos 29, primer párrafo, fracción V, y penúltimo párrafo y 30, fracción IV, inciso a), segundo párrafo del Reglamento del CFF, de conformidad con la ficha de trámite </a:t>
            </a:r>
            <a:r>
              <a:rPr lang="es-MX" dirty="0"/>
              <a:t>33</a:t>
            </a:r>
            <a:r>
              <a:rPr lang="es-MX" sz="2000" dirty="0"/>
              <a:t>/CFF “Aviso de suspensión/reanudación de actividades de asalariados”, contenida en el Anexo 1-A.</a:t>
            </a:r>
          </a:p>
          <a:p>
            <a:pPr algn="just"/>
            <a:endParaRPr lang="es-MX" sz="2000" dirty="0"/>
          </a:p>
        </p:txBody>
      </p:sp>
    </p:spTree>
    <p:extLst>
      <p:ext uri="{BB962C8B-B14F-4D97-AF65-F5344CB8AC3E}">
        <p14:creationId xmlns:p14="http://schemas.microsoft.com/office/powerpoint/2010/main" val="1245259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5A2757-C1E0-B5E1-AB03-4FF2FA85C481}"/>
              </a:ext>
            </a:extLst>
          </p:cNvPr>
          <p:cNvSpPr>
            <a:spLocks noGrp="1"/>
          </p:cNvSpPr>
          <p:nvPr>
            <p:ph type="title"/>
          </p:nvPr>
        </p:nvSpPr>
        <p:spPr/>
        <p:txBody>
          <a:bodyPr/>
          <a:lstStyle/>
          <a:p>
            <a:r>
              <a:rPr lang="es-MX" sz="4400" dirty="0"/>
              <a:t>Archivo con datos de los trabajadores</a:t>
            </a:r>
          </a:p>
        </p:txBody>
      </p:sp>
      <p:sp>
        <p:nvSpPr>
          <p:cNvPr id="3" name="Marcador de contenido 2">
            <a:extLst>
              <a:ext uri="{FF2B5EF4-FFF2-40B4-BE49-F238E27FC236}">
                <a16:creationId xmlns:a16="http://schemas.microsoft.com/office/drawing/2014/main" id="{EB4060F3-FBE4-D5C8-3920-2A95FC8DE13F}"/>
              </a:ext>
            </a:extLst>
          </p:cNvPr>
          <p:cNvSpPr>
            <a:spLocks noGrp="1"/>
          </p:cNvSpPr>
          <p:nvPr>
            <p:ph idx="1"/>
          </p:nvPr>
        </p:nvSpPr>
        <p:spPr/>
        <p:txBody>
          <a:bodyPr/>
          <a:lstStyle/>
          <a:p>
            <a:pPr marL="0" indent="0" algn="just">
              <a:buNone/>
            </a:pPr>
            <a:r>
              <a:rPr lang="es-MX" sz="2000" b="0" i="0" dirty="0">
                <a:solidFill>
                  <a:srgbClr val="000000"/>
                </a:solidFill>
                <a:effectLst/>
                <a:latin typeface="SoberanaSans"/>
              </a:rPr>
              <a:t>El archivo deberá contener nueve campos delimitados por pipes "|", utilizar únicamente mayúsculas y debe ser en Código Estándar Americano para el intercambio de información (ASCII), sin importar el nombre de dicho archivo. La estructura del archivo deberá estar conformado de conformidad con la </a:t>
            </a:r>
            <a:r>
              <a:rPr lang="es-MX" sz="2000" b="0" i="0" dirty="0">
                <a:solidFill>
                  <a:srgbClr val="FF0000"/>
                </a:solidFill>
                <a:effectLst/>
                <a:latin typeface="SoberanaSans"/>
              </a:rPr>
              <a:t>Ficha de trámite </a:t>
            </a:r>
            <a:r>
              <a:rPr lang="es-MX" dirty="0">
                <a:solidFill>
                  <a:srgbClr val="FF0000"/>
                </a:solidFill>
                <a:latin typeface="SoberanaSans"/>
              </a:rPr>
              <a:t>33</a:t>
            </a:r>
            <a:r>
              <a:rPr lang="es-MX" sz="2000" b="0" i="0" dirty="0">
                <a:solidFill>
                  <a:srgbClr val="FF0000"/>
                </a:solidFill>
                <a:effectLst/>
                <a:latin typeface="SoberanaSans"/>
              </a:rPr>
              <a:t>/CFF</a:t>
            </a:r>
            <a:r>
              <a:rPr lang="es-MX" sz="2000" b="0" i="0" dirty="0">
                <a:solidFill>
                  <a:srgbClr val="000000"/>
                </a:solidFill>
                <a:effectLst/>
                <a:latin typeface="SoberanaSans"/>
              </a:rPr>
              <a:t> (antes 75/CFF) "Aviso de suspensión/reanudación de actividades de asalariados" de la siguiente forma:</a:t>
            </a:r>
          </a:p>
          <a:p>
            <a:pPr algn="just">
              <a:buFont typeface="Arial" panose="020B0604020202020204" pitchFamily="34" charset="0"/>
              <a:buChar char="•"/>
            </a:pPr>
            <a:r>
              <a:rPr lang="es-MX" sz="2000" b="0" i="0" dirty="0">
                <a:solidFill>
                  <a:srgbClr val="000000"/>
                </a:solidFill>
                <a:effectLst/>
                <a:latin typeface="SoberanaSans"/>
              </a:rPr>
              <a:t>Primera columna.- RFC del asalariado a 13 posiciones.</a:t>
            </a:r>
          </a:p>
          <a:p>
            <a:pPr algn="just">
              <a:buFont typeface="Arial" panose="020B0604020202020204" pitchFamily="34" charset="0"/>
              <a:buChar char="•"/>
            </a:pPr>
            <a:r>
              <a:rPr lang="es-MX" sz="2000" b="0" i="0" dirty="0">
                <a:solidFill>
                  <a:srgbClr val="000000"/>
                </a:solidFill>
                <a:effectLst/>
                <a:latin typeface="SoberanaSans"/>
              </a:rPr>
              <a:t>Segunda columna.- CURP del asalariado a 18 posiciones.</a:t>
            </a:r>
          </a:p>
          <a:p>
            <a:pPr algn="just">
              <a:buFont typeface="Arial" panose="020B0604020202020204" pitchFamily="34" charset="0"/>
              <a:buChar char="•"/>
            </a:pPr>
            <a:r>
              <a:rPr lang="es-MX" sz="2000" b="0" i="0" dirty="0">
                <a:solidFill>
                  <a:srgbClr val="000000"/>
                </a:solidFill>
                <a:effectLst/>
                <a:latin typeface="SoberanaSans"/>
              </a:rPr>
              <a:t>Tercera columna.- Apellido paterno del asalariado.</a:t>
            </a:r>
          </a:p>
          <a:p>
            <a:pPr algn="just">
              <a:buFont typeface="Arial" panose="020B0604020202020204" pitchFamily="34" charset="0"/>
              <a:buChar char="•"/>
            </a:pPr>
            <a:r>
              <a:rPr lang="es-MX" sz="2000" b="0" i="0" dirty="0">
                <a:solidFill>
                  <a:srgbClr val="000000"/>
                </a:solidFill>
                <a:effectLst/>
                <a:latin typeface="SoberanaSans"/>
              </a:rPr>
              <a:t>Cuarta columna.- Apellido materno del asalariado (no obligatorio).</a:t>
            </a:r>
          </a:p>
          <a:p>
            <a:pPr algn="just">
              <a:buFont typeface="Arial" panose="020B0604020202020204" pitchFamily="34" charset="0"/>
              <a:buChar char="•"/>
            </a:pPr>
            <a:r>
              <a:rPr lang="es-MX" sz="2000" b="0" i="0" dirty="0">
                <a:solidFill>
                  <a:srgbClr val="000000"/>
                </a:solidFill>
                <a:effectLst/>
                <a:latin typeface="SoberanaSans"/>
              </a:rPr>
              <a:t>Quinta columna.- Nombre del asalariado.</a:t>
            </a:r>
          </a:p>
        </p:txBody>
      </p:sp>
      <p:sp>
        <p:nvSpPr>
          <p:cNvPr id="4" name="Marcador de número de diapositiva 3">
            <a:extLst>
              <a:ext uri="{FF2B5EF4-FFF2-40B4-BE49-F238E27FC236}">
                <a16:creationId xmlns:a16="http://schemas.microsoft.com/office/drawing/2014/main" id="{22BFDEF8-A2E2-ECFC-4E1D-353E2C90DFB8}"/>
              </a:ext>
            </a:extLst>
          </p:cNvPr>
          <p:cNvSpPr>
            <a:spLocks noGrp="1"/>
          </p:cNvSpPr>
          <p:nvPr>
            <p:ph type="sldNum" sz="quarter" idx="12"/>
          </p:nvPr>
        </p:nvSpPr>
        <p:spPr/>
        <p:txBody>
          <a:bodyPr/>
          <a:lstStyle/>
          <a:p>
            <a:pPr>
              <a:defRPr/>
            </a:pPr>
            <a:fld id="{FF51A0F6-674D-4ACB-A87F-335BB4C2AC41}" type="slidenum">
              <a:rPr lang="es-MX" altLang="en-US" smtClean="0"/>
              <a:pPr>
                <a:defRPr/>
              </a:pPr>
              <a:t>57</a:t>
            </a:fld>
            <a:endParaRPr lang="es-MX" altLang="en-US"/>
          </a:p>
        </p:txBody>
      </p:sp>
    </p:spTree>
    <p:extLst>
      <p:ext uri="{BB962C8B-B14F-4D97-AF65-F5344CB8AC3E}">
        <p14:creationId xmlns:p14="http://schemas.microsoft.com/office/powerpoint/2010/main" val="1448242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5A2757-C1E0-B5E1-AB03-4FF2FA85C481}"/>
              </a:ext>
            </a:extLst>
          </p:cNvPr>
          <p:cNvSpPr>
            <a:spLocks noGrp="1"/>
          </p:cNvSpPr>
          <p:nvPr>
            <p:ph type="title"/>
          </p:nvPr>
        </p:nvSpPr>
        <p:spPr/>
        <p:txBody>
          <a:bodyPr/>
          <a:lstStyle/>
          <a:p>
            <a:r>
              <a:rPr lang="es-MX" sz="4400" dirty="0"/>
              <a:t>Archivo con datos de los trabajadores</a:t>
            </a:r>
          </a:p>
        </p:txBody>
      </p:sp>
      <p:sp>
        <p:nvSpPr>
          <p:cNvPr id="3" name="Marcador de contenido 2">
            <a:extLst>
              <a:ext uri="{FF2B5EF4-FFF2-40B4-BE49-F238E27FC236}">
                <a16:creationId xmlns:a16="http://schemas.microsoft.com/office/drawing/2014/main" id="{EB4060F3-FBE4-D5C8-3920-2A95FC8DE13F}"/>
              </a:ext>
            </a:extLst>
          </p:cNvPr>
          <p:cNvSpPr>
            <a:spLocks noGrp="1"/>
          </p:cNvSpPr>
          <p:nvPr>
            <p:ph idx="1"/>
          </p:nvPr>
        </p:nvSpPr>
        <p:spPr/>
        <p:txBody>
          <a:bodyPr>
            <a:normAutofit lnSpcReduction="10000"/>
          </a:bodyPr>
          <a:lstStyle/>
          <a:p>
            <a:pPr marL="0" indent="0" algn="just">
              <a:buNone/>
            </a:pPr>
            <a:r>
              <a:rPr lang="es-MX" sz="2000" b="0" i="0" dirty="0">
                <a:solidFill>
                  <a:srgbClr val="000000"/>
                </a:solidFill>
                <a:effectLst/>
                <a:latin typeface="SoberanaSans"/>
              </a:rPr>
              <a:t>De la siguiente forma:</a:t>
            </a:r>
          </a:p>
          <a:p>
            <a:pPr algn="just">
              <a:buFont typeface="Arial" panose="020B0604020202020204" pitchFamily="34" charset="0"/>
              <a:buChar char="•"/>
            </a:pPr>
            <a:r>
              <a:rPr lang="es-MX" sz="2000" b="0" i="0" dirty="0">
                <a:solidFill>
                  <a:srgbClr val="000000"/>
                </a:solidFill>
                <a:effectLst/>
                <a:latin typeface="SoberanaSans"/>
              </a:rPr>
              <a:t>Sexta columna.- Fecha de suspensión o reanudación del asalariado en formato DD/MM/AAAA.</a:t>
            </a:r>
          </a:p>
          <a:p>
            <a:pPr algn="just">
              <a:buFont typeface="Arial" panose="020B0604020202020204" pitchFamily="34" charset="0"/>
              <a:buChar char="•"/>
            </a:pPr>
            <a:r>
              <a:rPr lang="es-MX" sz="2000" b="0" i="0" dirty="0">
                <a:solidFill>
                  <a:srgbClr val="000000"/>
                </a:solidFill>
                <a:effectLst/>
                <a:latin typeface="SoberanaSans"/>
              </a:rPr>
              <a:t>Séptima columna.- Indicador de la suspensión o reanudación del asalariado de acuerdo a los valores siguientes (Únicamente pueden ser los valores 1 o 2):</a:t>
            </a:r>
          </a:p>
          <a:p>
            <a:pPr marL="287655" indent="0" algn="just">
              <a:buNone/>
            </a:pPr>
            <a:r>
              <a:rPr lang="es-MX" sz="2000" b="0" i="0" dirty="0">
                <a:solidFill>
                  <a:srgbClr val="000000"/>
                </a:solidFill>
                <a:effectLst/>
                <a:latin typeface="SoberanaSans"/>
              </a:rPr>
              <a:t>1. Suspensión de asalariados.</a:t>
            </a:r>
          </a:p>
          <a:p>
            <a:pPr marL="287655" indent="0" algn="just">
              <a:buNone/>
            </a:pPr>
            <a:r>
              <a:rPr lang="es-MX" sz="2000" b="0" i="0" dirty="0">
                <a:solidFill>
                  <a:srgbClr val="000000"/>
                </a:solidFill>
                <a:effectLst/>
                <a:latin typeface="SoberanaSans"/>
              </a:rPr>
              <a:t>2. Reanudación de asalariados.</a:t>
            </a:r>
          </a:p>
          <a:p>
            <a:pPr algn="just">
              <a:buFont typeface="Arial" panose="020B0604020202020204" pitchFamily="34" charset="0"/>
              <a:buChar char="•"/>
            </a:pPr>
            <a:r>
              <a:rPr lang="es-MX" sz="2000" b="0" i="0" dirty="0">
                <a:solidFill>
                  <a:srgbClr val="000000"/>
                </a:solidFill>
                <a:effectLst/>
                <a:latin typeface="SoberanaSans"/>
              </a:rPr>
              <a:t>Octava columna.- Clave de RFC del patrón a 12 </a:t>
            </a:r>
            <a:r>
              <a:rPr lang="es-MX" sz="2000" b="0" i="0" dirty="0" err="1">
                <a:solidFill>
                  <a:srgbClr val="000000"/>
                </a:solidFill>
                <a:effectLst/>
                <a:latin typeface="SoberanaSans"/>
              </a:rPr>
              <a:t>ó</a:t>
            </a:r>
            <a:r>
              <a:rPr lang="es-MX" sz="2000" b="0" i="0" dirty="0">
                <a:solidFill>
                  <a:srgbClr val="000000"/>
                </a:solidFill>
                <a:effectLst/>
                <a:latin typeface="SoberanaSans"/>
              </a:rPr>
              <a:t> 13 posiciones, según corresponda persona moral o persona física.</a:t>
            </a:r>
          </a:p>
          <a:p>
            <a:pPr algn="just">
              <a:buFont typeface="Arial" panose="020B0604020202020204" pitchFamily="34" charset="0"/>
              <a:buChar char="•"/>
            </a:pPr>
            <a:r>
              <a:rPr lang="es-MX" sz="2000" b="0" i="0" dirty="0">
                <a:solidFill>
                  <a:srgbClr val="000000"/>
                </a:solidFill>
                <a:effectLst/>
                <a:latin typeface="SoberanaSans"/>
              </a:rPr>
              <a:t>Novena columna.- Indicador de los Ingresos del asalariado de acuerdo a los valores siguientes (Únicamente pueden ser los valores 1,2,3,4,5 o 6):</a:t>
            </a:r>
          </a:p>
        </p:txBody>
      </p:sp>
      <p:sp>
        <p:nvSpPr>
          <p:cNvPr id="4" name="Marcador de número de diapositiva 3">
            <a:extLst>
              <a:ext uri="{FF2B5EF4-FFF2-40B4-BE49-F238E27FC236}">
                <a16:creationId xmlns:a16="http://schemas.microsoft.com/office/drawing/2014/main" id="{22BFDEF8-A2E2-ECFC-4E1D-353E2C90DFB8}"/>
              </a:ext>
            </a:extLst>
          </p:cNvPr>
          <p:cNvSpPr>
            <a:spLocks noGrp="1"/>
          </p:cNvSpPr>
          <p:nvPr>
            <p:ph type="sldNum" sz="quarter" idx="12"/>
          </p:nvPr>
        </p:nvSpPr>
        <p:spPr/>
        <p:txBody>
          <a:bodyPr/>
          <a:lstStyle/>
          <a:p>
            <a:pPr>
              <a:defRPr/>
            </a:pPr>
            <a:fld id="{FF51A0F6-674D-4ACB-A87F-335BB4C2AC41}" type="slidenum">
              <a:rPr lang="es-MX" altLang="en-US" smtClean="0"/>
              <a:pPr>
                <a:defRPr/>
              </a:pPr>
              <a:t>58</a:t>
            </a:fld>
            <a:endParaRPr lang="es-MX" altLang="en-US"/>
          </a:p>
        </p:txBody>
      </p:sp>
    </p:spTree>
    <p:extLst>
      <p:ext uri="{BB962C8B-B14F-4D97-AF65-F5344CB8AC3E}">
        <p14:creationId xmlns:p14="http://schemas.microsoft.com/office/powerpoint/2010/main" val="1106517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15520-3818-2A48-028E-3E65ACED2B75}"/>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4074ACD7-F911-B1D2-3654-6705D7E11590}"/>
              </a:ext>
            </a:extLst>
          </p:cNvPr>
          <p:cNvSpPr>
            <a:spLocks noGrp="1"/>
          </p:cNvSpPr>
          <p:nvPr>
            <p:ph idx="1"/>
          </p:nvPr>
        </p:nvSpPr>
        <p:spPr/>
        <p:txBody>
          <a:bodyPr>
            <a:normAutofit/>
          </a:bodyPr>
          <a:lstStyle/>
          <a:p>
            <a:pPr marL="0" indent="0">
              <a:buNone/>
            </a:pPr>
            <a:r>
              <a:rPr lang="es-MX" sz="2000" dirty="0"/>
              <a:t>Así es como debe verse el archivo de texto con la información del trabajador:</a:t>
            </a:r>
          </a:p>
          <a:p>
            <a:pPr marL="0" indent="0">
              <a:buNone/>
            </a:pPr>
            <a:endParaRPr lang="es-MX" sz="2000" dirty="0"/>
          </a:p>
          <a:p>
            <a:pPr marL="0" indent="0">
              <a:buNone/>
            </a:pPr>
            <a:r>
              <a:rPr lang="es-MX" sz="2000" dirty="0"/>
              <a:t>GUPC7904061W5|GUPC790406HDFTRR03|GUTIERREZ|PEREZ|CARLOS|15/01/2024|2|GEC0610136LA|2</a:t>
            </a:r>
          </a:p>
          <a:p>
            <a:endParaRPr lang="es-MX" sz="2000" dirty="0"/>
          </a:p>
        </p:txBody>
      </p:sp>
    </p:spTree>
    <p:extLst>
      <p:ext uri="{BB962C8B-B14F-4D97-AF65-F5344CB8AC3E}">
        <p14:creationId xmlns:p14="http://schemas.microsoft.com/office/powerpoint/2010/main" val="9278094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455248-E7C7-21FD-4197-58005F10C41A}"/>
              </a:ext>
            </a:extLst>
          </p:cNvPr>
          <p:cNvSpPr>
            <a:spLocks noGrp="1"/>
          </p:cNvSpPr>
          <p:nvPr>
            <p:ph type="title"/>
          </p:nvPr>
        </p:nvSpPr>
        <p:spPr>
          <a:xfrm>
            <a:off x="1099719" y="349698"/>
            <a:ext cx="10972800" cy="1143000"/>
          </a:xfrm>
        </p:spPr>
        <p:txBody>
          <a:bodyPr/>
          <a:lstStyle/>
          <a:p>
            <a:r>
              <a:rPr lang="es-MX" dirty="0"/>
              <a:t>Entrar en tramites del RFC</a:t>
            </a:r>
          </a:p>
        </p:txBody>
      </p:sp>
      <p:pic>
        <p:nvPicPr>
          <p:cNvPr id="5" name="Marcador de contenido 4">
            <a:extLst>
              <a:ext uri="{FF2B5EF4-FFF2-40B4-BE49-F238E27FC236}">
                <a16:creationId xmlns:a16="http://schemas.microsoft.com/office/drawing/2014/main" id="{772D776C-86C8-8226-5E5D-1771653E99DD}"/>
              </a:ext>
            </a:extLst>
          </p:cNvPr>
          <p:cNvPicPr>
            <a:picLocks noGrp="1" noChangeAspect="1"/>
          </p:cNvPicPr>
          <p:nvPr>
            <p:ph idx="1"/>
          </p:nvPr>
        </p:nvPicPr>
        <p:blipFill>
          <a:blip r:embed="rId2"/>
          <a:stretch>
            <a:fillRect/>
          </a:stretch>
        </p:blipFill>
        <p:spPr>
          <a:xfrm>
            <a:off x="701749" y="1741414"/>
            <a:ext cx="8902839" cy="4570575"/>
          </a:xfrm>
          <a:prstGeom prst="rect">
            <a:avLst/>
          </a:prstGeom>
        </p:spPr>
      </p:pic>
      <p:sp>
        <p:nvSpPr>
          <p:cNvPr id="4" name="Marcador de número de diapositiva 3">
            <a:extLst>
              <a:ext uri="{FF2B5EF4-FFF2-40B4-BE49-F238E27FC236}">
                <a16:creationId xmlns:a16="http://schemas.microsoft.com/office/drawing/2014/main" id="{B416D0F0-4918-4F58-1A2B-C6BAD6D1407B}"/>
              </a:ext>
            </a:extLst>
          </p:cNvPr>
          <p:cNvSpPr>
            <a:spLocks noGrp="1"/>
          </p:cNvSpPr>
          <p:nvPr>
            <p:ph type="sldNum" sz="quarter" idx="12"/>
          </p:nvPr>
        </p:nvSpPr>
        <p:spPr/>
        <p:txBody>
          <a:bodyPr/>
          <a:lstStyle/>
          <a:p>
            <a:pPr>
              <a:defRPr/>
            </a:pPr>
            <a:fld id="{FF51A0F6-674D-4ACB-A87F-335BB4C2AC41}" type="slidenum">
              <a:rPr lang="es-MX" altLang="en-US" smtClean="0"/>
              <a:pPr>
                <a:defRPr/>
              </a:pPr>
              <a:t>60</a:t>
            </a:fld>
            <a:endParaRPr lang="es-MX" altLang="en-US"/>
          </a:p>
        </p:txBody>
      </p:sp>
      <p:sp>
        <p:nvSpPr>
          <p:cNvPr id="3" name="Flecha: a la derecha 2">
            <a:extLst>
              <a:ext uri="{FF2B5EF4-FFF2-40B4-BE49-F238E27FC236}">
                <a16:creationId xmlns:a16="http://schemas.microsoft.com/office/drawing/2014/main" id="{BB5BBDA3-ADF4-96B9-9850-6EA1C4BB0AF3}"/>
              </a:ext>
            </a:extLst>
          </p:cNvPr>
          <p:cNvSpPr/>
          <p:nvPr/>
        </p:nvSpPr>
        <p:spPr>
          <a:xfrm rot="10194548">
            <a:off x="8137455" y="3225205"/>
            <a:ext cx="935665" cy="2055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386285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13810-2958-C43C-BFF0-723BD194EC0E}"/>
              </a:ext>
            </a:extLst>
          </p:cNvPr>
          <p:cNvSpPr>
            <a:spLocks noGrp="1"/>
          </p:cNvSpPr>
          <p:nvPr>
            <p:ph type="title"/>
          </p:nvPr>
        </p:nvSpPr>
        <p:spPr>
          <a:xfrm>
            <a:off x="609600" y="1049889"/>
            <a:ext cx="10972800" cy="1143000"/>
          </a:xfrm>
        </p:spPr>
        <p:txBody>
          <a:bodyPr/>
          <a:lstStyle/>
          <a:p>
            <a:endParaRPr lang="es-MX" dirty="0"/>
          </a:p>
        </p:txBody>
      </p:sp>
      <p:sp>
        <p:nvSpPr>
          <p:cNvPr id="6" name="Marcador de contenido 5">
            <a:extLst>
              <a:ext uri="{FF2B5EF4-FFF2-40B4-BE49-F238E27FC236}">
                <a16:creationId xmlns:a16="http://schemas.microsoft.com/office/drawing/2014/main" id="{0A838CE5-B9BB-5B46-A9FF-8979D94ACDDF}"/>
              </a:ext>
            </a:extLst>
          </p:cNvPr>
          <p:cNvSpPr>
            <a:spLocks noGrp="1"/>
          </p:cNvSpPr>
          <p:nvPr>
            <p:ph idx="1"/>
          </p:nvPr>
        </p:nvSpPr>
        <p:spPr/>
        <p:txBody>
          <a:bodyPr/>
          <a:lstStyle/>
          <a:p>
            <a:endParaRPr lang="es-MX"/>
          </a:p>
        </p:txBody>
      </p:sp>
      <p:sp>
        <p:nvSpPr>
          <p:cNvPr id="4" name="Marcador de número de diapositiva 3">
            <a:extLst>
              <a:ext uri="{FF2B5EF4-FFF2-40B4-BE49-F238E27FC236}">
                <a16:creationId xmlns:a16="http://schemas.microsoft.com/office/drawing/2014/main" id="{EB838B51-9D19-93D8-C14A-5521A844A066}"/>
              </a:ext>
            </a:extLst>
          </p:cNvPr>
          <p:cNvSpPr>
            <a:spLocks noGrp="1"/>
          </p:cNvSpPr>
          <p:nvPr>
            <p:ph type="sldNum" sz="quarter" idx="12"/>
          </p:nvPr>
        </p:nvSpPr>
        <p:spPr/>
        <p:txBody>
          <a:bodyPr/>
          <a:lstStyle/>
          <a:p>
            <a:pPr>
              <a:defRPr/>
            </a:pPr>
            <a:fld id="{FF51A0F6-674D-4ACB-A87F-335BB4C2AC41}" type="slidenum">
              <a:rPr lang="es-MX" altLang="en-US" smtClean="0"/>
              <a:pPr>
                <a:defRPr/>
              </a:pPr>
              <a:t>61</a:t>
            </a:fld>
            <a:endParaRPr lang="es-MX" altLang="en-US"/>
          </a:p>
        </p:txBody>
      </p:sp>
      <p:pic>
        <p:nvPicPr>
          <p:cNvPr id="8" name="Imagen 7">
            <a:extLst>
              <a:ext uri="{FF2B5EF4-FFF2-40B4-BE49-F238E27FC236}">
                <a16:creationId xmlns:a16="http://schemas.microsoft.com/office/drawing/2014/main" id="{5AC1B47E-47DB-BA29-C15B-779138704033}"/>
              </a:ext>
            </a:extLst>
          </p:cNvPr>
          <p:cNvPicPr>
            <a:picLocks noChangeAspect="1"/>
          </p:cNvPicPr>
          <p:nvPr/>
        </p:nvPicPr>
        <p:blipFill>
          <a:blip r:embed="rId2"/>
          <a:stretch>
            <a:fillRect/>
          </a:stretch>
        </p:blipFill>
        <p:spPr>
          <a:xfrm>
            <a:off x="1097281" y="343815"/>
            <a:ext cx="10115202" cy="5907024"/>
          </a:xfrm>
          <a:prstGeom prst="rect">
            <a:avLst/>
          </a:prstGeom>
        </p:spPr>
      </p:pic>
    </p:spTree>
    <p:extLst>
      <p:ext uri="{BB962C8B-B14F-4D97-AF65-F5344CB8AC3E}">
        <p14:creationId xmlns:p14="http://schemas.microsoft.com/office/powerpoint/2010/main" val="2115338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6618C7C3-9F50-1DE9-50D3-542BCAE38502}"/>
              </a:ext>
            </a:extLst>
          </p:cNvPr>
          <p:cNvPicPr>
            <a:picLocks noGrp="1" noChangeAspect="1"/>
          </p:cNvPicPr>
          <p:nvPr>
            <p:ph sz="half" idx="1"/>
          </p:nvPr>
        </p:nvPicPr>
        <p:blipFill>
          <a:blip r:embed="rId2"/>
          <a:stretch>
            <a:fillRect/>
          </a:stretch>
        </p:blipFill>
        <p:spPr>
          <a:xfrm>
            <a:off x="429318" y="415138"/>
            <a:ext cx="6804991" cy="5969893"/>
          </a:xfrm>
          <a:prstGeom prst="rect">
            <a:avLst/>
          </a:prstGeom>
        </p:spPr>
      </p:pic>
      <p:sp>
        <p:nvSpPr>
          <p:cNvPr id="7" name="Marcador de contenido 6">
            <a:extLst>
              <a:ext uri="{FF2B5EF4-FFF2-40B4-BE49-F238E27FC236}">
                <a16:creationId xmlns:a16="http://schemas.microsoft.com/office/drawing/2014/main" id="{6E5F3726-92BC-89FB-700E-EAB2CF8F3B29}"/>
              </a:ext>
            </a:extLst>
          </p:cNvPr>
          <p:cNvSpPr>
            <a:spLocks noGrp="1"/>
          </p:cNvSpPr>
          <p:nvPr>
            <p:ph sz="half" idx="2"/>
          </p:nvPr>
        </p:nvSpPr>
        <p:spPr>
          <a:xfrm>
            <a:off x="7401339" y="921715"/>
            <a:ext cx="4432852" cy="5465833"/>
          </a:xfrm>
        </p:spPr>
        <p:txBody>
          <a:bodyPr/>
          <a:lstStyle/>
          <a:p>
            <a:pPr algn="just">
              <a:buFont typeface="+mj-lt"/>
              <a:buAutoNum type="arabicPeriod"/>
            </a:pPr>
            <a:r>
              <a:rPr lang="es-MX" sz="1800" b="1" i="0" dirty="0">
                <a:solidFill>
                  <a:srgbClr val="000000"/>
                </a:solidFill>
                <a:effectLst/>
                <a:latin typeface="SoberanaSans"/>
              </a:rPr>
              <a:t>Selecciona</a:t>
            </a:r>
            <a:r>
              <a:rPr lang="es-MX" sz="1800" b="0" i="0" dirty="0">
                <a:solidFill>
                  <a:srgbClr val="000000"/>
                </a:solidFill>
                <a:effectLst/>
                <a:latin typeface="SoberanaSans"/>
              </a:rPr>
              <a:t> “Servicios por internet”, ingresa la opción "Servicio o solicitudes".</a:t>
            </a:r>
          </a:p>
          <a:p>
            <a:pPr algn="just">
              <a:buFont typeface="+mj-lt"/>
              <a:buAutoNum type="arabicPeriod"/>
            </a:pPr>
            <a:r>
              <a:rPr lang="es-MX" sz="1800" b="1" i="0" dirty="0">
                <a:solidFill>
                  <a:srgbClr val="000000"/>
                </a:solidFill>
                <a:effectLst/>
                <a:latin typeface="SoberanaSans"/>
              </a:rPr>
              <a:t>Elige</a:t>
            </a:r>
            <a:r>
              <a:rPr lang="es-MX" sz="1800" b="0" i="0" dirty="0">
                <a:solidFill>
                  <a:srgbClr val="000000"/>
                </a:solidFill>
                <a:effectLst/>
                <a:latin typeface="SoberanaSans"/>
              </a:rPr>
              <a:t> la opción Solicitud.</a:t>
            </a:r>
          </a:p>
          <a:p>
            <a:pPr algn="just">
              <a:buFont typeface="+mj-lt"/>
              <a:buAutoNum type="arabicPeriod"/>
            </a:pPr>
            <a:r>
              <a:rPr lang="es-MX" sz="1800" b="1" i="0" dirty="0">
                <a:solidFill>
                  <a:srgbClr val="000000"/>
                </a:solidFill>
                <a:effectLst/>
                <a:latin typeface="SoberanaSans"/>
              </a:rPr>
              <a:t>Elige</a:t>
            </a:r>
            <a:r>
              <a:rPr lang="es-MX" sz="1800" b="0" i="0" dirty="0">
                <a:solidFill>
                  <a:srgbClr val="000000"/>
                </a:solidFill>
                <a:effectLst/>
                <a:latin typeface="SoberanaSans"/>
              </a:rPr>
              <a:t> en el campo de trámite "SUSPENSIÓN ASALARIADOS" o "REANUDACIÓN ASALARIADOS".</a:t>
            </a:r>
          </a:p>
          <a:p>
            <a:pPr algn="just">
              <a:buFont typeface="+mj-lt"/>
              <a:buAutoNum type="arabicPeriod"/>
            </a:pPr>
            <a:r>
              <a:rPr lang="es-MX" sz="1800" b="1" i="0" dirty="0">
                <a:solidFill>
                  <a:srgbClr val="000000"/>
                </a:solidFill>
                <a:effectLst/>
                <a:latin typeface="SoberanaSans"/>
              </a:rPr>
              <a:t>Captura</a:t>
            </a:r>
            <a:r>
              <a:rPr lang="es-MX" sz="1800" b="0" i="0" dirty="0">
                <a:solidFill>
                  <a:srgbClr val="000000"/>
                </a:solidFill>
                <a:effectLst/>
                <a:latin typeface="SoberanaSans"/>
              </a:rPr>
              <a:t> en el campo de asunto: Solicitud de suspensión o reanudación de actividades, según el caso.</a:t>
            </a:r>
          </a:p>
          <a:p>
            <a:pPr algn="just">
              <a:buFont typeface="+mj-lt"/>
              <a:buAutoNum type="arabicPeriod"/>
            </a:pPr>
            <a:r>
              <a:rPr lang="es-MX" sz="1800" b="1" i="0" dirty="0">
                <a:solidFill>
                  <a:srgbClr val="000000"/>
                </a:solidFill>
                <a:effectLst/>
                <a:latin typeface="SoberanaSans"/>
              </a:rPr>
              <a:t>Captura</a:t>
            </a:r>
            <a:r>
              <a:rPr lang="es-MX" sz="1800" b="0" i="0" dirty="0">
                <a:solidFill>
                  <a:srgbClr val="000000"/>
                </a:solidFill>
                <a:effectLst/>
                <a:latin typeface="SoberanaSans"/>
              </a:rPr>
              <a:t> en el campo de descripción: Solicito la suspensión o reanudación de actividades de los contribuyentes asalariados en el Padrón del RFC, según el caso.</a:t>
            </a:r>
          </a:p>
          <a:p>
            <a:pPr algn="just">
              <a:buFont typeface="+mj-lt"/>
              <a:buAutoNum type="arabicPeriod"/>
            </a:pPr>
            <a:r>
              <a:rPr lang="es-MX" sz="1800" b="1" i="0" dirty="0">
                <a:solidFill>
                  <a:srgbClr val="000000"/>
                </a:solidFill>
                <a:effectLst/>
                <a:latin typeface="SoberanaSans"/>
              </a:rPr>
              <a:t>Adjunta</a:t>
            </a:r>
            <a:r>
              <a:rPr lang="es-MX" sz="1800" b="0" i="0" dirty="0">
                <a:solidFill>
                  <a:srgbClr val="000000"/>
                </a:solidFill>
                <a:effectLst/>
                <a:latin typeface="SoberanaSans"/>
              </a:rPr>
              <a:t> el archivo con extensión .</a:t>
            </a:r>
            <a:r>
              <a:rPr lang="es-MX" sz="1800" b="0" i="0" dirty="0" err="1">
                <a:solidFill>
                  <a:srgbClr val="000000"/>
                </a:solidFill>
                <a:effectLst/>
                <a:latin typeface="SoberanaSans"/>
              </a:rPr>
              <a:t>txt</a:t>
            </a:r>
            <a:r>
              <a:rPr lang="es-MX" sz="1800" b="0" i="0" dirty="0">
                <a:solidFill>
                  <a:srgbClr val="000000"/>
                </a:solidFill>
                <a:effectLst/>
                <a:latin typeface="SoberanaSans"/>
              </a:rPr>
              <a:t>.</a:t>
            </a:r>
          </a:p>
        </p:txBody>
      </p:sp>
      <p:sp>
        <p:nvSpPr>
          <p:cNvPr id="4" name="Marcador de número de diapositiva 3">
            <a:extLst>
              <a:ext uri="{FF2B5EF4-FFF2-40B4-BE49-F238E27FC236}">
                <a16:creationId xmlns:a16="http://schemas.microsoft.com/office/drawing/2014/main" id="{EEDF8259-F400-6E5B-48D5-84991626E69F}"/>
              </a:ext>
            </a:extLst>
          </p:cNvPr>
          <p:cNvSpPr>
            <a:spLocks noGrp="1"/>
          </p:cNvSpPr>
          <p:nvPr>
            <p:ph type="sldNum" sz="quarter" idx="12"/>
          </p:nvPr>
        </p:nvSpPr>
        <p:spPr/>
        <p:txBody>
          <a:bodyPr/>
          <a:lstStyle/>
          <a:p>
            <a:pPr>
              <a:defRPr/>
            </a:pPr>
            <a:fld id="{FF51A0F6-674D-4ACB-A87F-335BB4C2AC41}" type="slidenum">
              <a:rPr lang="es-MX" altLang="en-US" smtClean="0"/>
              <a:pPr>
                <a:defRPr/>
              </a:pPr>
              <a:t>62</a:t>
            </a:fld>
            <a:endParaRPr lang="es-MX" altLang="en-US"/>
          </a:p>
        </p:txBody>
      </p:sp>
    </p:spTree>
    <p:extLst>
      <p:ext uri="{BB962C8B-B14F-4D97-AF65-F5344CB8AC3E}">
        <p14:creationId xmlns:p14="http://schemas.microsoft.com/office/powerpoint/2010/main" val="1375522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BAD718F-F6C5-1868-32C6-C4DAEBE57BFF}"/>
              </a:ext>
            </a:extLst>
          </p:cNvPr>
          <p:cNvSpPr>
            <a:spLocks noGrp="1"/>
          </p:cNvSpPr>
          <p:nvPr>
            <p:ph type="title"/>
          </p:nvPr>
        </p:nvSpPr>
        <p:spPr/>
        <p:txBody>
          <a:bodyPr>
            <a:noAutofit/>
          </a:bodyPr>
          <a:lstStyle/>
          <a:p>
            <a:r>
              <a:rPr lang="es-MX" sz="3600" dirty="0"/>
              <a:t>Procedimiento para validación de la información por negativa de inscripción en el RFC para PM (2.4.17)</a:t>
            </a:r>
          </a:p>
        </p:txBody>
      </p:sp>
      <p:sp>
        <p:nvSpPr>
          <p:cNvPr id="6" name="Marcador de contenido 5">
            <a:extLst>
              <a:ext uri="{FF2B5EF4-FFF2-40B4-BE49-F238E27FC236}">
                <a16:creationId xmlns:a16="http://schemas.microsoft.com/office/drawing/2014/main" id="{803645BF-F487-1220-B130-9EE4E106F648}"/>
              </a:ext>
            </a:extLst>
          </p:cNvPr>
          <p:cNvSpPr>
            <a:spLocks noGrp="1"/>
          </p:cNvSpPr>
          <p:nvPr>
            <p:ph idx="1"/>
          </p:nvPr>
        </p:nvSpPr>
        <p:spPr/>
        <p:txBody>
          <a:bodyPr>
            <a:normAutofit fontScale="92500"/>
          </a:bodyPr>
          <a:lstStyle/>
          <a:p>
            <a:pPr marL="0" indent="0" algn="just">
              <a:buNone/>
            </a:pPr>
            <a:r>
              <a:rPr lang="es-MX" dirty="0"/>
              <a:t>Cuando el SAT niegue la inscripción en el RFC a las personas morales, entregará el “Acuse del artículo 27, apartado C, fracción XIV, del CFF” al representante legal de la persona moral.</a:t>
            </a:r>
          </a:p>
          <a:p>
            <a:pPr algn="just"/>
            <a:r>
              <a:rPr lang="es-MX" dirty="0"/>
              <a:t>A partir del día hábil siguiente a aquel en que se reciba dicho acuse, contará con un plazo de 10 días para exhibir la documentación que acredite haber desvirtuado la situación fiscal detectada, ante la unidad administrativa competente del SAT, de conformidad con la ficha de trámite 167/CFF “Entrega de la información relacionada con la solicitud de inscripción en el RFC, en términos del artículo 27, apartado C, fracción XIV del CFF”, contenida en el Anexo 2.</a:t>
            </a:r>
          </a:p>
          <a:p>
            <a:pPr algn="just"/>
            <a:r>
              <a:rPr lang="es-MX" dirty="0"/>
              <a:t>El plazo para presentar la solicitud de inscripción en el RFC, a que se refiere el artículo 23, segundo párrafo del Reglamento del CFF, quedará suspendido por única ocasión, hasta que la autoridad emita el oficio de respuesta derivado de la presentación de la información conforme a la ficha a que se refiere el párrafo anterior. No se suspenderá plazo alguno, cuando por cualquier motivo, se presente nuevamente la solicitud de inscripción y entrega de la información a que se refiere la citada ficha de trámite.</a:t>
            </a:r>
          </a:p>
        </p:txBody>
      </p:sp>
    </p:spTree>
    <p:extLst>
      <p:ext uri="{BB962C8B-B14F-4D97-AF65-F5344CB8AC3E}">
        <p14:creationId xmlns:p14="http://schemas.microsoft.com/office/powerpoint/2010/main" val="27753094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D5FDB-D399-43E4-590D-7473E7F9C437}"/>
              </a:ext>
            </a:extLst>
          </p:cNvPr>
          <p:cNvSpPr>
            <a:spLocks noGrp="1"/>
          </p:cNvSpPr>
          <p:nvPr>
            <p:ph type="title"/>
          </p:nvPr>
        </p:nvSpPr>
        <p:spPr/>
        <p:txBody>
          <a:bodyPr>
            <a:noAutofit/>
          </a:bodyPr>
          <a:lstStyle/>
          <a:p>
            <a:pPr algn="just"/>
            <a:r>
              <a:rPr lang="es-MX" sz="4000" dirty="0"/>
              <a:t>Procedimiento para validación de la información por negativa de inscripción en el RFC para PM (2.4.17)</a:t>
            </a:r>
          </a:p>
        </p:txBody>
      </p:sp>
      <p:sp>
        <p:nvSpPr>
          <p:cNvPr id="3" name="Marcador de contenido 2">
            <a:extLst>
              <a:ext uri="{FF2B5EF4-FFF2-40B4-BE49-F238E27FC236}">
                <a16:creationId xmlns:a16="http://schemas.microsoft.com/office/drawing/2014/main" id="{990FF4C3-7FA2-B47C-2011-96DFE2851F8D}"/>
              </a:ext>
            </a:extLst>
          </p:cNvPr>
          <p:cNvSpPr>
            <a:spLocks noGrp="1"/>
          </p:cNvSpPr>
          <p:nvPr>
            <p:ph idx="1"/>
          </p:nvPr>
        </p:nvSpPr>
        <p:spPr/>
        <p:txBody>
          <a:bodyPr>
            <a:normAutofit/>
          </a:bodyPr>
          <a:lstStyle/>
          <a:p>
            <a:pPr algn="just"/>
            <a:r>
              <a:rPr lang="es-MX" dirty="0"/>
              <a:t>La autoridad emitirá respuesta en un plazo de 10 días, contados a partir del día hábil siguiente a la recepción del escrito libre. Para conocer la respuesta, el solicitante deberá acudir a la ADSC en la que presentó el escrito.</a:t>
            </a:r>
          </a:p>
          <a:p>
            <a:pPr marL="0" indent="0" algn="just">
              <a:buNone/>
            </a:pPr>
            <a:r>
              <a:rPr lang="es-MX" dirty="0"/>
              <a:t>Si derivado de la información presentada, la autoridad advierte que la situación fiscal detectada fue desvirtuada ante la unidad administrativa competente del SAT, emitirá un oficio de respuesta comunicando al representante legal que deberá presentar nuevamente la solicitud de inscripción en el RFC, previa cita, cumpliendo con los requisitos señalados en las fichas de trámite que correspondan. En caso contrario, o cuando no se entregue la información dentro del plazo de 10 días, se tendrá por no presentada la solicitud de inscripción, quedando a salvo el derecho del contribuyente para volver a presentar el trámite de inscripción en el RFC, cuando así lo determine.</a:t>
            </a:r>
          </a:p>
        </p:txBody>
      </p:sp>
    </p:spTree>
    <p:extLst>
      <p:ext uri="{BB962C8B-B14F-4D97-AF65-F5344CB8AC3E}">
        <p14:creationId xmlns:p14="http://schemas.microsoft.com/office/powerpoint/2010/main" val="802973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CF796E1-F3F1-4343-82A2-4A781BC06C3B}"/>
              </a:ext>
            </a:extLst>
          </p:cNvPr>
          <p:cNvSpPr>
            <a:spLocks noGrp="1"/>
          </p:cNvSpPr>
          <p:nvPr>
            <p:ph type="title"/>
          </p:nvPr>
        </p:nvSpPr>
        <p:spPr/>
        <p:txBody>
          <a:bodyPr/>
          <a:lstStyle/>
          <a:p>
            <a:pPr algn="ctr"/>
            <a:r>
              <a:rPr lang="es-MX" b="1" dirty="0"/>
              <a:t>Suspensión de actividades PM Regla 2.5.9 (antes 2.5.10)</a:t>
            </a:r>
          </a:p>
        </p:txBody>
      </p:sp>
      <p:sp>
        <p:nvSpPr>
          <p:cNvPr id="5" name="Marcador de contenido 4">
            <a:extLst>
              <a:ext uri="{FF2B5EF4-FFF2-40B4-BE49-F238E27FC236}">
                <a16:creationId xmlns:a16="http://schemas.microsoft.com/office/drawing/2014/main" id="{CB766528-4310-40D8-9408-BF21D8BD0BB7}"/>
              </a:ext>
            </a:extLst>
          </p:cNvPr>
          <p:cNvSpPr>
            <a:spLocks noGrp="1"/>
          </p:cNvSpPr>
          <p:nvPr>
            <p:ph idx="1"/>
          </p:nvPr>
        </p:nvSpPr>
        <p:spPr/>
        <p:txBody>
          <a:bodyPr>
            <a:normAutofit fontScale="92500" lnSpcReduction="20000"/>
          </a:bodyPr>
          <a:lstStyle/>
          <a:p>
            <a:pPr marL="0" indent="0" algn="just">
              <a:lnSpc>
                <a:spcPct val="110000"/>
              </a:lnSpc>
              <a:buNone/>
            </a:pPr>
            <a:r>
              <a:rPr lang="es-MX" sz="2000" dirty="0"/>
              <a:t>Las personas morales podrán presentar por única ocasión, el aviso de suspensión de actividades cuando interrumpan todas sus actividades económicas que den lugar a la presentación de declaraciones periódicas de pago o informativas, siempre que no deban cumplir con otras obligaciones fiscales periódicas de pago, por sí mismos o por cuenta de terceros, y además cumplan lo siguiente:</a:t>
            </a:r>
          </a:p>
          <a:p>
            <a:pPr marL="571500" indent="-571500" algn="just">
              <a:lnSpc>
                <a:spcPct val="110000"/>
              </a:lnSpc>
              <a:buFont typeface="+mj-lt"/>
              <a:buAutoNum type="romanUcPeriod"/>
            </a:pPr>
            <a:r>
              <a:rPr lang="es-MX" sz="2000" dirty="0"/>
              <a:t>Que el estado del domicilio fiscal y del contribuyente en el domicilio, sea distinto a no localizado.</a:t>
            </a:r>
          </a:p>
          <a:p>
            <a:pPr marL="571500" indent="-571500" algn="just">
              <a:lnSpc>
                <a:spcPct val="110000"/>
              </a:lnSpc>
              <a:buFont typeface="+mj-lt"/>
              <a:buAutoNum type="romanUcPeriod"/>
            </a:pPr>
            <a:r>
              <a:rPr lang="es-MX" sz="2000" dirty="0"/>
              <a:t>Se encuentren al corriente en el cumplimiento de sus obligaciones fiscales, acreditándolo con la opinión de cumplimiento en sentido positivo a que se refiere la regla 2.1.36.</a:t>
            </a:r>
          </a:p>
          <a:p>
            <a:pPr marL="571500" indent="-571500" algn="just">
              <a:lnSpc>
                <a:spcPct val="110000"/>
              </a:lnSpc>
              <a:buFont typeface="+mj-lt"/>
              <a:buAutoNum type="romanUcPeriod"/>
            </a:pPr>
            <a:r>
              <a:rPr lang="es-MX" sz="2000" dirty="0"/>
              <a:t>Que la denominación o razón social y la clave en el RFC de la persona moral, no se encuentre en la publicación que hace el SAT en su Portal, conforme a lo dispuesto por el artículo 69, penúltimo párrafo del CFF.</a:t>
            </a:r>
          </a:p>
        </p:txBody>
      </p:sp>
      <p:sp>
        <p:nvSpPr>
          <p:cNvPr id="2" name="Marcador de número de diapositiva 1">
            <a:extLst>
              <a:ext uri="{FF2B5EF4-FFF2-40B4-BE49-F238E27FC236}">
                <a16:creationId xmlns:a16="http://schemas.microsoft.com/office/drawing/2014/main" id="{16870082-19F7-47F8-9227-E6836B61446D}"/>
              </a:ext>
            </a:extLst>
          </p:cNvPr>
          <p:cNvSpPr>
            <a:spLocks noGrp="1"/>
          </p:cNvSpPr>
          <p:nvPr>
            <p:ph type="sldNum" sz="quarter" idx="12"/>
          </p:nvPr>
        </p:nvSpPr>
        <p:spPr/>
        <p:txBody>
          <a:bodyPr/>
          <a:lstStyle/>
          <a:p>
            <a:fld id="{8C17CCC5-45F3-4835-8A02-19EE170C47B2}" type="slidenum">
              <a:rPr lang="es-ES" smtClean="0"/>
              <a:pPr/>
              <a:t>65</a:t>
            </a:fld>
            <a:endParaRPr lang="es-ES" dirty="0"/>
          </a:p>
        </p:txBody>
      </p:sp>
      <p:sp>
        <p:nvSpPr>
          <p:cNvPr id="6" name="3 Marcador de número de diapositiva">
            <a:extLst>
              <a:ext uri="{FF2B5EF4-FFF2-40B4-BE49-F238E27FC236}">
                <a16:creationId xmlns:a16="http://schemas.microsoft.com/office/drawing/2014/main" id="{686BF67C-DB15-48CC-908F-CA871B42F8AE}"/>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65</a:t>
            </a:fld>
            <a:endParaRPr lang="es-MX" altLang="es-MX" sz="1050" b="1" dirty="0"/>
          </a:p>
        </p:txBody>
      </p:sp>
    </p:spTree>
    <p:extLst>
      <p:ext uri="{BB962C8B-B14F-4D97-AF65-F5344CB8AC3E}">
        <p14:creationId xmlns:p14="http://schemas.microsoft.com/office/powerpoint/2010/main" val="4180361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4E871-CFED-4862-A0E0-C7B67E9AA588}"/>
              </a:ext>
            </a:extLst>
          </p:cNvPr>
          <p:cNvSpPr>
            <a:spLocks noGrp="1"/>
          </p:cNvSpPr>
          <p:nvPr>
            <p:ph type="title"/>
          </p:nvPr>
        </p:nvSpPr>
        <p:spPr/>
        <p:txBody>
          <a:bodyPr/>
          <a:lstStyle/>
          <a:p>
            <a:r>
              <a:rPr lang="es-MX" b="1" dirty="0"/>
              <a:t>Suspensión de actividades PM (2.5.10)</a:t>
            </a:r>
          </a:p>
        </p:txBody>
      </p:sp>
      <p:sp>
        <p:nvSpPr>
          <p:cNvPr id="3" name="Marcador de contenido 2">
            <a:extLst>
              <a:ext uri="{FF2B5EF4-FFF2-40B4-BE49-F238E27FC236}">
                <a16:creationId xmlns:a16="http://schemas.microsoft.com/office/drawing/2014/main" id="{9175DEBB-0FFE-4038-AA81-0FA9D135A4C0}"/>
              </a:ext>
            </a:extLst>
          </p:cNvPr>
          <p:cNvSpPr>
            <a:spLocks noGrp="1"/>
          </p:cNvSpPr>
          <p:nvPr>
            <p:ph idx="1"/>
          </p:nvPr>
        </p:nvSpPr>
        <p:spPr/>
        <p:txBody>
          <a:bodyPr>
            <a:normAutofit/>
          </a:bodyPr>
          <a:lstStyle/>
          <a:p>
            <a:pPr marL="0" indent="0" algn="just">
              <a:buNone/>
            </a:pPr>
            <a:r>
              <a:rPr lang="es-MX" sz="2000" dirty="0"/>
              <a:t>IV.	Que la persona moral no se encuentre en el listado de contribuyentes que realizan operaciones inexistentes que da a conocer el SAT en su Portal, de conformidad con lo dispuesto en el artículo 69-B del CFF.</a:t>
            </a:r>
          </a:p>
          <a:p>
            <a:pPr marL="0" indent="0" algn="just">
              <a:buNone/>
            </a:pPr>
            <a:r>
              <a:rPr lang="es-MX" sz="2000" dirty="0"/>
              <a:t>V.	Que el CSD de la persona moral no haya sido revocado o restringido temporalmente en términos del artículo 17-H o 17-H Bis del CFF, respectivamente.</a:t>
            </a:r>
          </a:p>
          <a:p>
            <a:pPr marL="0" indent="0" algn="just">
              <a:buNone/>
            </a:pPr>
            <a:r>
              <a:rPr lang="es-MX" sz="2000" dirty="0"/>
              <a:t>Las personas morales que opten por la facilidad establecida en esta regla deberán presentar un caso de “servicio o solicitud”, siguiendo el procedimiento de la ficha de trámite </a:t>
            </a:r>
            <a:r>
              <a:rPr lang="es-MX" dirty="0"/>
              <a:t>31</a:t>
            </a:r>
            <a:r>
              <a:rPr lang="es-MX" sz="2000" dirty="0"/>
              <a:t>/CFF (antes 169/CFF) “Aviso de suspensión de actividades de personas morales”, contenida en el Anexo 1-A, debiendo además estar a lo dispuesto en el artículo 30, fracción IV, inciso a), tercero y cuarto párrafos del Reglamento del CFF.</a:t>
            </a:r>
          </a:p>
          <a:p>
            <a:pPr marL="0" indent="0" algn="just">
              <a:buNone/>
            </a:pPr>
            <a:r>
              <a:rPr lang="es-MX" sz="2000" dirty="0"/>
              <a:t>La suspensión de actividades tendrá una duración de dos años, la cual podrá prorrogarse sólo hasta en una ocasión por un año.</a:t>
            </a:r>
          </a:p>
        </p:txBody>
      </p:sp>
      <p:sp>
        <p:nvSpPr>
          <p:cNvPr id="4" name="Marcador de número de diapositiva 3">
            <a:extLst>
              <a:ext uri="{FF2B5EF4-FFF2-40B4-BE49-F238E27FC236}">
                <a16:creationId xmlns:a16="http://schemas.microsoft.com/office/drawing/2014/main" id="{06032077-C566-4677-906B-EDBAAAF65278}"/>
              </a:ext>
            </a:extLst>
          </p:cNvPr>
          <p:cNvSpPr>
            <a:spLocks noGrp="1"/>
          </p:cNvSpPr>
          <p:nvPr>
            <p:ph type="sldNum" sz="quarter" idx="12"/>
          </p:nvPr>
        </p:nvSpPr>
        <p:spPr/>
        <p:txBody>
          <a:bodyPr/>
          <a:lstStyle/>
          <a:p>
            <a:fld id="{8C17CCC5-45F3-4835-8A02-19EE170C47B2}" type="slidenum">
              <a:rPr lang="es-ES" smtClean="0"/>
              <a:pPr/>
              <a:t>66</a:t>
            </a:fld>
            <a:endParaRPr lang="es-ES" dirty="0"/>
          </a:p>
        </p:txBody>
      </p:sp>
      <p:sp>
        <p:nvSpPr>
          <p:cNvPr id="5" name="3 Marcador de número de diapositiva">
            <a:extLst>
              <a:ext uri="{FF2B5EF4-FFF2-40B4-BE49-F238E27FC236}">
                <a16:creationId xmlns:a16="http://schemas.microsoft.com/office/drawing/2014/main" id="{E6D56641-7237-475A-AEEC-B0CF01868D52}"/>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66</a:t>
            </a:fld>
            <a:endParaRPr lang="es-MX" altLang="es-MX" sz="1050" b="1" dirty="0"/>
          </a:p>
        </p:txBody>
      </p:sp>
    </p:spTree>
    <p:extLst>
      <p:ext uri="{BB962C8B-B14F-4D97-AF65-F5344CB8AC3E}">
        <p14:creationId xmlns:p14="http://schemas.microsoft.com/office/powerpoint/2010/main" val="23359551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CE0E40-C4BF-039E-EEF9-BA99E70782DC}"/>
              </a:ext>
            </a:extLst>
          </p:cNvPr>
          <p:cNvSpPr>
            <a:spLocks noGrp="1"/>
          </p:cNvSpPr>
          <p:nvPr>
            <p:ph type="title"/>
          </p:nvPr>
        </p:nvSpPr>
        <p:spPr>
          <a:xfrm>
            <a:off x="289560" y="1151127"/>
            <a:ext cx="3701194" cy="2541915"/>
          </a:xfrm>
        </p:spPr>
        <p:txBody>
          <a:bodyPr/>
          <a:lstStyle/>
          <a:p>
            <a:pPr algn="ctr"/>
            <a:r>
              <a:rPr lang="es-MX" dirty="0"/>
              <a:t>Acuse de recepción del tramite</a:t>
            </a:r>
          </a:p>
        </p:txBody>
      </p:sp>
      <p:pic>
        <p:nvPicPr>
          <p:cNvPr id="5" name="Marcador de contenido 4">
            <a:extLst>
              <a:ext uri="{FF2B5EF4-FFF2-40B4-BE49-F238E27FC236}">
                <a16:creationId xmlns:a16="http://schemas.microsoft.com/office/drawing/2014/main" id="{5D5715DA-F07B-5643-26BE-0AC8BE559823}"/>
              </a:ext>
            </a:extLst>
          </p:cNvPr>
          <p:cNvPicPr>
            <a:picLocks noGrp="1" noChangeAspect="1"/>
          </p:cNvPicPr>
          <p:nvPr>
            <p:ph idx="1"/>
          </p:nvPr>
        </p:nvPicPr>
        <p:blipFill>
          <a:blip r:embed="rId2"/>
          <a:stretch>
            <a:fillRect/>
          </a:stretch>
        </p:blipFill>
        <p:spPr>
          <a:xfrm>
            <a:off x="4451499" y="1205023"/>
            <a:ext cx="6407887" cy="5200540"/>
          </a:xfrm>
        </p:spPr>
      </p:pic>
    </p:spTree>
    <p:extLst>
      <p:ext uri="{BB962C8B-B14F-4D97-AF65-F5344CB8AC3E}">
        <p14:creationId xmlns:p14="http://schemas.microsoft.com/office/powerpoint/2010/main" val="7210792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1">
            <a:extLst>
              <a:ext uri="{FF2B5EF4-FFF2-40B4-BE49-F238E27FC236}">
                <a16:creationId xmlns:a16="http://schemas.microsoft.com/office/drawing/2014/main" id="{A8D7EE61-90F7-4FEB-8AD3-34459E2382AB}"/>
              </a:ext>
            </a:extLst>
          </p:cNvPr>
          <p:cNvSpPr>
            <a:spLocks noGrp="1" noChangeArrowheads="1"/>
          </p:cNvSpPr>
          <p:nvPr>
            <p:ph type="title"/>
          </p:nvPr>
        </p:nvSpPr>
        <p:spPr/>
        <p:txBody>
          <a:bodyPr>
            <a:normAutofit/>
          </a:bodyPr>
          <a:lstStyle/>
          <a:p>
            <a:pPr algn="ctr"/>
            <a:r>
              <a:rPr lang="es-MX" altLang="es-MX" sz="4000" b="1" dirty="0"/>
              <a:t>Solicitud para la suspensión o disminución de obligaciones (regla 2.5.15 antes 2.5.16)</a:t>
            </a:r>
          </a:p>
        </p:txBody>
      </p:sp>
      <p:sp>
        <p:nvSpPr>
          <p:cNvPr id="3" name="Marcador de contenido 2">
            <a:extLst>
              <a:ext uri="{FF2B5EF4-FFF2-40B4-BE49-F238E27FC236}">
                <a16:creationId xmlns:a16="http://schemas.microsoft.com/office/drawing/2014/main" id="{9F6A4700-3F4C-4450-B224-3D54D510138B}"/>
              </a:ext>
            </a:extLst>
          </p:cNvPr>
          <p:cNvSpPr>
            <a:spLocks noGrp="1"/>
          </p:cNvSpPr>
          <p:nvPr>
            <p:ph idx="1"/>
          </p:nvPr>
        </p:nvSpPr>
        <p:spPr/>
        <p:txBody>
          <a:bodyPr>
            <a:noAutofit/>
          </a:bodyPr>
          <a:lstStyle/>
          <a:p>
            <a:pPr marL="0" indent="0" algn="just">
              <a:buNone/>
              <a:defRPr/>
            </a:pPr>
            <a:r>
              <a:rPr lang="es-MX" sz="2000" dirty="0"/>
              <a:t>Los contribuyentes personas físicas que tengan activas obligaciones fiscales relacionadas con el régimen de incorporación fiscal, de los ingresos por actividades empresariales y profesionales o de los ingresos por arrendamiento y en general por otorgar el uso o goce temporal de bienes inmuebles, </a:t>
            </a:r>
            <a:r>
              <a:rPr lang="es-MX" sz="2000" b="1" dirty="0"/>
              <a:t>que ya no realizan dichas actividades</a:t>
            </a:r>
            <a:r>
              <a:rPr lang="es-MX" sz="2000" dirty="0"/>
              <a:t>, podrán solicitar la suspensión o la disminución de obligaciones de manera retroactiva hasta por los últimos cinco ejercicios previos a la solicitud.</a:t>
            </a:r>
          </a:p>
          <a:p>
            <a:pPr marL="0" indent="0" algn="just">
              <a:buNone/>
              <a:defRPr/>
            </a:pPr>
            <a:r>
              <a:rPr lang="es-MX" sz="2000" dirty="0"/>
              <a:t>La suspensión a que se refiere esta regla no deja sin efectos los requerimientos realizados ni libera del pago de las multas notificadas y no notificadas que correspondan, por la falta de presentación de declaraciones a que se encontraban obligados los contribuyentes.</a:t>
            </a:r>
          </a:p>
        </p:txBody>
      </p:sp>
      <p:sp>
        <p:nvSpPr>
          <p:cNvPr id="2" name="Marcador de número de diapositiva 1">
            <a:extLst>
              <a:ext uri="{FF2B5EF4-FFF2-40B4-BE49-F238E27FC236}">
                <a16:creationId xmlns:a16="http://schemas.microsoft.com/office/drawing/2014/main" id="{8AA1C1B2-8D5A-4B7C-980A-5ABF8E4AE2F7}"/>
              </a:ext>
            </a:extLst>
          </p:cNvPr>
          <p:cNvSpPr>
            <a:spLocks noGrp="1"/>
          </p:cNvSpPr>
          <p:nvPr>
            <p:ph type="sldNum" sz="quarter" idx="12"/>
          </p:nvPr>
        </p:nvSpPr>
        <p:spPr/>
        <p:txBody>
          <a:bodyPr/>
          <a:lstStyle/>
          <a:p>
            <a:fld id="{8C17CCC5-45F3-4835-8A02-19EE170C47B2}" type="slidenum">
              <a:rPr lang="es-ES" smtClean="0"/>
              <a:pPr/>
              <a:t>68</a:t>
            </a:fld>
            <a:endParaRPr lang="es-ES" dirty="0"/>
          </a:p>
        </p:txBody>
      </p:sp>
      <p:sp>
        <p:nvSpPr>
          <p:cNvPr id="5" name="3 Marcador de número de diapositiva">
            <a:extLst>
              <a:ext uri="{FF2B5EF4-FFF2-40B4-BE49-F238E27FC236}">
                <a16:creationId xmlns:a16="http://schemas.microsoft.com/office/drawing/2014/main" id="{6126D8EC-40A9-413B-87A1-B61E15F9A906}"/>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68</a:t>
            </a:fld>
            <a:endParaRPr lang="es-MX" altLang="es-MX" sz="1050"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1">
            <a:extLst>
              <a:ext uri="{FF2B5EF4-FFF2-40B4-BE49-F238E27FC236}">
                <a16:creationId xmlns:a16="http://schemas.microsoft.com/office/drawing/2014/main" id="{A8D7EE61-90F7-4FEB-8AD3-34459E2382AB}"/>
              </a:ext>
            </a:extLst>
          </p:cNvPr>
          <p:cNvSpPr>
            <a:spLocks noGrp="1" noChangeArrowheads="1"/>
          </p:cNvSpPr>
          <p:nvPr>
            <p:ph type="title"/>
          </p:nvPr>
        </p:nvSpPr>
        <p:spPr/>
        <p:txBody>
          <a:bodyPr>
            <a:normAutofit/>
          </a:bodyPr>
          <a:lstStyle/>
          <a:p>
            <a:pPr algn="ctr"/>
            <a:r>
              <a:rPr lang="es-MX" altLang="es-MX" sz="3200" b="1" dirty="0"/>
              <a:t>Solicitud para la suspensión o disminución de obligaciones (2.5.15)</a:t>
            </a:r>
          </a:p>
        </p:txBody>
      </p:sp>
      <p:sp>
        <p:nvSpPr>
          <p:cNvPr id="3" name="Marcador de contenido 2">
            <a:extLst>
              <a:ext uri="{FF2B5EF4-FFF2-40B4-BE49-F238E27FC236}">
                <a16:creationId xmlns:a16="http://schemas.microsoft.com/office/drawing/2014/main" id="{9F6A4700-3F4C-4450-B224-3D54D510138B}"/>
              </a:ext>
            </a:extLst>
          </p:cNvPr>
          <p:cNvSpPr>
            <a:spLocks noGrp="1"/>
          </p:cNvSpPr>
          <p:nvPr>
            <p:ph idx="1"/>
          </p:nvPr>
        </p:nvSpPr>
        <p:spPr/>
        <p:txBody>
          <a:bodyPr>
            <a:noAutofit/>
          </a:bodyPr>
          <a:lstStyle/>
          <a:p>
            <a:pPr algn="just"/>
            <a:r>
              <a:rPr lang="es-MX" sz="2000" dirty="0"/>
              <a:t>Para solicitarlo debemos presentación de un caso de aclaración </a:t>
            </a:r>
            <a:r>
              <a:rPr lang="es-MX" dirty="0"/>
              <a:t>a través de Mi portal, seleccionando “SUSPENSION O DISMINUCION ACT </a:t>
            </a:r>
            <a:r>
              <a:rPr lang="es-MX" sz="2000" dirty="0"/>
              <a:t>con lo siguiente:</a:t>
            </a:r>
          </a:p>
          <a:p>
            <a:pPr algn="just">
              <a:buFont typeface="Wingdings" panose="05000000000000000000" pitchFamily="2" charset="2"/>
              <a:buChar char="§"/>
              <a:defRPr/>
            </a:pPr>
            <a:r>
              <a:rPr lang="es-MX" sz="2000" dirty="0"/>
              <a:t>Manifestando bajo protesta de decir verdad la fecha en que dejaron de realizar dichas actividades </a:t>
            </a:r>
          </a:p>
          <a:p>
            <a:pPr algn="just">
              <a:buFont typeface="Wingdings" panose="05000000000000000000" pitchFamily="2" charset="2"/>
              <a:buChar char="§"/>
              <a:defRPr/>
            </a:pPr>
            <a:r>
              <a:rPr lang="es-MX" sz="2000" dirty="0"/>
              <a:t>Que a partir de esa fecha no han emitido CFDI, </a:t>
            </a:r>
          </a:p>
          <a:p>
            <a:pPr algn="just">
              <a:buFont typeface="Wingdings" panose="05000000000000000000" pitchFamily="2" charset="2"/>
              <a:buChar char="§"/>
              <a:defRPr/>
            </a:pPr>
            <a:r>
              <a:rPr lang="es-MX" sz="2000" dirty="0"/>
              <a:t>No han presentado declaraciones periódicas relacionadas con las citadas actividades y </a:t>
            </a:r>
          </a:p>
          <a:p>
            <a:pPr algn="just">
              <a:buFont typeface="Wingdings" panose="05000000000000000000" pitchFamily="2" charset="2"/>
              <a:buChar char="§"/>
              <a:defRPr/>
            </a:pPr>
            <a:r>
              <a:rPr lang="es-MX" sz="2000" dirty="0"/>
              <a:t>No han sido reportados por terceros.</a:t>
            </a:r>
          </a:p>
        </p:txBody>
      </p:sp>
      <p:sp>
        <p:nvSpPr>
          <p:cNvPr id="2" name="Marcador de número de diapositiva 1">
            <a:extLst>
              <a:ext uri="{FF2B5EF4-FFF2-40B4-BE49-F238E27FC236}">
                <a16:creationId xmlns:a16="http://schemas.microsoft.com/office/drawing/2014/main" id="{8AA1C1B2-8D5A-4B7C-980A-5ABF8E4AE2F7}"/>
              </a:ext>
            </a:extLst>
          </p:cNvPr>
          <p:cNvSpPr>
            <a:spLocks noGrp="1"/>
          </p:cNvSpPr>
          <p:nvPr>
            <p:ph type="sldNum" sz="quarter" idx="12"/>
          </p:nvPr>
        </p:nvSpPr>
        <p:spPr/>
        <p:txBody>
          <a:bodyPr/>
          <a:lstStyle/>
          <a:p>
            <a:fld id="{8C17CCC5-45F3-4835-8A02-19EE170C47B2}" type="slidenum">
              <a:rPr lang="es-ES" smtClean="0"/>
              <a:pPr/>
              <a:t>69</a:t>
            </a:fld>
            <a:endParaRPr lang="es-ES" dirty="0"/>
          </a:p>
        </p:txBody>
      </p:sp>
      <p:sp>
        <p:nvSpPr>
          <p:cNvPr id="5" name="3 Marcador de número de diapositiva">
            <a:extLst>
              <a:ext uri="{FF2B5EF4-FFF2-40B4-BE49-F238E27FC236}">
                <a16:creationId xmlns:a16="http://schemas.microsoft.com/office/drawing/2014/main" id="{08E71D4B-3B2D-4225-A001-CA302F5FC5EF}"/>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69</a:t>
            </a:fld>
            <a:endParaRPr lang="es-MX" altLang="es-MX" sz="1050" b="1" dirty="0"/>
          </a:p>
        </p:txBody>
      </p:sp>
    </p:spTree>
    <p:extLst>
      <p:ext uri="{BB962C8B-B14F-4D97-AF65-F5344CB8AC3E}">
        <p14:creationId xmlns:p14="http://schemas.microsoft.com/office/powerpoint/2010/main" val="26620156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8A88-8CF7-B2A4-BBB3-9F460493DDD8}"/>
              </a:ext>
            </a:extLst>
          </p:cNvPr>
          <p:cNvSpPr>
            <a:spLocks noGrp="1"/>
          </p:cNvSpPr>
          <p:nvPr>
            <p:ph type="title"/>
          </p:nvPr>
        </p:nvSpPr>
        <p:spPr/>
        <p:txBody>
          <a:bodyPr>
            <a:normAutofit/>
          </a:bodyPr>
          <a:lstStyle/>
          <a:p>
            <a:r>
              <a:rPr lang="es-MX" sz="3600" dirty="0"/>
              <a:t>Personas relevadas de presentar aviso de cambio de régimen ante el RFC y/o aumento de obligaciones</a:t>
            </a:r>
          </a:p>
        </p:txBody>
      </p:sp>
      <p:sp>
        <p:nvSpPr>
          <p:cNvPr id="3" name="Marcador de contenido 2">
            <a:extLst>
              <a:ext uri="{FF2B5EF4-FFF2-40B4-BE49-F238E27FC236}">
                <a16:creationId xmlns:a16="http://schemas.microsoft.com/office/drawing/2014/main" id="{62AC9029-A3C2-4CAA-4C2B-73D78273BA7C}"/>
              </a:ext>
            </a:extLst>
          </p:cNvPr>
          <p:cNvSpPr>
            <a:spLocks noGrp="1"/>
          </p:cNvSpPr>
          <p:nvPr>
            <p:ph idx="1"/>
          </p:nvPr>
        </p:nvSpPr>
        <p:spPr/>
        <p:txBody>
          <a:bodyPr>
            <a:normAutofit/>
          </a:bodyPr>
          <a:lstStyle/>
          <a:p>
            <a:pPr marL="514350" indent="-514350">
              <a:buAutoNum type="arabicPeriod"/>
            </a:pPr>
            <a:r>
              <a:rPr lang="es-MX" sz="2400" dirty="0"/>
              <a:t>Personas físicas para régimen de dividendos (regla 2.5.5)</a:t>
            </a:r>
          </a:p>
          <a:p>
            <a:pPr marL="514350" indent="-514350">
              <a:buAutoNum type="arabicPeriod"/>
            </a:pPr>
            <a:r>
              <a:rPr lang="es-MX" sz="2400" dirty="0"/>
              <a:t> PF que dejen de cumplir los requisitos para esta en RESICO (regla 2.5.13)</a:t>
            </a:r>
          </a:p>
          <a:p>
            <a:pPr marL="514350" indent="-514350">
              <a:buAutoNum type="arabicPeriod"/>
            </a:pPr>
            <a:r>
              <a:rPr lang="es-MX" sz="2400" dirty="0"/>
              <a:t>PM de derecho agrario que dejen de cumplir con el art. 74-B de ISR (Regla 2.5.18)</a:t>
            </a:r>
          </a:p>
          <a:p>
            <a:pPr marL="514350" indent="-514350">
              <a:buAutoNum type="arabicPeriod"/>
            </a:pPr>
            <a:r>
              <a:rPr lang="es-MX" sz="2400" dirty="0"/>
              <a:t>Contribuyentes no hayan realizado alguna actividad en los tres ejercicios fiscales previos (regla 2.5.20)</a:t>
            </a:r>
          </a:p>
        </p:txBody>
      </p:sp>
    </p:spTree>
    <p:extLst>
      <p:ext uri="{BB962C8B-B14F-4D97-AF65-F5344CB8AC3E}">
        <p14:creationId xmlns:p14="http://schemas.microsoft.com/office/powerpoint/2010/main" val="4600912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3F8A9-30F6-82CD-815B-57F8C268223D}"/>
              </a:ext>
            </a:extLst>
          </p:cNvPr>
          <p:cNvSpPr>
            <a:spLocks noGrp="1"/>
          </p:cNvSpPr>
          <p:nvPr>
            <p:ph type="title"/>
          </p:nvPr>
        </p:nvSpPr>
        <p:spPr/>
        <p:txBody>
          <a:bodyPr>
            <a:noAutofit/>
          </a:bodyPr>
          <a:lstStyle/>
          <a:p>
            <a:pPr algn="just"/>
            <a:r>
              <a:rPr lang="es-MX" sz="4000" dirty="0"/>
              <a:t>Contribuyentes relevados de presentar el aviso de inicio de liquidación y el de cancelación en el RFC.</a:t>
            </a:r>
          </a:p>
        </p:txBody>
      </p:sp>
      <p:sp>
        <p:nvSpPr>
          <p:cNvPr id="3" name="Marcador de contenido 2">
            <a:extLst>
              <a:ext uri="{FF2B5EF4-FFF2-40B4-BE49-F238E27FC236}">
                <a16:creationId xmlns:a16="http://schemas.microsoft.com/office/drawing/2014/main" id="{630EB566-BC79-16EA-DD62-88C673515DA8}"/>
              </a:ext>
            </a:extLst>
          </p:cNvPr>
          <p:cNvSpPr>
            <a:spLocks noGrp="1"/>
          </p:cNvSpPr>
          <p:nvPr>
            <p:ph idx="1"/>
          </p:nvPr>
        </p:nvSpPr>
        <p:spPr/>
        <p:txBody>
          <a:bodyPr/>
          <a:lstStyle/>
          <a:p>
            <a:pPr algn="just"/>
            <a:r>
              <a:rPr lang="es-MX" dirty="0"/>
              <a:t>Cuando las personas morales lleven a cabo su disolución y liquidación a través del Portal https://psm.economia.gob.mx/PSM/ resultando procedente con base en la información con que cuente la Secretaría de Economía, y una vez que el SAT verifique que dichas personas se encuentren al corriente en el cumplimiento de sus obligaciones fiscales, se ajusten a la normatividad fiscal aplicable, no se encuentren en facultades de comprobación por la autoridad fiscal y hayan indicado en el mencionado Portal que su domicilio fiscal es el mismo que se encuentra registrado en el SAT, podrán quedar relevados de presentar tanto el aviso de inicio de liquidación como el de cancelación en el RFC por liquidación total de activo.</a:t>
            </a:r>
          </a:p>
        </p:txBody>
      </p:sp>
    </p:spTree>
    <p:extLst>
      <p:ext uri="{BB962C8B-B14F-4D97-AF65-F5344CB8AC3E}">
        <p14:creationId xmlns:p14="http://schemas.microsoft.com/office/powerpoint/2010/main" val="21963728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93E4B03-8757-4F6B-45B5-D7689BF93DD4}"/>
              </a:ext>
            </a:extLst>
          </p:cNvPr>
          <p:cNvSpPr>
            <a:spLocks noGrp="1"/>
          </p:cNvSpPr>
          <p:nvPr>
            <p:ph type="title"/>
          </p:nvPr>
        </p:nvSpPr>
        <p:spPr/>
        <p:txBody>
          <a:bodyPr/>
          <a:lstStyle/>
          <a:p>
            <a:r>
              <a:rPr lang="es-MX" dirty="0"/>
              <a:t>Comprobantes fiscales</a:t>
            </a:r>
          </a:p>
        </p:txBody>
      </p:sp>
      <p:sp>
        <p:nvSpPr>
          <p:cNvPr id="5" name="Marcador de texto 4">
            <a:extLst>
              <a:ext uri="{FF2B5EF4-FFF2-40B4-BE49-F238E27FC236}">
                <a16:creationId xmlns:a16="http://schemas.microsoft.com/office/drawing/2014/main" id="{940B4B92-6D1C-133E-AF38-8A2D9C393958}"/>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854921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a:extLst>
              <a:ext uri="{FF2B5EF4-FFF2-40B4-BE49-F238E27FC236}">
                <a16:creationId xmlns:a16="http://schemas.microsoft.com/office/drawing/2014/main" id="{0764240E-3FC9-4505-BA3A-0E4DF2A2900F}"/>
              </a:ext>
            </a:extLst>
          </p:cNvPr>
          <p:cNvSpPr>
            <a:spLocks noGrp="1" noChangeArrowheads="1"/>
          </p:cNvSpPr>
          <p:nvPr>
            <p:ph type="title"/>
          </p:nvPr>
        </p:nvSpPr>
        <p:spPr/>
        <p:txBody>
          <a:bodyPr>
            <a:normAutofit/>
          </a:bodyPr>
          <a:lstStyle/>
          <a:p>
            <a:pPr algn="ctr"/>
            <a:r>
              <a:rPr lang="es-MX" altLang="es-MX" b="1" dirty="0"/>
              <a:t>REGLAS DE COMPROBANTES FISCALES</a:t>
            </a:r>
            <a:endParaRPr lang="es-ES" altLang="es-MX" b="1" dirty="0"/>
          </a:p>
        </p:txBody>
      </p:sp>
      <p:sp>
        <p:nvSpPr>
          <p:cNvPr id="3" name="Marcador de texto 2">
            <a:extLst>
              <a:ext uri="{FF2B5EF4-FFF2-40B4-BE49-F238E27FC236}">
                <a16:creationId xmlns:a16="http://schemas.microsoft.com/office/drawing/2014/main" id="{E94D768C-743D-4C3A-9F7D-8DED38E64F84}"/>
              </a:ext>
            </a:extLst>
          </p:cNvPr>
          <p:cNvSpPr>
            <a:spLocks noGrp="1"/>
          </p:cNvSpPr>
          <p:nvPr>
            <p:ph idx="1"/>
          </p:nvPr>
        </p:nvSpPr>
        <p:spPr/>
        <p:txBody>
          <a:bodyPr>
            <a:noAutofit/>
          </a:bodyPr>
          <a:lstStyle/>
          <a:p>
            <a:pPr marL="0" indent="0" algn="just">
              <a:lnSpc>
                <a:spcPct val="100000"/>
              </a:lnSpc>
              <a:spcBef>
                <a:spcPts val="0"/>
              </a:spcBef>
              <a:spcAft>
                <a:spcPts val="1200"/>
              </a:spcAft>
              <a:buNone/>
              <a:defRPr/>
            </a:pPr>
            <a:r>
              <a:rPr lang="es-ES" sz="2000" dirty="0"/>
              <a:t>En esta sección en lo general quedo </a:t>
            </a:r>
            <a:r>
              <a:rPr lang="es-ES" sz="2000" b="1" dirty="0"/>
              <a:t>sin cambios</a:t>
            </a:r>
            <a:r>
              <a:rPr lang="es-ES" sz="2000" dirty="0"/>
              <a:t> en las siguientes reglas:</a:t>
            </a:r>
          </a:p>
          <a:p>
            <a:pPr algn="just">
              <a:lnSpc>
                <a:spcPct val="100000"/>
              </a:lnSpc>
              <a:spcBef>
                <a:spcPts val="0"/>
              </a:spcBef>
              <a:spcAft>
                <a:spcPts val="1200"/>
              </a:spcAft>
              <a:buFont typeface="Arial" panose="020B0604020202020204" pitchFamily="34" charset="0"/>
              <a:buChar char="•"/>
              <a:defRPr/>
            </a:pPr>
            <a:r>
              <a:rPr lang="es-ES" sz="2000" dirty="0"/>
              <a:t>Almacenamiento de los CDFI en formato XML en medios magnéticos y ópticos. (Regla 2.7.1.1)</a:t>
            </a:r>
          </a:p>
          <a:p>
            <a:pPr algn="just">
              <a:lnSpc>
                <a:spcPct val="100000"/>
              </a:lnSpc>
              <a:spcBef>
                <a:spcPts val="0"/>
              </a:spcBef>
              <a:spcAft>
                <a:spcPts val="1200"/>
              </a:spcAft>
              <a:buFont typeface="Arial" panose="020B0604020202020204" pitchFamily="34" charset="0"/>
              <a:buChar char="•"/>
              <a:defRPr/>
            </a:pPr>
            <a:r>
              <a:rPr lang="es-ES" sz="2000" dirty="0"/>
              <a:t>Requisitos de las representaciones impresas del CFDI (2.7.1.7)</a:t>
            </a:r>
          </a:p>
          <a:p>
            <a:pPr algn="just">
              <a:lnSpc>
                <a:spcPct val="100000"/>
              </a:lnSpc>
              <a:spcBef>
                <a:spcPts val="0"/>
              </a:spcBef>
              <a:spcAft>
                <a:spcPts val="1200"/>
              </a:spcAft>
              <a:buFont typeface="Arial" panose="020B0604020202020204" pitchFamily="34" charset="0"/>
              <a:buChar char="•"/>
              <a:defRPr/>
            </a:pPr>
            <a:r>
              <a:rPr lang="es-ES" sz="2000" dirty="0"/>
              <a:t>Complementos para incorporar información fiscal en el CFDI (2.7.1.8)</a:t>
            </a:r>
          </a:p>
          <a:p>
            <a:pPr algn="just">
              <a:lnSpc>
                <a:spcPct val="100000"/>
              </a:lnSpc>
              <a:spcBef>
                <a:spcPts val="0"/>
              </a:spcBef>
              <a:spcAft>
                <a:spcPts val="1200"/>
              </a:spcAft>
              <a:buFont typeface="Arial" panose="020B0604020202020204" pitchFamily="34" charset="0"/>
              <a:buChar char="•"/>
              <a:defRPr/>
            </a:pPr>
            <a:r>
              <a:rPr lang="es-ES" sz="2000" dirty="0"/>
              <a:t>CFDI por enajenación de vehículos donde se recibe otro usado como parte del pago (2.7.1.10)</a:t>
            </a:r>
          </a:p>
          <a:p>
            <a:pPr algn="just">
              <a:lnSpc>
                <a:spcPct val="100000"/>
              </a:lnSpc>
              <a:spcBef>
                <a:spcPts val="0"/>
              </a:spcBef>
              <a:spcAft>
                <a:spcPts val="1200"/>
              </a:spcAft>
              <a:buFont typeface="Arial" panose="020B0604020202020204" pitchFamily="34" charset="0"/>
              <a:buChar char="•"/>
              <a:defRPr/>
            </a:pPr>
            <a:r>
              <a:rPr lang="es-ES" sz="2000" dirty="0"/>
              <a:t>CFDI como constancia de retención de IVA en servicios de autotransporte de carga federal (RMF 2.7.1.11)</a:t>
            </a:r>
          </a:p>
          <a:p>
            <a:pPr algn="just">
              <a:lnSpc>
                <a:spcPct val="100000"/>
              </a:lnSpc>
              <a:spcBef>
                <a:spcPts val="0"/>
              </a:spcBef>
              <a:spcAft>
                <a:spcPts val="1200"/>
              </a:spcAft>
              <a:defRPr/>
            </a:pPr>
            <a:r>
              <a:rPr lang="es-ES" sz="2000" dirty="0"/>
              <a:t>Pago de erogaciones a través de terceros (regla 2.7.1.12)</a:t>
            </a:r>
          </a:p>
        </p:txBody>
      </p:sp>
      <p:sp>
        <p:nvSpPr>
          <p:cNvPr id="2" name="Marcador de número de diapositiva 1">
            <a:extLst>
              <a:ext uri="{FF2B5EF4-FFF2-40B4-BE49-F238E27FC236}">
                <a16:creationId xmlns:a16="http://schemas.microsoft.com/office/drawing/2014/main" id="{49DF97B2-E15B-4411-9BBD-1A8D72DEB459}"/>
              </a:ext>
            </a:extLst>
          </p:cNvPr>
          <p:cNvSpPr>
            <a:spLocks noGrp="1"/>
          </p:cNvSpPr>
          <p:nvPr>
            <p:ph type="sldNum" sz="quarter" idx="12"/>
          </p:nvPr>
        </p:nvSpPr>
        <p:spPr/>
        <p:txBody>
          <a:bodyPr/>
          <a:lstStyle/>
          <a:p>
            <a:fld id="{8C17CCC5-45F3-4835-8A02-19EE170C47B2}" type="slidenum">
              <a:rPr lang="es-ES" smtClean="0"/>
              <a:pPr/>
              <a:t>73</a:t>
            </a:fld>
            <a:endParaRPr lang="es-ES" dirty="0"/>
          </a:p>
        </p:txBody>
      </p:sp>
      <p:sp>
        <p:nvSpPr>
          <p:cNvPr id="5" name="3 Marcador de número de diapositiva">
            <a:extLst>
              <a:ext uri="{FF2B5EF4-FFF2-40B4-BE49-F238E27FC236}">
                <a16:creationId xmlns:a16="http://schemas.microsoft.com/office/drawing/2014/main" id="{57F9F876-9707-4763-BBC7-F7C9EED4989D}"/>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73</a:t>
            </a:fld>
            <a:endParaRPr lang="es-MX" altLang="es-MX" sz="1050" b="1"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a:extLst>
              <a:ext uri="{FF2B5EF4-FFF2-40B4-BE49-F238E27FC236}">
                <a16:creationId xmlns:a16="http://schemas.microsoft.com/office/drawing/2014/main" id="{0764240E-3FC9-4505-BA3A-0E4DF2A2900F}"/>
              </a:ext>
            </a:extLst>
          </p:cNvPr>
          <p:cNvSpPr>
            <a:spLocks noGrp="1" noChangeArrowheads="1"/>
          </p:cNvSpPr>
          <p:nvPr>
            <p:ph type="title"/>
          </p:nvPr>
        </p:nvSpPr>
        <p:spPr/>
        <p:txBody>
          <a:bodyPr>
            <a:normAutofit/>
          </a:bodyPr>
          <a:lstStyle/>
          <a:p>
            <a:pPr algn="ctr"/>
            <a:r>
              <a:rPr lang="es-MX" altLang="es-MX" b="1" dirty="0"/>
              <a:t>REGLAS DE COMPROBANTES FISCALES</a:t>
            </a:r>
            <a:endParaRPr lang="es-ES" altLang="es-MX" b="1" dirty="0"/>
          </a:p>
        </p:txBody>
      </p:sp>
      <p:sp>
        <p:nvSpPr>
          <p:cNvPr id="3" name="Marcador de texto 2">
            <a:extLst>
              <a:ext uri="{FF2B5EF4-FFF2-40B4-BE49-F238E27FC236}">
                <a16:creationId xmlns:a16="http://schemas.microsoft.com/office/drawing/2014/main" id="{E94D768C-743D-4C3A-9F7D-8DED38E64F84}"/>
              </a:ext>
            </a:extLst>
          </p:cNvPr>
          <p:cNvSpPr>
            <a:spLocks noGrp="1"/>
          </p:cNvSpPr>
          <p:nvPr>
            <p:ph idx="1"/>
          </p:nvPr>
        </p:nvSpPr>
        <p:spPr/>
        <p:txBody>
          <a:bodyPr>
            <a:noAutofit/>
          </a:bodyPr>
          <a:lstStyle/>
          <a:p>
            <a:pPr marL="0" indent="0" algn="just">
              <a:buNone/>
              <a:defRPr/>
            </a:pPr>
            <a:r>
              <a:rPr lang="es-ES" dirty="0"/>
              <a:t>En esta sección en lo general quedo </a:t>
            </a:r>
            <a:r>
              <a:rPr lang="es-ES" b="1" dirty="0"/>
              <a:t>sin cambios</a:t>
            </a:r>
            <a:r>
              <a:rPr lang="es-ES" dirty="0"/>
              <a:t> en las siguientes reglas:</a:t>
            </a:r>
          </a:p>
          <a:p>
            <a:pPr algn="just">
              <a:buFont typeface="Arial" panose="020B0604020202020204" pitchFamily="34" charset="0"/>
              <a:buChar char="•"/>
              <a:defRPr/>
            </a:pPr>
            <a:r>
              <a:rPr lang="es-ES" dirty="0"/>
              <a:t>Comprobantes fiscales de extranjeros sin establecimiento permanente en México (Regla 2.7.1.14)</a:t>
            </a:r>
          </a:p>
          <a:p>
            <a:pPr algn="just">
              <a:buFont typeface="Arial" panose="020B0604020202020204" pitchFamily="34" charset="0"/>
              <a:buChar char="•"/>
              <a:defRPr/>
            </a:pPr>
            <a:r>
              <a:rPr lang="es-MX" altLang="es-MX" dirty="0"/>
              <a:t>CFDI en operaciones traslativas de dominio de bienes inmuebles celebradas ante notario público (Regla 2.7.1.20)</a:t>
            </a:r>
            <a:endParaRPr lang="es-ES" altLang="es-MX" dirty="0"/>
          </a:p>
          <a:p>
            <a:pPr algn="just">
              <a:buFont typeface="Arial" panose="020B0604020202020204" pitchFamily="34" charset="0"/>
              <a:buChar char="•"/>
              <a:defRPr/>
            </a:pPr>
            <a:r>
              <a:rPr lang="es-ES" altLang="es-MX" dirty="0"/>
              <a:t>RFC genérico en operaciones de público en general (Regla 2.7.1.21)</a:t>
            </a:r>
          </a:p>
          <a:p>
            <a:pPr algn="just">
              <a:buFont typeface="Arial" panose="020B0604020202020204" pitchFamily="34" charset="0"/>
              <a:buChar char="•"/>
              <a:defRPr/>
            </a:pPr>
            <a:r>
              <a:rPr lang="es-ES" altLang="es-MX" dirty="0"/>
              <a:t>Clave del RFC genérica (Regla 2.7.1.23)</a:t>
            </a:r>
          </a:p>
          <a:p>
            <a:pPr algn="just">
              <a:buFont typeface="Arial" panose="020B0604020202020204" pitchFamily="34" charset="0"/>
              <a:buChar char="•"/>
              <a:defRPr/>
            </a:pPr>
            <a:r>
              <a:rPr lang="es-ES" altLang="es-MX" dirty="0"/>
              <a:t>Unidad de medida a utilizar en los CFDI conforme a usos mercantiles (regla 2.7.1.25)</a:t>
            </a:r>
          </a:p>
          <a:p>
            <a:pPr algn="just">
              <a:buFont typeface="Arial" panose="020B0604020202020204" pitchFamily="34" charset="0"/>
              <a:buChar char="•"/>
              <a:defRPr/>
            </a:pPr>
            <a:r>
              <a:rPr lang="es-ES" altLang="es-MX" dirty="0"/>
              <a:t>Facilidades a la expedición del CFDI (regla 2.7.1.29)</a:t>
            </a:r>
          </a:p>
        </p:txBody>
      </p:sp>
      <p:sp>
        <p:nvSpPr>
          <p:cNvPr id="2" name="Marcador de número de diapositiva 1">
            <a:extLst>
              <a:ext uri="{FF2B5EF4-FFF2-40B4-BE49-F238E27FC236}">
                <a16:creationId xmlns:a16="http://schemas.microsoft.com/office/drawing/2014/main" id="{49DF97B2-E15B-4411-9BBD-1A8D72DEB459}"/>
              </a:ext>
            </a:extLst>
          </p:cNvPr>
          <p:cNvSpPr>
            <a:spLocks noGrp="1"/>
          </p:cNvSpPr>
          <p:nvPr>
            <p:ph type="sldNum" sz="quarter" idx="12"/>
          </p:nvPr>
        </p:nvSpPr>
        <p:spPr/>
        <p:txBody>
          <a:bodyPr/>
          <a:lstStyle/>
          <a:p>
            <a:fld id="{8C17CCC5-45F3-4835-8A02-19EE170C47B2}" type="slidenum">
              <a:rPr lang="es-ES" smtClean="0"/>
              <a:pPr/>
              <a:t>74</a:t>
            </a:fld>
            <a:endParaRPr lang="es-ES" dirty="0"/>
          </a:p>
        </p:txBody>
      </p:sp>
      <p:sp>
        <p:nvSpPr>
          <p:cNvPr id="5" name="3 Marcador de número de diapositiva">
            <a:extLst>
              <a:ext uri="{FF2B5EF4-FFF2-40B4-BE49-F238E27FC236}">
                <a16:creationId xmlns:a16="http://schemas.microsoft.com/office/drawing/2014/main" id="{3EEC8A70-9B1A-457B-9DDA-0E070B7BC205}"/>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74</a:t>
            </a:fld>
            <a:endParaRPr lang="es-MX" altLang="es-MX" sz="1050" b="1" dirty="0"/>
          </a:p>
        </p:txBody>
      </p:sp>
    </p:spTree>
    <p:extLst>
      <p:ext uri="{BB962C8B-B14F-4D97-AF65-F5344CB8AC3E}">
        <p14:creationId xmlns:p14="http://schemas.microsoft.com/office/powerpoint/2010/main" val="256701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4190B-067E-47E1-9EAF-6EF1E154C42A}"/>
            </a:ext>
          </a:extLst>
        </p:cNvPr>
        <p:cNvGrpSpPr/>
        <p:nvPr/>
      </p:nvGrpSpPr>
      <p:grpSpPr>
        <a:xfrm>
          <a:off x="0" y="0"/>
          <a:ext cx="0" cy="0"/>
          <a:chOff x="0" y="0"/>
          <a:chExt cx="0" cy="0"/>
        </a:xfrm>
      </p:grpSpPr>
      <p:sp>
        <p:nvSpPr>
          <p:cNvPr id="47106" name="Título 1">
            <a:extLst>
              <a:ext uri="{FF2B5EF4-FFF2-40B4-BE49-F238E27FC236}">
                <a16:creationId xmlns:a16="http://schemas.microsoft.com/office/drawing/2014/main" id="{435C3EA5-F890-34A5-1417-8A5A46A98E2C}"/>
              </a:ext>
            </a:extLst>
          </p:cNvPr>
          <p:cNvSpPr>
            <a:spLocks noGrp="1" noChangeArrowheads="1"/>
          </p:cNvSpPr>
          <p:nvPr>
            <p:ph type="title"/>
          </p:nvPr>
        </p:nvSpPr>
        <p:spPr/>
        <p:txBody>
          <a:bodyPr>
            <a:normAutofit/>
          </a:bodyPr>
          <a:lstStyle/>
          <a:p>
            <a:pPr algn="ctr"/>
            <a:r>
              <a:rPr lang="es-MX" altLang="es-MX" b="1" dirty="0"/>
              <a:t>REGLAS DE COMPROBANTES FISCALES</a:t>
            </a:r>
            <a:endParaRPr lang="es-ES" altLang="es-MX" b="1" dirty="0"/>
          </a:p>
        </p:txBody>
      </p:sp>
      <p:sp>
        <p:nvSpPr>
          <p:cNvPr id="3" name="Marcador de texto 2">
            <a:extLst>
              <a:ext uri="{FF2B5EF4-FFF2-40B4-BE49-F238E27FC236}">
                <a16:creationId xmlns:a16="http://schemas.microsoft.com/office/drawing/2014/main" id="{041A0814-1406-71C8-4724-B22412516516}"/>
              </a:ext>
            </a:extLst>
          </p:cNvPr>
          <p:cNvSpPr>
            <a:spLocks noGrp="1"/>
          </p:cNvSpPr>
          <p:nvPr>
            <p:ph idx="1"/>
          </p:nvPr>
        </p:nvSpPr>
        <p:spPr/>
        <p:txBody>
          <a:bodyPr>
            <a:noAutofit/>
          </a:bodyPr>
          <a:lstStyle/>
          <a:p>
            <a:pPr marL="0" indent="0" algn="just">
              <a:buNone/>
              <a:defRPr/>
            </a:pPr>
            <a:r>
              <a:rPr lang="es-ES" dirty="0"/>
              <a:t>En esta sección en lo general quedo </a:t>
            </a:r>
            <a:r>
              <a:rPr lang="es-ES" b="1" dirty="0"/>
              <a:t>sin cambios</a:t>
            </a:r>
            <a:r>
              <a:rPr lang="es-ES" dirty="0"/>
              <a:t> en las siguientes reglas:</a:t>
            </a:r>
          </a:p>
          <a:p>
            <a:pPr algn="just">
              <a:buFont typeface="Arial" panose="020B0604020202020204" pitchFamily="34" charset="0"/>
              <a:buChar char="•"/>
              <a:defRPr/>
            </a:pPr>
            <a:r>
              <a:rPr lang="es-MX" altLang="es-MX" dirty="0"/>
              <a:t>Expedición de CFDI por pagos realizados</a:t>
            </a:r>
            <a:r>
              <a:rPr lang="es-ES" altLang="es-MX" dirty="0"/>
              <a:t> (regla 2.7.1.32)</a:t>
            </a:r>
          </a:p>
          <a:p>
            <a:pPr algn="just">
              <a:buFont typeface="Arial" panose="020B0604020202020204" pitchFamily="34" charset="0"/>
              <a:buChar char="•"/>
              <a:defRPr/>
            </a:pPr>
            <a:r>
              <a:rPr lang="es-ES" altLang="es-MX" dirty="0"/>
              <a:t>Cancelación del CFDI sin aceptación (2.7.1.35)</a:t>
            </a:r>
          </a:p>
          <a:p>
            <a:pPr algn="just">
              <a:buFont typeface="Arial" panose="020B0604020202020204" pitchFamily="34" charset="0"/>
              <a:buChar char="•"/>
              <a:defRPr/>
            </a:pPr>
            <a:r>
              <a:rPr lang="es-MX" altLang="es-MX" dirty="0"/>
              <a:t>Opción para que en el CFDI se establezca como método de pago “Pago en una sola exhibición”</a:t>
            </a:r>
            <a:r>
              <a:rPr lang="es-ES" altLang="es-MX" dirty="0"/>
              <a:t> (regla 2.7.1.39)</a:t>
            </a:r>
          </a:p>
        </p:txBody>
      </p:sp>
      <p:sp>
        <p:nvSpPr>
          <p:cNvPr id="2" name="Marcador de número de diapositiva 1">
            <a:extLst>
              <a:ext uri="{FF2B5EF4-FFF2-40B4-BE49-F238E27FC236}">
                <a16:creationId xmlns:a16="http://schemas.microsoft.com/office/drawing/2014/main" id="{FEC8FF5B-9085-D8B4-7386-D40A59DD69FE}"/>
              </a:ext>
            </a:extLst>
          </p:cNvPr>
          <p:cNvSpPr>
            <a:spLocks noGrp="1"/>
          </p:cNvSpPr>
          <p:nvPr>
            <p:ph type="sldNum" sz="quarter" idx="12"/>
          </p:nvPr>
        </p:nvSpPr>
        <p:spPr/>
        <p:txBody>
          <a:bodyPr/>
          <a:lstStyle/>
          <a:p>
            <a:fld id="{8C17CCC5-45F3-4835-8A02-19EE170C47B2}" type="slidenum">
              <a:rPr lang="es-ES" smtClean="0"/>
              <a:pPr/>
              <a:t>75</a:t>
            </a:fld>
            <a:endParaRPr lang="es-ES" dirty="0"/>
          </a:p>
        </p:txBody>
      </p:sp>
      <p:sp>
        <p:nvSpPr>
          <p:cNvPr id="5" name="3 Marcador de número de diapositiva">
            <a:extLst>
              <a:ext uri="{FF2B5EF4-FFF2-40B4-BE49-F238E27FC236}">
                <a16:creationId xmlns:a16="http://schemas.microsoft.com/office/drawing/2014/main" id="{6186E5D2-A80C-840E-7A89-38D259DADC8D}"/>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75</a:t>
            </a:fld>
            <a:endParaRPr lang="es-MX" altLang="es-MX" sz="1050" b="1" dirty="0"/>
          </a:p>
        </p:txBody>
      </p:sp>
    </p:spTree>
    <p:extLst>
      <p:ext uri="{BB962C8B-B14F-4D97-AF65-F5344CB8AC3E}">
        <p14:creationId xmlns:p14="http://schemas.microsoft.com/office/powerpoint/2010/main" val="34713994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ítulo 1">
            <a:extLst>
              <a:ext uri="{FF2B5EF4-FFF2-40B4-BE49-F238E27FC236}">
                <a16:creationId xmlns:a16="http://schemas.microsoft.com/office/drawing/2014/main" id="{34491449-72C8-439C-AB91-11026CBDBF28}"/>
              </a:ext>
            </a:extLst>
          </p:cNvPr>
          <p:cNvSpPr>
            <a:spLocks noGrp="1" noChangeArrowheads="1"/>
          </p:cNvSpPr>
          <p:nvPr>
            <p:ph type="title"/>
          </p:nvPr>
        </p:nvSpPr>
        <p:spPr/>
        <p:txBody>
          <a:bodyPr/>
          <a:lstStyle/>
          <a:p>
            <a:pPr algn="ctr"/>
            <a:r>
              <a:rPr lang="es-MX" altLang="es-MX" sz="3600" b="1" dirty="0"/>
              <a:t>Expedición de comprobantes Público en general (2.7.1.21)</a:t>
            </a:r>
          </a:p>
        </p:txBody>
      </p:sp>
      <p:sp>
        <p:nvSpPr>
          <p:cNvPr id="3" name="Marcador de contenido 2">
            <a:extLst>
              <a:ext uri="{FF2B5EF4-FFF2-40B4-BE49-F238E27FC236}">
                <a16:creationId xmlns:a16="http://schemas.microsoft.com/office/drawing/2014/main" id="{92929FDC-8D8F-496B-9CBC-AA12FC64E038}"/>
              </a:ext>
            </a:extLst>
          </p:cNvPr>
          <p:cNvSpPr>
            <a:spLocks noGrp="1"/>
          </p:cNvSpPr>
          <p:nvPr>
            <p:ph idx="1"/>
          </p:nvPr>
        </p:nvSpPr>
        <p:spPr/>
        <p:txBody>
          <a:bodyPr>
            <a:normAutofit/>
          </a:bodyPr>
          <a:lstStyle/>
          <a:p>
            <a:pPr marL="0" indent="0" algn="just">
              <a:lnSpc>
                <a:spcPct val="120000"/>
              </a:lnSpc>
              <a:buNone/>
              <a:defRPr/>
            </a:pPr>
            <a:r>
              <a:rPr lang="es-MX" sz="1800" dirty="0"/>
              <a:t>Los contribuyentes podrán elaborar un CFDI diario, semanal o mensual donde consten los importes correspondientes a cada una de las operaciones realizadas con el público en general del periodo al que corresponda y el número de folio o de operación de los comprobantes de operaciones con el público en general que se hubieran emitido, utilizando para ello la clave genérica en el RFC a que se refiere la regla 2.7.1.23.</a:t>
            </a:r>
          </a:p>
          <a:p>
            <a:pPr marL="0" indent="0" algn="just">
              <a:lnSpc>
                <a:spcPct val="120000"/>
              </a:lnSpc>
              <a:buNone/>
              <a:defRPr/>
            </a:pPr>
            <a:r>
              <a:rPr lang="es-MX" sz="1800" dirty="0"/>
              <a:t>Las personas físicas contribuyentes del RIF y del RESICO podrán elaborar el CFDI, incluyendo únicamente el monto total de las operaciones del periodo correspondiente, respecto de los CFDI que emitan por las operaciones realizadas durante el mes de que se trate.</a:t>
            </a:r>
          </a:p>
          <a:p>
            <a:pPr marL="0" indent="0" algn="just">
              <a:lnSpc>
                <a:spcPct val="120000"/>
              </a:lnSpc>
              <a:buNone/>
              <a:defRPr/>
            </a:pPr>
            <a:endParaRPr lang="es-MX" sz="1800" dirty="0"/>
          </a:p>
        </p:txBody>
      </p:sp>
      <p:sp>
        <p:nvSpPr>
          <p:cNvPr id="2" name="Marcador de número de diapositiva 1">
            <a:extLst>
              <a:ext uri="{FF2B5EF4-FFF2-40B4-BE49-F238E27FC236}">
                <a16:creationId xmlns:a16="http://schemas.microsoft.com/office/drawing/2014/main" id="{BCACAEC4-5395-4EA0-8439-F48FBB1543F7}"/>
              </a:ext>
            </a:extLst>
          </p:cNvPr>
          <p:cNvSpPr>
            <a:spLocks noGrp="1"/>
          </p:cNvSpPr>
          <p:nvPr>
            <p:ph type="sldNum" sz="quarter" idx="12"/>
          </p:nvPr>
        </p:nvSpPr>
        <p:spPr/>
        <p:txBody>
          <a:bodyPr/>
          <a:lstStyle/>
          <a:p>
            <a:fld id="{8C17CCC5-45F3-4835-8A02-19EE170C47B2}" type="slidenum">
              <a:rPr lang="es-ES" smtClean="0"/>
              <a:pPr/>
              <a:t>76</a:t>
            </a:fld>
            <a:endParaRPr lang="es-ES" dirty="0"/>
          </a:p>
        </p:txBody>
      </p:sp>
      <p:sp>
        <p:nvSpPr>
          <p:cNvPr id="5" name="3 Marcador de número de diapositiva">
            <a:extLst>
              <a:ext uri="{FF2B5EF4-FFF2-40B4-BE49-F238E27FC236}">
                <a16:creationId xmlns:a16="http://schemas.microsoft.com/office/drawing/2014/main" id="{71FA1D70-A4BE-4156-BA35-468A01233C9C}"/>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76</a:t>
            </a:fld>
            <a:endParaRPr lang="es-MX" altLang="es-MX" sz="1050"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5A29F25-C64D-4DD5-8B97-03266A10428D}"/>
              </a:ext>
            </a:extLst>
          </p:cNvPr>
          <p:cNvSpPr/>
          <p:nvPr/>
        </p:nvSpPr>
        <p:spPr>
          <a:xfrm>
            <a:off x="0" y="-1"/>
            <a:ext cx="12192000" cy="1092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1442" name="Título 3">
            <a:extLst>
              <a:ext uri="{FF2B5EF4-FFF2-40B4-BE49-F238E27FC236}">
                <a16:creationId xmlns:a16="http://schemas.microsoft.com/office/drawing/2014/main" id="{2B05B4BB-2966-4133-93F7-949AA14EB947}"/>
              </a:ext>
            </a:extLst>
          </p:cNvPr>
          <p:cNvSpPr>
            <a:spLocks noGrp="1" noChangeArrowheads="1"/>
          </p:cNvSpPr>
          <p:nvPr>
            <p:ph type="title"/>
          </p:nvPr>
        </p:nvSpPr>
        <p:spPr>
          <a:xfrm>
            <a:off x="263350" y="471509"/>
            <a:ext cx="4389120" cy="1737360"/>
          </a:xfrm>
        </p:spPr>
        <p:txBody>
          <a:bodyPr>
            <a:noAutofit/>
          </a:bodyPr>
          <a:lstStyle/>
          <a:p>
            <a:pPr algn="ctr"/>
            <a:r>
              <a:rPr lang="es-MX" altLang="es-MX" b="1" dirty="0">
                <a:solidFill>
                  <a:schemeClr val="tx1"/>
                </a:solidFill>
              </a:rPr>
              <a:t>CFDI GLOBAL DE PÚBLICO EN GENERAL.</a:t>
            </a:r>
          </a:p>
        </p:txBody>
      </p:sp>
      <p:pic>
        <p:nvPicPr>
          <p:cNvPr id="10" name="Marcador de contenido 9">
            <a:extLst>
              <a:ext uri="{FF2B5EF4-FFF2-40B4-BE49-F238E27FC236}">
                <a16:creationId xmlns:a16="http://schemas.microsoft.com/office/drawing/2014/main" id="{77062145-950A-1748-F61C-2D478446F764}"/>
              </a:ext>
            </a:extLst>
          </p:cNvPr>
          <p:cNvPicPr>
            <a:picLocks noGrp="1" noChangeAspect="1"/>
          </p:cNvPicPr>
          <p:nvPr>
            <p:ph idx="1"/>
          </p:nvPr>
        </p:nvPicPr>
        <p:blipFill rotWithShape="1">
          <a:blip r:embed="rId2"/>
          <a:srcRect l="15069" t="21876" r="17444" b="15426"/>
          <a:stretch/>
        </p:blipFill>
        <p:spPr>
          <a:xfrm>
            <a:off x="4308654" y="336499"/>
            <a:ext cx="7426146" cy="6246863"/>
          </a:xfrm>
        </p:spPr>
      </p:pic>
      <p:sp>
        <p:nvSpPr>
          <p:cNvPr id="8" name="Marcador de texto 7">
            <a:extLst>
              <a:ext uri="{FF2B5EF4-FFF2-40B4-BE49-F238E27FC236}">
                <a16:creationId xmlns:a16="http://schemas.microsoft.com/office/drawing/2014/main" id="{BC16BEA6-74F7-694E-34F0-79FECA0EF2BC}"/>
              </a:ext>
            </a:extLst>
          </p:cNvPr>
          <p:cNvSpPr>
            <a:spLocks noGrp="1"/>
          </p:cNvSpPr>
          <p:nvPr>
            <p:ph type="body" sz="half" idx="2"/>
          </p:nvPr>
        </p:nvSpPr>
        <p:spPr>
          <a:xfrm>
            <a:off x="277979" y="2257506"/>
            <a:ext cx="3891685" cy="3762294"/>
          </a:xfrm>
        </p:spPr>
        <p:txBody>
          <a:bodyPr>
            <a:normAutofit/>
          </a:bodyPr>
          <a:lstStyle/>
          <a:p>
            <a:pPr algn="just"/>
            <a:r>
              <a:rPr lang="es-MX" sz="1800" dirty="0"/>
              <a:t>Debemos relacionar los importes correspondientes a cada una de las operaciones realizadas con el público en general del periodo al que corresponda y el número de folio o de operación de los comprobantes de operaciones con el público en general que se hubieran emitido, utilizando para ello la clave genérica en el RFC </a:t>
            </a:r>
          </a:p>
        </p:txBody>
      </p:sp>
      <p:sp>
        <p:nvSpPr>
          <p:cNvPr id="2" name="Marcador de número de diapositiva 1">
            <a:extLst>
              <a:ext uri="{FF2B5EF4-FFF2-40B4-BE49-F238E27FC236}">
                <a16:creationId xmlns:a16="http://schemas.microsoft.com/office/drawing/2014/main" id="{567BF451-F907-4644-9049-6E59A941B0F3}"/>
              </a:ext>
            </a:extLst>
          </p:cNvPr>
          <p:cNvSpPr>
            <a:spLocks noGrp="1"/>
          </p:cNvSpPr>
          <p:nvPr>
            <p:ph type="sldNum" sz="quarter" idx="12"/>
          </p:nvPr>
        </p:nvSpPr>
        <p:spPr/>
        <p:txBody>
          <a:bodyPr/>
          <a:lstStyle/>
          <a:p>
            <a:fld id="{8C17CCC5-45F3-4835-8A02-19EE170C47B2}" type="slidenum">
              <a:rPr lang="es-ES" smtClean="0"/>
              <a:pPr/>
              <a:t>77</a:t>
            </a:fld>
            <a:endParaRPr lang="es-ES" dirty="0"/>
          </a:p>
        </p:txBody>
      </p:sp>
      <p:sp>
        <p:nvSpPr>
          <p:cNvPr id="5" name="3 Marcador de número de diapositiva">
            <a:extLst>
              <a:ext uri="{FF2B5EF4-FFF2-40B4-BE49-F238E27FC236}">
                <a16:creationId xmlns:a16="http://schemas.microsoft.com/office/drawing/2014/main" id="{042EFBA7-38F6-400B-9CED-94817F478E3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77</a:t>
            </a:fld>
            <a:endParaRPr lang="es-MX" altLang="es-MX" sz="1050" b="1"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ítulo 1">
            <a:extLst>
              <a:ext uri="{FF2B5EF4-FFF2-40B4-BE49-F238E27FC236}">
                <a16:creationId xmlns:a16="http://schemas.microsoft.com/office/drawing/2014/main" id="{34491449-72C8-439C-AB91-11026CBDBF28}"/>
              </a:ext>
            </a:extLst>
          </p:cNvPr>
          <p:cNvSpPr>
            <a:spLocks noGrp="1" noChangeArrowheads="1"/>
          </p:cNvSpPr>
          <p:nvPr>
            <p:ph type="title"/>
          </p:nvPr>
        </p:nvSpPr>
        <p:spPr/>
        <p:txBody>
          <a:bodyPr/>
          <a:lstStyle/>
          <a:p>
            <a:pPr algn="ctr"/>
            <a:r>
              <a:rPr lang="es-MX" altLang="es-MX" sz="3600" b="1" dirty="0"/>
              <a:t>Expedición de comprobantes Público en general (2.7.1.21)</a:t>
            </a:r>
          </a:p>
        </p:txBody>
      </p:sp>
      <p:sp>
        <p:nvSpPr>
          <p:cNvPr id="3" name="Marcador de contenido 2">
            <a:extLst>
              <a:ext uri="{FF2B5EF4-FFF2-40B4-BE49-F238E27FC236}">
                <a16:creationId xmlns:a16="http://schemas.microsoft.com/office/drawing/2014/main" id="{92929FDC-8D8F-496B-9CBC-AA12FC64E038}"/>
              </a:ext>
            </a:extLst>
          </p:cNvPr>
          <p:cNvSpPr>
            <a:spLocks noGrp="1"/>
          </p:cNvSpPr>
          <p:nvPr>
            <p:ph idx="1"/>
          </p:nvPr>
        </p:nvSpPr>
        <p:spPr/>
        <p:txBody>
          <a:bodyPr>
            <a:normAutofit/>
          </a:bodyPr>
          <a:lstStyle/>
          <a:p>
            <a:pPr marL="0" indent="0" algn="just">
              <a:lnSpc>
                <a:spcPct val="120000"/>
              </a:lnSpc>
              <a:buNone/>
              <a:defRPr/>
            </a:pPr>
            <a:r>
              <a:rPr lang="es-MX" sz="1800" dirty="0"/>
              <a:t>Deberán expedir los comprobantes de operaciones con el público en general, mismos que deberán contener:</a:t>
            </a:r>
          </a:p>
          <a:p>
            <a:pPr marL="342900" indent="-342900" algn="just">
              <a:lnSpc>
                <a:spcPct val="120000"/>
              </a:lnSpc>
              <a:buAutoNum type="arabicParenR"/>
              <a:defRPr/>
            </a:pPr>
            <a:r>
              <a:rPr lang="es-MX" sz="1800" dirty="0"/>
              <a:t>Los requisitos del artículo 29-A, fracciones I y III del CFF, </a:t>
            </a:r>
          </a:p>
          <a:p>
            <a:pPr marL="342900" indent="-342900" algn="just">
              <a:lnSpc>
                <a:spcPct val="120000"/>
              </a:lnSpc>
              <a:buAutoNum type="arabicParenR"/>
              <a:defRPr/>
            </a:pPr>
            <a:r>
              <a:rPr lang="es-MX" sz="1800" dirty="0"/>
              <a:t>Valor total de los actos o actividades realizados, </a:t>
            </a:r>
          </a:p>
          <a:p>
            <a:pPr marL="342900" indent="-342900" algn="just">
              <a:lnSpc>
                <a:spcPct val="120000"/>
              </a:lnSpc>
              <a:buAutoNum type="arabicParenR"/>
              <a:defRPr/>
            </a:pPr>
            <a:r>
              <a:rPr lang="es-MX" sz="1800" dirty="0"/>
              <a:t>Cantidad, la clase de los bienes o mercancías o descripción del servicio o del uso o goce que amparen</a:t>
            </a:r>
          </a:p>
          <a:p>
            <a:pPr marL="342900" indent="-342900" algn="just">
              <a:lnSpc>
                <a:spcPct val="120000"/>
              </a:lnSpc>
              <a:buAutoNum type="arabicParenR"/>
              <a:defRPr/>
            </a:pPr>
            <a:r>
              <a:rPr lang="es-MX" sz="1800" dirty="0"/>
              <a:t> Cuando así proceda, el número de registro de la máquina, equipo o sistema y, en su caso, el logotipo fiscal. </a:t>
            </a:r>
          </a:p>
          <a:p>
            <a:pPr marL="0" indent="0" algn="just">
              <a:lnSpc>
                <a:spcPct val="120000"/>
              </a:lnSpc>
              <a:buNone/>
              <a:defRPr/>
            </a:pPr>
            <a:endParaRPr lang="es-MX" sz="1800" dirty="0"/>
          </a:p>
        </p:txBody>
      </p:sp>
      <p:sp>
        <p:nvSpPr>
          <p:cNvPr id="2" name="Marcador de número de diapositiva 1">
            <a:extLst>
              <a:ext uri="{FF2B5EF4-FFF2-40B4-BE49-F238E27FC236}">
                <a16:creationId xmlns:a16="http://schemas.microsoft.com/office/drawing/2014/main" id="{BCACAEC4-5395-4EA0-8439-F48FBB1543F7}"/>
              </a:ext>
            </a:extLst>
          </p:cNvPr>
          <p:cNvSpPr>
            <a:spLocks noGrp="1"/>
          </p:cNvSpPr>
          <p:nvPr>
            <p:ph type="sldNum" sz="quarter" idx="12"/>
          </p:nvPr>
        </p:nvSpPr>
        <p:spPr/>
        <p:txBody>
          <a:bodyPr/>
          <a:lstStyle/>
          <a:p>
            <a:fld id="{8C17CCC5-45F3-4835-8A02-19EE170C47B2}" type="slidenum">
              <a:rPr lang="es-ES" smtClean="0"/>
              <a:pPr/>
              <a:t>78</a:t>
            </a:fld>
            <a:endParaRPr lang="es-ES" dirty="0"/>
          </a:p>
        </p:txBody>
      </p:sp>
      <p:sp>
        <p:nvSpPr>
          <p:cNvPr id="5" name="3 Marcador de número de diapositiva">
            <a:extLst>
              <a:ext uri="{FF2B5EF4-FFF2-40B4-BE49-F238E27FC236}">
                <a16:creationId xmlns:a16="http://schemas.microsoft.com/office/drawing/2014/main" id="{71FA1D70-A4BE-4156-BA35-468A01233C9C}"/>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78</a:t>
            </a:fld>
            <a:endParaRPr lang="es-MX" altLang="es-MX" sz="1050" b="1" dirty="0"/>
          </a:p>
        </p:txBody>
      </p:sp>
    </p:spTree>
    <p:extLst>
      <p:ext uri="{BB962C8B-B14F-4D97-AF65-F5344CB8AC3E}">
        <p14:creationId xmlns:p14="http://schemas.microsoft.com/office/powerpoint/2010/main" val="6110374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ítulo 1">
            <a:extLst>
              <a:ext uri="{FF2B5EF4-FFF2-40B4-BE49-F238E27FC236}">
                <a16:creationId xmlns:a16="http://schemas.microsoft.com/office/drawing/2014/main" id="{FD21DF46-99B4-4072-92E9-DD252698FBAB}"/>
              </a:ext>
            </a:extLst>
          </p:cNvPr>
          <p:cNvSpPr>
            <a:spLocks noGrp="1" noChangeArrowheads="1"/>
          </p:cNvSpPr>
          <p:nvPr>
            <p:ph type="title"/>
          </p:nvPr>
        </p:nvSpPr>
        <p:spPr/>
        <p:txBody>
          <a:bodyPr/>
          <a:lstStyle/>
          <a:p>
            <a:pPr algn="ctr"/>
            <a:r>
              <a:rPr lang="es-MX" altLang="es-MX" sz="3600" b="1" dirty="0"/>
              <a:t>Expedición de comprobantes Público en general (2.7.1.21)</a:t>
            </a:r>
          </a:p>
        </p:txBody>
      </p:sp>
      <p:sp>
        <p:nvSpPr>
          <p:cNvPr id="63491" name="Marcador de contenido 2">
            <a:extLst>
              <a:ext uri="{FF2B5EF4-FFF2-40B4-BE49-F238E27FC236}">
                <a16:creationId xmlns:a16="http://schemas.microsoft.com/office/drawing/2014/main" id="{0D28FD5F-5625-4ECC-8671-D26B73ADABB9}"/>
              </a:ext>
            </a:extLst>
          </p:cNvPr>
          <p:cNvSpPr>
            <a:spLocks noGrp="1" noChangeArrowheads="1"/>
          </p:cNvSpPr>
          <p:nvPr>
            <p:ph idx="1"/>
          </p:nvPr>
        </p:nvSpPr>
        <p:spPr/>
        <p:txBody>
          <a:bodyPr>
            <a:normAutofit/>
          </a:bodyPr>
          <a:lstStyle/>
          <a:p>
            <a:pPr marL="0" indent="0" algn="just">
              <a:buNone/>
            </a:pPr>
            <a:r>
              <a:rPr lang="es-MX" altLang="es-MX" dirty="0"/>
              <a:t>Los comprobantes de operaciones con el público en general podrán expedirse en alguna de las formas siguientes:</a:t>
            </a:r>
          </a:p>
          <a:p>
            <a:pPr marL="571500" indent="-571500" algn="just">
              <a:buFont typeface="+mj-lt"/>
              <a:buAutoNum type="romanUcPeriod"/>
            </a:pPr>
            <a:r>
              <a:rPr lang="es-MX" altLang="es-MX" dirty="0"/>
              <a:t>Comprobantes impresos en original y copia, debiendo contener impreso el número de folio en forma consecutiva previamente a su utilización. La copia se entregará al interesado y los originales se conservarán por el contribuyente que los expide.</a:t>
            </a:r>
          </a:p>
        </p:txBody>
      </p:sp>
      <p:sp>
        <p:nvSpPr>
          <p:cNvPr id="2" name="Marcador de número de diapositiva 1">
            <a:extLst>
              <a:ext uri="{FF2B5EF4-FFF2-40B4-BE49-F238E27FC236}">
                <a16:creationId xmlns:a16="http://schemas.microsoft.com/office/drawing/2014/main" id="{80126229-772B-42C4-A13B-CBD09CB60C36}"/>
              </a:ext>
            </a:extLst>
          </p:cNvPr>
          <p:cNvSpPr>
            <a:spLocks noGrp="1"/>
          </p:cNvSpPr>
          <p:nvPr>
            <p:ph type="sldNum" sz="quarter" idx="12"/>
          </p:nvPr>
        </p:nvSpPr>
        <p:spPr/>
        <p:txBody>
          <a:bodyPr/>
          <a:lstStyle/>
          <a:p>
            <a:fld id="{EB3B176E-B9E9-46B8-9AF4-3B07F2B7595E}" type="slidenum">
              <a:rPr lang="es-MX" smtClean="0"/>
              <a:t>79</a:t>
            </a:fld>
            <a:endParaRPr lang="es-MX"/>
          </a:p>
        </p:txBody>
      </p:sp>
      <p:sp>
        <p:nvSpPr>
          <p:cNvPr id="5" name="3 Marcador de número de diapositiva">
            <a:extLst>
              <a:ext uri="{FF2B5EF4-FFF2-40B4-BE49-F238E27FC236}">
                <a16:creationId xmlns:a16="http://schemas.microsoft.com/office/drawing/2014/main" id="{07DD48A1-1857-41ED-AC01-4804724C0F16}"/>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79</a:t>
            </a:fld>
            <a:endParaRPr lang="es-MX" altLang="es-MX" sz="1050" b="1"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ítulo 1">
            <a:extLst>
              <a:ext uri="{FF2B5EF4-FFF2-40B4-BE49-F238E27FC236}">
                <a16:creationId xmlns:a16="http://schemas.microsoft.com/office/drawing/2014/main" id="{10508469-A097-4FE5-B31A-62DBFC91F4EF}"/>
              </a:ext>
            </a:extLst>
          </p:cNvPr>
          <p:cNvSpPr>
            <a:spLocks noGrp="1" noChangeArrowheads="1"/>
          </p:cNvSpPr>
          <p:nvPr>
            <p:ph type="title"/>
          </p:nvPr>
        </p:nvSpPr>
        <p:spPr/>
        <p:txBody>
          <a:bodyPr>
            <a:normAutofit/>
          </a:bodyPr>
          <a:lstStyle/>
          <a:p>
            <a:r>
              <a:rPr lang="es-MX" altLang="es-MX" b="1" dirty="0"/>
              <a:t>Ejemplo de Nota de venta Impresa</a:t>
            </a:r>
          </a:p>
        </p:txBody>
      </p:sp>
      <p:pic>
        <p:nvPicPr>
          <p:cNvPr id="63491" name="Marcador de contenido 4">
            <a:extLst>
              <a:ext uri="{FF2B5EF4-FFF2-40B4-BE49-F238E27FC236}">
                <a16:creationId xmlns:a16="http://schemas.microsoft.com/office/drawing/2014/main" id="{D45655E0-21BD-4312-AE4A-BF83D53E83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516981" y="2287587"/>
            <a:ext cx="6734175" cy="4019550"/>
          </a:xfrm>
        </p:spPr>
      </p:pic>
      <p:sp>
        <p:nvSpPr>
          <p:cNvPr id="2" name="Marcador de número de diapositiva 1">
            <a:extLst>
              <a:ext uri="{FF2B5EF4-FFF2-40B4-BE49-F238E27FC236}">
                <a16:creationId xmlns:a16="http://schemas.microsoft.com/office/drawing/2014/main" id="{0477DBEF-0AF1-47F3-AB4E-6F7E1AD8AF30}"/>
              </a:ext>
            </a:extLst>
          </p:cNvPr>
          <p:cNvSpPr>
            <a:spLocks noGrp="1"/>
          </p:cNvSpPr>
          <p:nvPr>
            <p:ph type="sldNum" sz="quarter" idx="12"/>
          </p:nvPr>
        </p:nvSpPr>
        <p:spPr/>
        <p:txBody>
          <a:bodyPr/>
          <a:lstStyle/>
          <a:p>
            <a:fld id="{8C17CCC5-45F3-4835-8A02-19EE170C47B2}" type="slidenum">
              <a:rPr lang="es-ES" smtClean="0"/>
              <a:pPr/>
              <a:t>80</a:t>
            </a:fld>
            <a:endParaRPr lang="es-ES" dirty="0"/>
          </a:p>
        </p:txBody>
      </p:sp>
      <p:sp>
        <p:nvSpPr>
          <p:cNvPr id="5" name="3 Marcador de número de diapositiva">
            <a:extLst>
              <a:ext uri="{FF2B5EF4-FFF2-40B4-BE49-F238E27FC236}">
                <a16:creationId xmlns:a16="http://schemas.microsoft.com/office/drawing/2014/main" id="{F149B0B1-5162-4C35-AC56-D4DC0D692639}"/>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80</a:t>
            </a:fld>
            <a:endParaRPr lang="es-MX" altLang="es-MX" sz="1050" b="1"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ítulo 1">
            <a:extLst>
              <a:ext uri="{FF2B5EF4-FFF2-40B4-BE49-F238E27FC236}">
                <a16:creationId xmlns:a16="http://schemas.microsoft.com/office/drawing/2014/main" id="{B85F8A9C-5012-4ACD-818F-06DA67196015}"/>
              </a:ext>
            </a:extLst>
          </p:cNvPr>
          <p:cNvSpPr>
            <a:spLocks noGrp="1" noChangeArrowheads="1"/>
          </p:cNvSpPr>
          <p:nvPr>
            <p:ph type="title"/>
          </p:nvPr>
        </p:nvSpPr>
        <p:spPr/>
        <p:txBody>
          <a:bodyPr>
            <a:normAutofit/>
          </a:bodyPr>
          <a:lstStyle/>
          <a:p>
            <a:pPr algn="ctr"/>
            <a:r>
              <a:rPr lang="es-MX" altLang="es-MX" b="1" dirty="0"/>
              <a:t>Expedición de comprobantes Público en general (2.7.1.21)</a:t>
            </a:r>
          </a:p>
        </p:txBody>
      </p:sp>
      <p:sp>
        <p:nvSpPr>
          <p:cNvPr id="3" name="Marcador de contenido 2">
            <a:extLst>
              <a:ext uri="{FF2B5EF4-FFF2-40B4-BE49-F238E27FC236}">
                <a16:creationId xmlns:a16="http://schemas.microsoft.com/office/drawing/2014/main" id="{592AFBD4-3465-4402-A470-0210AAEF3C10}"/>
              </a:ext>
            </a:extLst>
          </p:cNvPr>
          <p:cNvSpPr>
            <a:spLocks noGrp="1"/>
          </p:cNvSpPr>
          <p:nvPr>
            <p:ph idx="1"/>
          </p:nvPr>
        </p:nvSpPr>
        <p:spPr/>
        <p:txBody>
          <a:bodyPr/>
          <a:lstStyle/>
          <a:p>
            <a:pPr marL="0" indent="0" algn="just">
              <a:buNone/>
            </a:pPr>
            <a:r>
              <a:rPr lang="es-MX" dirty="0"/>
              <a:t>II. </a:t>
            </a:r>
            <a:r>
              <a:rPr lang="es-MX" sz="2000" dirty="0"/>
              <a:t>Comprobantes consistentes en copia de la parte de los registros de auditoría de sus máquinas registradoras, en la que aparezca el importe de las operaciones de que se trate y siempre que los registros de auditoría contengan el orden consecutivo de operaciones y el resumen total de las ventas diarias, revisado y firmado por el auditor interno de la empresa o por el contribuyente.</a:t>
            </a:r>
          </a:p>
          <a:p>
            <a:pPr algn="just"/>
            <a:endParaRPr lang="es-MX" dirty="0"/>
          </a:p>
        </p:txBody>
      </p:sp>
      <p:sp>
        <p:nvSpPr>
          <p:cNvPr id="2" name="Marcador de número de diapositiva 1">
            <a:extLst>
              <a:ext uri="{FF2B5EF4-FFF2-40B4-BE49-F238E27FC236}">
                <a16:creationId xmlns:a16="http://schemas.microsoft.com/office/drawing/2014/main" id="{6D486A4F-4F96-49BA-868F-3BA6FBD7D564}"/>
              </a:ext>
            </a:extLst>
          </p:cNvPr>
          <p:cNvSpPr>
            <a:spLocks noGrp="1"/>
          </p:cNvSpPr>
          <p:nvPr>
            <p:ph type="sldNum" sz="quarter" idx="12"/>
          </p:nvPr>
        </p:nvSpPr>
        <p:spPr/>
        <p:txBody>
          <a:bodyPr/>
          <a:lstStyle/>
          <a:p>
            <a:fld id="{EB3B176E-B9E9-46B8-9AF4-3B07F2B7595E}" type="slidenum">
              <a:rPr lang="es-MX" smtClean="0"/>
              <a:t>81</a:t>
            </a:fld>
            <a:endParaRPr lang="es-MX"/>
          </a:p>
        </p:txBody>
      </p:sp>
      <p:sp>
        <p:nvSpPr>
          <p:cNvPr id="5" name="3 Marcador de número de diapositiva">
            <a:extLst>
              <a:ext uri="{FF2B5EF4-FFF2-40B4-BE49-F238E27FC236}">
                <a16:creationId xmlns:a16="http://schemas.microsoft.com/office/drawing/2014/main" id="{A2153F63-B6F5-4468-8604-60578625FE4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81</a:t>
            </a:fld>
            <a:endParaRPr lang="es-MX" altLang="es-MX" sz="1050" b="1" dirty="0"/>
          </a:p>
        </p:txBody>
      </p:sp>
      <p:pic>
        <p:nvPicPr>
          <p:cNvPr id="4" name="Picture 2" descr="Cajas registradoras: nueva normativa de facturas simplificadas obligatorias  - El Blog de Comercial TPV">
            <a:extLst>
              <a:ext uri="{FF2B5EF4-FFF2-40B4-BE49-F238E27FC236}">
                <a16:creationId xmlns:a16="http://schemas.microsoft.com/office/drawing/2014/main" id="{0E549059-CF81-F368-BF38-628A6BECA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820" y="3547719"/>
            <a:ext cx="4586380" cy="24580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ítulo 1">
            <a:extLst>
              <a:ext uri="{FF2B5EF4-FFF2-40B4-BE49-F238E27FC236}">
                <a16:creationId xmlns:a16="http://schemas.microsoft.com/office/drawing/2014/main" id="{BEE4DB20-4E85-4B57-8D72-674817B65C95}"/>
              </a:ext>
            </a:extLst>
          </p:cNvPr>
          <p:cNvSpPr>
            <a:spLocks noGrp="1" noChangeArrowheads="1"/>
          </p:cNvSpPr>
          <p:nvPr>
            <p:ph type="title"/>
          </p:nvPr>
        </p:nvSpPr>
        <p:spPr/>
        <p:txBody>
          <a:bodyPr>
            <a:normAutofit/>
          </a:bodyPr>
          <a:lstStyle/>
          <a:p>
            <a:pPr algn="ctr"/>
            <a:r>
              <a:rPr lang="es-MX" altLang="es-MX" sz="4000" b="1" dirty="0"/>
              <a:t>Expedición de comprobantes Público en general (2.7.1.21)</a:t>
            </a:r>
          </a:p>
        </p:txBody>
      </p:sp>
      <p:sp>
        <p:nvSpPr>
          <p:cNvPr id="3" name="Marcador de contenido 2">
            <a:extLst>
              <a:ext uri="{FF2B5EF4-FFF2-40B4-BE49-F238E27FC236}">
                <a16:creationId xmlns:a16="http://schemas.microsoft.com/office/drawing/2014/main" id="{B2B7AB8A-73EF-4615-B736-5D04942D215D}"/>
              </a:ext>
            </a:extLst>
          </p:cNvPr>
          <p:cNvSpPr>
            <a:spLocks noGrp="1"/>
          </p:cNvSpPr>
          <p:nvPr>
            <p:ph idx="1"/>
          </p:nvPr>
        </p:nvSpPr>
        <p:spPr/>
        <p:txBody>
          <a:bodyPr>
            <a:normAutofit/>
          </a:bodyPr>
          <a:lstStyle/>
          <a:p>
            <a:pPr marL="400050" indent="-400050" algn="just">
              <a:buFont typeface="+mj-lt"/>
              <a:buAutoNum type="romanUcPeriod" startAt="3"/>
            </a:pPr>
            <a:r>
              <a:rPr lang="es-MX" sz="1600" dirty="0"/>
              <a:t>Comprobantes emitidos por los equipos de registro de operaciones con el público en general, siempre que cumplan con los requisitos siguientes: </a:t>
            </a:r>
          </a:p>
          <a:p>
            <a:pPr marL="800100" lvl="1" indent="-342900" algn="just">
              <a:buFont typeface="+mj-lt"/>
              <a:buAutoNum type="alphaLcParenR"/>
            </a:pPr>
            <a:r>
              <a:rPr lang="es-MX" sz="1600" dirty="0"/>
              <a:t>Contar con sistemas de registro contable electrónico que permitan identificar en forma expresa el valor total de las operaciones celebradas cada día con el público en general, así como el monto de los impuestos trasladados en dichas operaciones.</a:t>
            </a:r>
          </a:p>
          <a:p>
            <a:pPr marL="800100" lvl="1" indent="-342900" algn="just">
              <a:buFont typeface="+mj-lt"/>
              <a:buAutoNum type="alphaLcParenR"/>
            </a:pPr>
            <a:r>
              <a:rPr lang="es-MX" sz="1600" dirty="0"/>
              <a:t>Que los equipos para el registro de las operaciones con el público en general cumplan con los siguientes requisitos: </a:t>
            </a:r>
          </a:p>
          <a:p>
            <a:pPr marL="1714500" lvl="3" indent="-342900" algn="just">
              <a:buFont typeface="+mj-lt"/>
              <a:buAutoNum type="arabicPeriod"/>
            </a:pPr>
            <a:r>
              <a:rPr lang="es-MX" sz="1600" dirty="0"/>
              <a:t>Contar con un dispositivo que acumule el valor de las operaciones celebradas durante el día, así como el monto de los impuestos trasladados en dichas operaciones. </a:t>
            </a:r>
          </a:p>
          <a:p>
            <a:pPr marL="1714500" lvl="3" indent="-342900" algn="just">
              <a:buFont typeface="+mj-lt"/>
              <a:buAutoNum type="arabicPeriod"/>
            </a:pPr>
            <a:r>
              <a:rPr lang="es-MX" sz="1600" dirty="0"/>
              <a:t>Contar con un acceso que permita a las autoridades fiscales consultar la información contenida en el dispositivo mencionado.</a:t>
            </a:r>
          </a:p>
          <a:p>
            <a:pPr marL="1714500" lvl="3" indent="-342900" algn="just">
              <a:buFont typeface="+mj-lt"/>
              <a:buAutoNum type="arabicPeriod"/>
            </a:pPr>
            <a:r>
              <a:rPr lang="es-MX" sz="1600" dirty="0"/>
              <a:t>Contar con la capacidad de emitir comprobantes que reúnan los requisitos a que se refiere el inciso a) de la presente fracción. </a:t>
            </a:r>
          </a:p>
          <a:p>
            <a:pPr marL="1714500" lvl="3" indent="-342900" algn="just">
              <a:buFont typeface="+mj-lt"/>
              <a:buAutoNum type="arabicPeriod"/>
            </a:pPr>
            <a:r>
              <a:rPr lang="es-MX" sz="1600" dirty="0"/>
              <a:t>Contar con la capacidad de efectuar en forma automática, al final del día, el registro contable en las cuentas y subcuentas afectadas por cada operación, y de emitir un reporte global diario.</a:t>
            </a:r>
          </a:p>
          <a:p>
            <a:endParaRPr lang="es-MX" sz="1600" dirty="0"/>
          </a:p>
        </p:txBody>
      </p:sp>
      <p:sp>
        <p:nvSpPr>
          <p:cNvPr id="2" name="Marcador de número de diapositiva 1">
            <a:extLst>
              <a:ext uri="{FF2B5EF4-FFF2-40B4-BE49-F238E27FC236}">
                <a16:creationId xmlns:a16="http://schemas.microsoft.com/office/drawing/2014/main" id="{63A027DB-5DCC-4D3C-9E8D-35C6AF99A5C3}"/>
              </a:ext>
            </a:extLst>
          </p:cNvPr>
          <p:cNvSpPr>
            <a:spLocks noGrp="1"/>
          </p:cNvSpPr>
          <p:nvPr>
            <p:ph type="sldNum" sz="quarter" idx="12"/>
          </p:nvPr>
        </p:nvSpPr>
        <p:spPr/>
        <p:txBody>
          <a:bodyPr/>
          <a:lstStyle/>
          <a:p>
            <a:fld id="{EB3B176E-B9E9-46B8-9AF4-3B07F2B7595E}" type="slidenum">
              <a:rPr lang="es-MX" smtClean="0"/>
              <a:t>82</a:t>
            </a:fld>
            <a:endParaRPr lang="es-MX"/>
          </a:p>
        </p:txBody>
      </p:sp>
      <p:sp>
        <p:nvSpPr>
          <p:cNvPr id="4" name="3 Marcador de número de diapositiva">
            <a:extLst>
              <a:ext uri="{FF2B5EF4-FFF2-40B4-BE49-F238E27FC236}">
                <a16:creationId xmlns:a16="http://schemas.microsoft.com/office/drawing/2014/main" id="{5170557E-7CCF-49F8-8169-F1B9B59DAED2}"/>
              </a:ext>
            </a:extLst>
          </p:cNvPr>
          <p:cNvSpPr txBox="1">
            <a:spLocks noChangeArrowheads="1"/>
          </p:cNvSpPr>
          <p:nvPr/>
        </p:nvSpPr>
        <p:spPr bwMode="auto">
          <a:xfrm>
            <a:off x="0" y="6584156"/>
            <a:ext cx="388938"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94701F83-ABEE-42C2-BB13-A19F06755BD6}" type="slidenum">
              <a:rPr lang="es-MX" altLang="es-MX" sz="1050" b="1"/>
              <a:pPr algn="ctr">
                <a:spcBef>
                  <a:spcPct val="0"/>
                </a:spcBef>
                <a:buFontTx/>
                <a:buNone/>
                <a:defRPr/>
              </a:pPr>
              <a:t>82</a:t>
            </a:fld>
            <a:endParaRPr lang="es-MX" altLang="es-MX" sz="1050" b="1"/>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ítulo 1">
            <a:extLst>
              <a:ext uri="{FF2B5EF4-FFF2-40B4-BE49-F238E27FC236}">
                <a16:creationId xmlns:a16="http://schemas.microsoft.com/office/drawing/2014/main" id="{8F5AC2D6-BDD4-4AE2-92FC-167D75F7A1D8}"/>
              </a:ext>
            </a:extLst>
          </p:cNvPr>
          <p:cNvSpPr>
            <a:spLocks noGrp="1" noChangeArrowheads="1"/>
          </p:cNvSpPr>
          <p:nvPr>
            <p:ph type="title"/>
          </p:nvPr>
        </p:nvSpPr>
        <p:spPr>
          <a:xfrm>
            <a:off x="6452395" y="2590799"/>
            <a:ext cx="4520794" cy="1485900"/>
          </a:xfrm>
          <a:solidFill>
            <a:schemeClr val="bg1"/>
          </a:solidFill>
        </p:spPr>
        <p:txBody>
          <a:bodyPr>
            <a:noAutofit/>
          </a:bodyPr>
          <a:lstStyle/>
          <a:p>
            <a:pPr algn="ctr"/>
            <a:r>
              <a:rPr lang="es-MX" altLang="es-MX" sz="3200" b="1" dirty="0">
                <a:solidFill>
                  <a:schemeClr val="tx1"/>
                </a:solidFill>
              </a:rPr>
              <a:t>Ejemplo de ticket </a:t>
            </a:r>
            <a:br>
              <a:rPr lang="es-MX" altLang="es-MX" sz="3200" b="1" dirty="0">
                <a:solidFill>
                  <a:schemeClr val="tx1"/>
                </a:solidFill>
              </a:rPr>
            </a:br>
            <a:r>
              <a:rPr lang="es-MX" altLang="es-MX" sz="3200" b="1" dirty="0">
                <a:solidFill>
                  <a:schemeClr val="tx1"/>
                </a:solidFill>
              </a:rPr>
              <a:t>de punto de venta</a:t>
            </a:r>
          </a:p>
        </p:txBody>
      </p:sp>
      <p:pic>
        <p:nvPicPr>
          <p:cNvPr id="2052" name="Picture 4" descr="Configura tu logotipo en los formato de Ticket de Venta">
            <a:extLst>
              <a:ext uri="{FF2B5EF4-FFF2-40B4-BE49-F238E27FC236}">
                <a16:creationId xmlns:a16="http://schemas.microsoft.com/office/drawing/2014/main" id="{0DADF8B7-37A6-620C-0B14-F92537E29BE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122972" y="160937"/>
            <a:ext cx="4326852" cy="6064298"/>
          </a:xfrm>
          <a:prstGeom prst="rect">
            <a:avLst/>
          </a:prstGeom>
          <a:noFill/>
          <a:extLst>
            <a:ext uri="{909E8E84-426E-40DD-AFC4-6F175D3DCCD1}">
              <a14:hiddenFill xmlns:a14="http://schemas.microsoft.com/office/drawing/2010/main">
                <a:solidFill>
                  <a:srgbClr val="FFFFFF"/>
                </a:solidFill>
              </a14:hiddenFill>
            </a:ext>
          </a:extLst>
        </p:spPr>
      </p:pic>
      <p:sp>
        <p:nvSpPr>
          <p:cNvPr id="12" name="Marcador de contenido 11">
            <a:extLst>
              <a:ext uri="{FF2B5EF4-FFF2-40B4-BE49-F238E27FC236}">
                <a16:creationId xmlns:a16="http://schemas.microsoft.com/office/drawing/2014/main" id="{6D0C8716-C9DB-EEC6-71A7-31B38C32E56D}"/>
              </a:ext>
            </a:extLst>
          </p:cNvPr>
          <p:cNvSpPr>
            <a:spLocks noGrp="1"/>
          </p:cNvSpPr>
          <p:nvPr>
            <p:ph sz="half" idx="2"/>
          </p:nvPr>
        </p:nvSpPr>
        <p:spPr/>
        <p:txBody>
          <a:bodyPr/>
          <a:lstStyle/>
          <a:p>
            <a:endParaRPr lang="es-MX"/>
          </a:p>
        </p:txBody>
      </p:sp>
      <p:sp>
        <p:nvSpPr>
          <p:cNvPr id="2" name="Marcador de número de diapositiva 1">
            <a:extLst>
              <a:ext uri="{FF2B5EF4-FFF2-40B4-BE49-F238E27FC236}">
                <a16:creationId xmlns:a16="http://schemas.microsoft.com/office/drawing/2014/main" id="{D258F68B-3314-4497-AD37-C010B60A6B43}"/>
              </a:ext>
            </a:extLst>
          </p:cNvPr>
          <p:cNvSpPr>
            <a:spLocks noGrp="1"/>
          </p:cNvSpPr>
          <p:nvPr>
            <p:ph type="sldNum" sz="quarter" idx="12"/>
          </p:nvPr>
        </p:nvSpPr>
        <p:spPr/>
        <p:txBody>
          <a:bodyPr/>
          <a:lstStyle/>
          <a:p>
            <a:fld id="{8C17CCC5-45F3-4835-8A02-19EE170C47B2}" type="slidenum">
              <a:rPr lang="es-ES" smtClean="0"/>
              <a:pPr/>
              <a:t>83</a:t>
            </a:fld>
            <a:endParaRPr lang="es-ES" dirty="0"/>
          </a:p>
        </p:txBody>
      </p:sp>
      <p:sp>
        <p:nvSpPr>
          <p:cNvPr id="4" name="3 Marcador de número de diapositiva">
            <a:extLst>
              <a:ext uri="{FF2B5EF4-FFF2-40B4-BE49-F238E27FC236}">
                <a16:creationId xmlns:a16="http://schemas.microsoft.com/office/drawing/2014/main" id="{DB5C58F0-E001-4E96-91DC-DE8F234F2BB8}"/>
              </a:ext>
            </a:extLst>
          </p:cNvPr>
          <p:cNvSpPr txBox="1">
            <a:spLocks noChangeArrowheads="1"/>
          </p:cNvSpPr>
          <p:nvPr/>
        </p:nvSpPr>
        <p:spPr bwMode="auto">
          <a:xfrm>
            <a:off x="0" y="6583363"/>
            <a:ext cx="388938"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58C399B5-27BA-4BAE-BAB1-BD5FE2118487}" type="slidenum">
              <a:rPr lang="es-MX" altLang="es-MX" sz="1050" b="1"/>
              <a:pPr algn="ctr">
                <a:spcBef>
                  <a:spcPct val="0"/>
                </a:spcBef>
                <a:buFontTx/>
                <a:buNone/>
                <a:defRPr/>
              </a:pPr>
              <a:t>83</a:t>
            </a:fld>
            <a:endParaRPr lang="es-MX" altLang="es-MX" sz="1050" b="1"/>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ítulo 1">
            <a:extLst>
              <a:ext uri="{FF2B5EF4-FFF2-40B4-BE49-F238E27FC236}">
                <a16:creationId xmlns:a16="http://schemas.microsoft.com/office/drawing/2014/main" id="{77156B5D-9A51-4293-A786-2483B3D61091}"/>
              </a:ext>
            </a:extLst>
          </p:cNvPr>
          <p:cNvSpPr>
            <a:spLocks noGrp="1" noChangeArrowheads="1"/>
          </p:cNvSpPr>
          <p:nvPr>
            <p:ph type="title"/>
          </p:nvPr>
        </p:nvSpPr>
        <p:spPr/>
        <p:txBody>
          <a:bodyPr/>
          <a:lstStyle/>
          <a:p>
            <a:pPr algn="ctr"/>
            <a:r>
              <a:rPr lang="es-MX" altLang="es-MX" sz="3600" b="1" dirty="0"/>
              <a:t>Plazo para expedición de CFDI de público en general (2.7.1.21)</a:t>
            </a:r>
          </a:p>
        </p:txBody>
      </p:sp>
      <p:sp>
        <p:nvSpPr>
          <p:cNvPr id="3" name="Marcador de contenido 2">
            <a:extLst>
              <a:ext uri="{FF2B5EF4-FFF2-40B4-BE49-F238E27FC236}">
                <a16:creationId xmlns:a16="http://schemas.microsoft.com/office/drawing/2014/main" id="{32CC48E4-9AA2-4741-8822-2A6628E51E42}"/>
              </a:ext>
            </a:extLst>
          </p:cNvPr>
          <p:cNvSpPr>
            <a:spLocks noGrp="1"/>
          </p:cNvSpPr>
          <p:nvPr>
            <p:ph idx="1"/>
          </p:nvPr>
        </p:nvSpPr>
        <p:spPr/>
        <p:txBody>
          <a:bodyPr>
            <a:normAutofit fontScale="92500" lnSpcReduction="20000"/>
          </a:bodyPr>
          <a:lstStyle/>
          <a:p>
            <a:pPr marL="0" indent="0" algn="just">
              <a:lnSpc>
                <a:spcPct val="120000"/>
              </a:lnSpc>
              <a:buNone/>
              <a:defRPr/>
            </a:pPr>
            <a:r>
              <a:rPr lang="es-MX" sz="2400" dirty="0"/>
              <a:t>Para los efectos del CFDI donde consten las operaciones realizadas con el público en general, los contribuyentes podrán remitir al SAT o al proveedor de certificación de CFDI, según sea el caso, el CFDI a más tardar dentro de las</a:t>
            </a:r>
            <a:r>
              <a:rPr lang="es-MX" sz="2400" b="1" u="sng" dirty="0"/>
              <a:t> </a:t>
            </a:r>
            <a:r>
              <a:rPr lang="es-MX" sz="2400" b="1" u="sng" dirty="0">
                <a:solidFill>
                  <a:srgbClr val="FF0000"/>
                </a:solidFill>
              </a:rPr>
              <a:t>24 horas</a:t>
            </a:r>
            <a:r>
              <a:rPr lang="es-MX" sz="2400" dirty="0"/>
              <a:t> siguientes al cierre de las operaciones realizadas de manera diaria, semanal, mensual o bimestral.</a:t>
            </a:r>
          </a:p>
          <a:p>
            <a:pPr marL="0" indent="0" algn="just">
              <a:lnSpc>
                <a:spcPct val="120000"/>
              </a:lnSpc>
              <a:buNone/>
              <a:defRPr/>
            </a:pPr>
            <a:r>
              <a:rPr lang="es-MX" sz="2400" dirty="0"/>
              <a:t>En los CFDI globales se deberá </a:t>
            </a:r>
            <a:r>
              <a:rPr lang="es-MX" sz="2400" b="1" dirty="0"/>
              <a:t>separar el monto del IVA e IEPS</a:t>
            </a:r>
            <a:r>
              <a:rPr lang="es-MX" sz="2400" dirty="0"/>
              <a:t> a cargo del contribuyente.</a:t>
            </a:r>
          </a:p>
          <a:p>
            <a:pPr marL="0" indent="0" algn="just">
              <a:lnSpc>
                <a:spcPct val="120000"/>
              </a:lnSpc>
              <a:buNone/>
              <a:defRPr/>
            </a:pPr>
            <a:r>
              <a:rPr lang="es-MX" sz="2400" dirty="0"/>
              <a:t>Cuando los adquirentes de los bienes o receptores de los servicios no soliciten comprobantes de operaciones realizadas con el público en general, los contribuyentes no estarán obligados a expedirlos por operaciones celebradas con el público en general, cuyo importe sea inferior</a:t>
            </a:r>
            <a:r>
              <a:rPr lang="es-MX" sz="2400" b="1" dirty="0"/>
              <a:t> a $100.00 (cien pesos 00/100 M.N.).</a:t>
            </a:r>
            <a:endParaRPr lang="es-MX" sz="2400" dirty="0"/>
          </a:p>
        </p:txBody>
      </p:sp>
      <p:sp>
        <p:nvSpPr>
          <p:cNvPr id="2" name="Marcador de número de diapositiva 1">
            <a:extLst>
              <a:ext uri="{FF2B5EF4-FFF2-40B4-BE49-F238E27FC236}">
                <a16:creationId xmlns:a16="http://schemas.microsoft.com/office/drawing/2014/main" id="{47CA681D-AD9E-443E-8F5F-2443E89F58CF}"/>
              </a:ext>
            </a:extLst>
          </p:cNvPr>
          <p:cNvSpPr>
            <a:spLocks noGrp="1"/>
          </p:cNvSpPr>
          <p:nvPr>
            <p:ph type="sldNum" sz="quarter" idx="12"/>
          </p:nvPr>
        </p:nvSpPr>
        <p:spPr/>
        <p:txBody>
          <a:bodyPr/>
          <a:lstStyle/>
          <a:p>
            <a:fld id="{EB3B176E-B9E9-46B8-9AF4-3B07F2B7595E}" type="slidenum">
              <a:rPr lang="es-MX" smtClean="0"/>
              <a:t>84</a:t>
            </a:fld>
            <a:endParaRPr lang="es-MX"/>
          </a:p>
        </p:txBody>
      </p:sp>
      <p:sp>
        <p:nvSpPr>
          <p:cNvPr id="5" name="3 Marcador de número de diapositiva">
            <a:extLst>
              <a:ext uri="{FF2B5EF4-FFF2-40B4-BE49-F238E27FC236}">
                <a16:creationId xmlns:a16="http://schemas.microsoft.com/office/drawing/2014/main" id="{65E3E534-4193-4FE5-A679-16B796E3843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84</a:t>
            </a:fld>
            <a:endParaRPr lang="es-MX" altLang="es-MX" sz="1050" b="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ítulo 1">
            <a:extLst>
              <a:ext uri="{FF2B5EF4-FFF2-40B4-BE49-F238E27FC236}">
                <a16:creationId xmlns:a16="http://schemas.microsoft.com/office/drawing/2014/main" id="{A646E9FA-DCA3-4545-BD75-2A97ED56516A}"/>
              </a:ext>
            </a:extLst>
          </p:cNvPr>
          <p:cNvSpPr>
            <a:spLocks noGrp="1" noChangeArrowheads="1"/>
          </p:cNvSpPr>
          <p:nvPr>
            <p:ph type="title"/>
          </p:nvPr>
        </p:nvSpPr>
        <p:spPr>
          <a:xfrm>
            <a:off x="289559" y="1314158"/>
            <a:ext cx="11689081" cy="449717"/>
          </a:xfrm>
        </p:spPr>
        <p:txBody>
          <a:bodyPr>
            <a:normAutofit fontScale="90000"/>
          </a:bodyPr>
          <a:lstStyle/>
          <a:p>
            <a:pPr algn="ctr"/>
            <a:r>
              <a:rPr lang="es-MX" altLang="es-MX" sz="3600" b="1" dirty="0"/>
              <a:t>Operaciones de público en general a crédito</a:t>
            </a:r>
            <a:br>
              <a:rPr lang="es-MX" altLang="es-MX" sz="3600" b="1" dirty="0"/>
            </a:br>
            <a:r>
              <a:rPr lang="es-MX" altLang="es-MX" sz="3600" b="1" dirty="0"/>
              <a:t>(regla 2.7.1.21)</a:t>
            </a:r>
          </a:p>
        </p:txBody>
      </p:sp>
      <p:sp>
        <p:nvSpPr>
          <p:cNvPr id="68611" name="Marcador de contenido 2">
            <a:extLst>
              <a:ext uri="{FF2B5EF4-FFF2-40B4-BE49-F238E27FC236}">
                <a16:creationId xmlns:a16="http://schemas.microsoft.com/office/drawing/2014/main" id="{A3987453-0815-4B61-9B86-D9689E89D0C6}"/>
              </a:ext>
            </a:extLst>
          </p:cNvPr>
          <p:cNvSpPr>
            <a:spLocks noGrp="1" noChangeArrowheads="1"/>
          </p:cNvSpPr>
          <p:nvPr>
            <p:ph idx="1"/>
          </p:nvPr>
        </p:nvSpPr>
        <p:spPr/>
        <p:txBody>
          <a:bodyPr>
            <a:normAutofit/>
          </a:bodyPr>
          <a:lstStyle/>
          <a:p>
            <a:pPr marL="0" indent="0" algn="just">
              <a:buNone/>
            </a:pPr>
            <a:r>
              <a:rPr lang="es-MX" altLang="es-MX" sz="2400" dirty="0"/>
              <a:t>En operaciones con el público en general pactadas en pagos parciales o diferidos, los contribuyentes podrán emitir un comprobante en los términos previstos en esta regla exclusivamente para reflejar dichas operaciones. </a:t>
            </a:r>
          </a:p>
          <a:p>
            <a:pPr marL="0" indent="0" algn="just">
              <a:buNone/>
            </a:pPr>
            <a:r>
              <a:rPr lang="es-MX" altLang="es-MX" sz="2400" dirty="0"/>
              <a:t>En dicho caso, los contribuyentes que acumulen ingresos conforme a lo devengado reflejarán el monto total de la operación en la factura global que corresponda; tratándose de contribuyentes que tributan conforme a flujo de efectivo, deberán reflejar solo los montos efectivamente recibidos por la operación en cada una de las facturas globales que se emitan. </a:t>
            </a:r>
          </a:p>
          <a:p>
            <a:pPr marL="0" indent="0" algn="just">
              <a:buNone/>
            </a:pPr>
            <a:r>
              <a:rPr lang="es-MX" altLang="es-MX" sz="2400" dirty="0"/>
              <a:t>A las operaciones descritas en el presente párrafo no les será aplicable lo previsto en la regla 2.7.1.32 (Emisión de complemento de pagos)</a:t>
            </a:r>
          </a:p>
        </p:txBody>
      </p:sp>
      <p:sp>
        <p:nvSpPr>
          <p:cNvPr id="2" name="Marcador de número de diapositiva 1">
            <a:extLst>
              <a:ext uri="{FF2B5EF4-FFF2-40B4-BE49-F238E27FC236}">
                <a16:creationId xmlns:a16="http://schemas.microsoft.com/office/drawing/2014/main" id="{8D3E4638-99A1-47C6-A161-06D3E606312F}"/>
              </a:ext>
            </a:extLst>
          </p:cNvPr>
          <p:cNvSpPr>
            <a:spLocks noGrp="1"/>
          </p:cNvSpPr>
          <p:nvPr>
            <p:ph type="sldNum" sz="quarter" idx="12"/>
          </p:nvPr>
        </p:nvSpPr>
        <p:spPr/>
        <p:txBody>
          <a:bodyPr/>
          <a:lstStyle/>
          <a:p>
            <a:fld id="{EB3B176E-B9E9-46B8-9AF4-3B07F2B7595E}" type="slidenum">
              <a:rPr lang="es-MX" smtClean="0"/>
              <a:t>85</a:t>
            </a:fld>
            <a:endParaRPr lang="es-MX"/>
          </a:p>
        </p:txBody>
      </p:sp>
      <p:sp>
        <p:nvSpPr>
          <p:cNvPr id="5" name="3 Marcador de número de diapositiva">
            <a:extLst>
              <a:ext uri="{FF2B5EF4-FFF2-40B4-BE49-F238E27FC236}">
                <a16:creationId xmlns:a16="http://schemas.microsoft.com/office/drawing/2014/main" id="{69CF55F2-1B07-41C4-9B26-F833864212D4}"/>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85</a:t>
            </a:fld>
            <a:endParaRPr lang="es-MX" altLang="es-MX" sz="1050" b="1"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658C3-D72E-AFAB-952B-06710389B44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9EB6101-D80F-E2AF-B390-1EE0B02E8BDC}"/>
              </a:ext>
            </a:extLst>
          </p:cNvPr>
          <p:cNvSpPr>
            <a:spLocks noGrp="1"/>
          </p:cNvSpPr>
          <p:nvPr>
            <p:ph type="title"/>
          </p:nvPr>
        </p:nvSpPr>
        <p:spPr/>
        <p:txBody>
          <a:bodyPr>
            <a:normAutofit/>
          </a:bodyPr>
          <a:lstStyle/>
          <a:p>
            <a:pPr algn="just"/>
            <a:r>
              <a:rPr lang="es-MX" sz="4000" dirty="0"/>
              <a:t>Prorroga CFDI Global gasolineros (Decimo primero)</a:t>
            </a:r>
          </a:p>
        </p:txBody>
      </p:sp>
      <p:sp>
        <p:nvSpPr>
          <p:cNvPr id="3" name="Marcador de contenido 2">
            <a:extLst>
              <a:ext uri="{FF2B5EF4-FFF2-40B4-BE49-F238E27FC236}">
                <a16:creationId xmlns:a16="http://schemas.microsoft.com/office/drawing/2014/main" id="{A7824B8A-335F-E809-54A9-562CBC1312E0}"/>
              </a:ext>
            </a:extLst>
          </p:cNvPr>
          <p:cNvSpPr>
            <a:spLocks noGrp="1"/>
          </p:cNvSpPr>
          <p:nvPr>
            <p:ph idx="1"/>
          </p:nvPr>
        </p:nvSpPr>
        <p:spPr/>
        <p:txBody>
          <a:bodyPr>
            <a:normAutofit fontScale="85000" lnSpcReduction="20000"/>
          </a:bodyPr>
          <a:lstStyle/>
          <a:p>
            <a:pPr algn="just"/>
            <a:r>
              <a:rPr lang="es-MX" dirty="0"/>
              <a:t>Podrán seguir emitiendo un CFDI diario, semanal o mensual por todas las operaciones que realicen con el público en general, hasta el 31 de diciembre de 2026, siempre que:</a:t>
            </a:r>
          </a:p>
          <a:p>
            <a:pPr algn="just"/>
            <a:r>
              <a:rPr lang="es-MX" b="1" dirty="0"/>
              <a:t>I. </a:t>
            </a:r>
            <a:r>
              <a:rPr lang="es-MX" dirty="0"/>
              <a:t>Emitan comprobantes de operaciones con el público en general que cumplan con lo establecido en la regla 2.7.1.21., tercer párrafo, fracción III.</a:t>
            </a:r>
          </a:p>
          <a:p>
            <a:pPr algn="just"/>
            <a:r>
              <a:rPr lang="es-MX" b="1" dirty="0"/>
              <a:t>II. </a:t>
            </a:r>
            <a:r>
              <a:rPr lang="es-MX" dirty="0"/>
              <a:t>Emitan el CFDI global de acuerdo con el Apéndice 3 “Instrucciones específicas de llenado en el CFDI global aplicable a Hidrocarburos y Petrolíferos” de la guía de llenado del CFDI global versión 4.0. del CFDI, publicada en el Portal del SAT por todas sus operaciones, inclusive aquellas en las que los adquirentes no soliciten comprobantes y cuyo monto sea inferior a $100.00 (cien pesos 00/100 M.N.).</a:t>
            </a:r>
          </a:p>
          <a:p>
            <a:pPr algn="just"/>
            <a:r>
              <a:rPr lang="es-MX" b="1" dirty="0"/>
              <a:t>III. </a:t>
            </a:r>
            <a:r>
              <a:rPr lang="es-MX" dirty="0"/>
              <a:t>Envíen a través del Portal del SAT, la información de controles volumétricos de conformidad con las “Especificaciones Técnicas para la Generación del Archivo XML mensual de Controles Volumétricos para Hidrocarburos y Petrolíferos” o las “Especificaciones Técnicas para la Generación del Archivo JSON mensual de Controles Volumétricos para Hidrocarburos y Petrolíferos”, según corresponda, y la Guía de llenado de las Especificaciones Técnicas para la Generación del Archivo XML o JSON mensual de Controles Volumétricos para Hidrocarburos y Petrolíferos, publicadas en el Portal del SAT.</a:t>
            </a:r>
          </a:p>
        </p:txBody>
      </p:sp>
    </p:spTree>
    <p:extLst>
      <p:ext uri="{BB962C8B-B14F-4D97-AF65-F5344CB8AC3E}">
        <p14:creationId xmlns:p14="http://schemas.microsoft.com/office/powerpoint/2010/main" val="21246473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81712-E5CE-014C-2091-27F12EB20B8D}"/>
              </a:ext>
            </a:extLst>
          </p:cNvPr>
          <p:cNvSpPr>
            <a:spLocks noGrp="1"/>
          </p:cNvSpPr>
          <p:nvPr>
            <p:ph type="title"/>
          </p:nvPr>
        </p:nvSpPr>
        <p:spPr/>
        <p:txBody>
          <a:bodyPr>
            <a:noAutofit/>
          </a:bodyPr>
          <a:lstStyle/>
          <a:p>
            <a:r>
              <a:rPr lang="es-MX" sz="3600" b="1" dirty="0"/>
              <a:t>Comprobantes fiscales por venta o servicios relacionados con hidrocarburos y petrolíferos (2.7.1.48)</a:t>
            </a:r>
            <a:endParaRPr lang="es-MX" sz="3600" dirty="0"/>
          </a:p>
        </p:txBody>
      </p:sp>
      <p:sp>
        <p:nvSpPr>
          <p:cNvPr id="3" name="Marcador de contenido 2">
            <a:extLst>
              <a:ext uri="{FF2B5EF4-FFF2-40B4-BE49-F238E27FC236}">
                <a16:creationId xmlns:a16="http://schemas.microsoft.com/office/drawing/2014/main" id="{58F2FA8C-421D-2B56-C2DD-FEF1C46DE207}"/>
              </a:ext>
            </a:extLst>
          </p:cNvPr>
          <p:cNvSpPr>
            <a:spLocks noGrp="1"/>
          </p:cNvSpPr>
          <p:nvPr>
            <p:ph idx="1"/>
          </p:nvPr>
        </p:nvSpPr>
        <p:spPr/>
        <p:txBody>
          <a:bodyPr>
            <a:normAutofit/>
          </a:bodyPr>
          <a:lstStyle/>
          <a:p>
            <a:pPr algn="just"/>
            <a:r>
              <a:rPr lang="es-MX" dirty="0"/>
              <a:t>los contribuyentes a que hace referencia la regla 2.6.1.1., fracción II, que enajenen gasolinas y diésel, deben incorporar en el CFDI que se emita, el “Complemento Concepto para la facturación de Hidrocarburos y Petrolíferos”, que al efecto publique el SAT en su Portal.</a:t>
            </a:r>
          </a:p>
          <a:p>
            <a:pPr algn="just"/>
            <a:r>
              <a:rPr lang="es-MX" dirty="0"/>
              <a:t>Para los efectos de la presente regla, por las operaciones a que se refiere el párrafo anterior, los contribuyentes estarán obligados a registrar en el campo “</a:t>
            </a:r>
            <a:r>
              <a:rPr lang="es-MX" dirty="0" err="1"/>
              <a:t>ClaveProdServ</a:t>
            </a:r>
            <a:r>
              <a:rPr lang="es-MX" dirty="0"/>
              <a:t>” la o las claves “15101505 Combustible Diesel”, “15101514 Gasolina regular menor a 91 octanos” y “15101515 Gasolina premium mayor o igual a 91 octanos”, según corresponda.</a:t>
            </a:r>
          </a:p>
        </p:txBody>
      </p:sp>
    </p:spTree>
    <p:extLst>
      <p:ext uri="{BB962C8B-B14F-4D97-AF65-F5344CB8AC3E}">
        <p14:creationId xmlns:p14="http://schemas.microsoft.com/office/powerpoint/2010/main" val="32443295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FA5B46-7D68-691F-AB07-927CCCD890D8}"/>
              </a:ext>
            </a:extLst>
          </p:cNvPr>
          <p:cNvSpPr>
            <a:spLocks noGrp="1"/>
          </p:cNvSpPr>
          <p:nvPr>
            <p:ph type="title"/>
          </p:nvPr>
        </p:nvSpPr>
        <p:spPr/>
        <p:txBody>
          <a:bodyPr>
            <a:normAutofit/>
          </a:bodyPr>
          <a:lstStyle/>
          <a:p>
            <a:r>
              <a:rPr lang="es-MX" sz="4400" dirty="0"/>
              <a:t>Aceptación de cancelación del CFDI (regla 2.7.1.34)</a:t>
            </a:r>
          </a:p>
        </p:txBody>
      </p:sp>
      <p:sp>
        <p:nvSpPr>
          <p:cNvPr id="3" name="Marcador de contenido 2">
            <a:extLst>
              <a:ext uri="{FF2B5EF4-FFF2-40B4-BE49-F238E27FC236}">
                <a16:creationId xmlns:a16="http://schemas.microsoft.com/office/drawing/2014/main" id="{887A2214-31A2-D1C4-9349-193F380EE382}"/>
              </a:ext>
            </a:extLst>
          </p:cNvPr>
          <p:cNvSpPr>
            <a:spLocks noGrp="1"/>
          </p:cNvSpPr>
          <p:nvPr>
            <p:ph idx="1"/>
          </p:nvPr>
        </p:nvSpPr>
        <p:spPr/>
        <p:txBody>
          <a:bodyPr>
            <a:normAutofit fontScale="92500" lnSpcReduction="10000"/>
          </a:bodyPr>
          <a:lstStyle/>
          <a:p>
            <a:pPr algn="just"/>
            <a:r>
              <a:rPr lang="es-MX" sz="2400" dirty="0"/>
              <a:t>Cuando el emisor de un CFDI requiera cancelarlo, podrá solicitar la cancelación a través del Portal del SAT.</a:t>
            </a:r>
          </a:p>
          <a:p>
            <a:pPr algn="just"/>
            <a:r>
              <a:rPr lang="es-MX" sz="2400" dirty="0"/>
              <a:t>El receptor del CFDI recibirá un mensaje a través del buzón tributario indicándole que tiene una solicitud de cancelación de un CFDI, por lo que deberá manifestar a través del Portal del SAT, a más tardar dentro de los tres días siguientes contados a partir de la recepción de la solicitud de cancelación del CFDI, la aceptación o negación de la cancelación del CFDI.</a:t>
            </a:r>
          </a:p>
          <a:p>
            <a:pPr algn="just"/>
            <a:r>
              <a:rPr lang="es-MX" sz="2400" dirty="0"/>
              <a:t>El SAT considerará que el receptor acepta la cancelación del CFDI si transcurrido el plazo a que se refiere el párrafo anterior, no realiza manifestación alguna.</a:t>
            </a:r>
          </a:p>
          <a:p>
            <a:pPr algn="just"/>
            <a:r>
              <a:rPr lang="es-MX" sz="2400" dirty="0"/>
              <a:t>El SAT publicará en su Portal las características y especificaciones técnicas a través de las cuales los contribuyentes podrán dar trámite a las solicitudes de cancelación presentadas a través del citado órgano desconcentrado.	</a:t>
            </a:r>
          </a:p>
        </p:txBody>
      </p:sp>
    </p:spTree>
    <p:extLst>
      <p:ext uri="{BB962C8B-B14F-4D97-AF65-F5344CB8AC3E}">
        <p14:creationId xmlns:p14="http://schemas.microsoft.com/office/powerpoint/2010/main" val="12349900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568597-7FE8-05C1-A81F-BC190F4A3316}"/>
              </a:ext>
            </a:extLst>
          </p:cNvPr>
          <p:cNvSpPr>
            <a:spLocks noGrp="1"/>
          </p:cNvSpPr>
          <p:nvPr>
            <p:ph type="title"/>
          </p:nvPr>
        </p:nvSpPr>
        <p:spPr/>
        <p:txBody>
          <a:bodyPr/>
          <a:lstStyle/>
          <a:p>
            <a:r>
              <a:rPr lang="es-MX" sz="5400" dirty="0"/>
              <a:t>Aceptación de cancelación del CFDI (regla 2.7.1.34)</a:t>
            </a:r>
            <a:endParaRPr lang="es-MX" dirty="0"/>
          </a:p>
        </p:txBody>
      </p:sp>
      <p:sp>
        <p:nvSpPr>
          <p:cNvPr id="3" name="Marcador de contenido 2">
            <a:extLst>
              <a:ext uri="{FF2B5EF4-FFF2-40B4-BE49-F238E27FC236}">
                <a16:creationId xmlns:a16="http://schemas.microsoft.com/office/drawing/2014/main" id="{B299E5B6-574D-3AA5-2273-182B936AFC2E}"/>
              </a:ext>
            </a:extLst>
          </p:cNvPr>
          <p:cNvSpPr>
            <a:spLocks noGrp="1"/>
          </p:cNvSpPr>
          <p:nvPr>
            <p:ph idx="1"/>
          </p:nvPr>
        </p:nvSpPr>
        <p:spPr/>
        <p:txBody>
          <a:bodyPr/>
          <a:lstStyle/>
          <a:p>
            <a:pPr algn="just"/>
            <a:r>
              <a:rPr lang="es-MX" dirty="0"/>
              <a:t>Se agrega que no será aplicable la cancelación del CFDI sin aceptación cuando hayan transcurrido tres días tratándose de los CFDI de tipo ingreso y egreso con el Complemento Concepto para la facturación de Hidrocarburos y Petrolíferos y de los CFDI de tipo ingreso con complemento Carta Porte, en donde se registre en el campo “</a:t>
            </a:r>
            <a:r>
              <a:rPr lang="es-MX" dirty="0" err="1"/>
              <a:t>BienesTransp</a:t>
            </a:r>
            <a:r>
              <a:rPr lang="es-MX" dirty="0"/>
              <a:t>” del complemento la o las claves “15101505” Combustible Diesel, “15101514” Gasolina regular menor a 91 octanos, y “15101515” Gasolina premium mayor o igual a 91 octanos, en cuyo caso el receptor del comprobante debe manifestar la aceptación de la cancelación.</a:t>
            </a:r>
          </a:p>
        </p:txBody>
      </p:sp>
    </p:spTree>
    <p:extLst>
      <p:ext uri="{BB962C8B-B14F-4D97-AF65-F5344CB8AC3E}">
        <p14:creationId xmlns:p14="http://schemas.microsoft.com/office/powerpoint/2010/main" val="14425864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2D430-D63D-43A1-83C5-779097D29B57}"/>
              </a:ext>
            </a:extLst>
          </p:cNvPr>
          <p:cNvSpPr>
            <a:spLocks noGrp="1"/>
          </p:cNvSpPr>
          <p:nvPr>
            <p:ph type="title"/>
          </p:nvPr>
        </p:nvSpPr>
        <p:spPr/>
        <p:txBody>
          <a:bodyPr>
            <a:normAutofit/>
          </a:bodyPr>
          <a:lstStyle/>
          <a:p>
            <a:pPr algn="ctr"/>
            <a:r>
              <a:rPr lang="es-MX" sz="3600" b="1" dirty="0"/>
              <a:t>Cancelación de CFDI sin aceptación del receptor (2.7.1.35)</a:t>
            </a:r>
          </a:p>
        </p:txBody>
      </p:sp>
      <p:sp>
        <p:nvSpPr>
          <p:cNvPr id="3" name="Marcador de contenido 2">
            <a:extLst>
              <a:ext uri="{FF2B5EF4-FFF2-40B4-BE49-F238E27FC236}">
                <a16:creationId xmlns:a16="http://schemas.microsoft.com/office/drawing/2014/main" id="{8D65B4AE-22B4-462D-A1B9-D55DC3E6EF81}"/>
              </a:ext>
            </a:extLst>
          </p:cNvPr>
          <p:cNvSpPr>
            <a:spLocks noGrp="1"/>
          </p:cNvSpPr>
          <p:nvPr>
            <p:ph idx="1"/>
          </p:nvPr>
        </p:nvSpPr>
        <p:spPr/>
        <p:txBody>
          <a:bodyPr>
            <a:normAutofit fontScale="92500" lnSpcReduction="10000"/>
          </a:bodyPr>
          <a:lstStyle/>
          <a:p>
            <a:pPr marL="0" indent="0">
              <a:buNone/>
            </a:pPr>
            <a:r>
              <a:rPr lang="es-MX" sz="2000" dirty="0"/>
              <a:t>Los contribuyentes podrán cancelar un CFDI sin que se requiera la aceptación del receptor en los siguientes supuestos:</a:t>
            </a:r>
          </a:p>
          <a:p>
            <a:r>
              <a:rPr lang="es-MX" dirty="0"/>
              <a:t>I. Los que amparen montos totales de hasta $1,000.00 (mil pesos 00/100 M.N.)., </a:t>
            </a:r>
            <a:r>
              <a:rPr lang="es-MX" dirty="0">
                <a:solidFill>
                  <a:srgbClr val="FF0000"/>
                </a:solidFill>
              </a:rPr>
              <a:t>excepto los CFDI a los que hace referencia la regla 2.7.1.34., tercer párrafo, así como el CFDI con “Complemento para recepción de Pagos” a que se refiere la regla 2.7.1.32.</a:t>
            </a:r>
          </a:p>
          <a:p>
            <a:r>
              <a:rPr lang="es-MX" dirty="0"/>
              <a:t>II. Por concepto de nómina.</a:t>
            </a:r>
          </a:p>
          <a:p>
            <a:r>
              <a:rPr lang="es-MX" dirty="0"/>
              <a:t>III. Por concepto de egresos., excepto los CFDI a los que hace referencia la regla 2.7.1.34., tercer párrafo.</a:t>
            </a:r>
          </a:p>
          <a:p>
            <a:r>
              <a:rPr lang="es-MX" dirty="0"/>
              <a:t>IV. Por concepto de traslado., </a:t>
            </a:r>
            <a:r>
              <a:rPr lang="es-MX" dirty="0">
                <a:solidFill>
                  <a:srgbClr val="FF0000"/>
                </a:solidFill>
              </a:rPr>
              <a:t>excepto aquellos CFDI con complemento Carta Porte en donde se señale en el campo “</a:t>
            </a:r>
            <a:r>
              <a:rPr lang="es-MX" dirty="0" err="1">
                <a:solidFill>
                  <a:srgbClr val="FF0000"/>
                </a:solidFill>
              </a:rPr>
              <a:t>ClaveProdServ</a:t>
            </a:r>
            <a:r>
              <a:rPr lang="es-MX" dirty="0">
                <a:solidFill>
                  <a:srgbClr val="FF0000"/>
                </a:solidFill>
              </a:rPr>
              <a:t>” como clave de producto de los bienes y/o mercancías que se trasladan, la “15101505” Combustible Diesel, “15101514” Gasolina regular menor a 91 octanos y “15101515” Gasolina premium mayor o igual a 91 octanos, respecto de los cuales deberá estar a lo dispuesto en la regla 2.7.7.1.6.</a:t>
            </a:r>
            <a:endParaRPr lang="es-MX" sz="2000" dirty="0">
              <a:solidFill>
                <a:srgbClr val="FF0000"/>
              </a:solidFill>
            </a:endParaRPr>
          </a:p>
        </p:txBody>
      </p:sp>
      <p:sp>
        <p:nvSpPr>
          <p:cNvPr id="4" name="Marcador de número de diapositiva 3">
            <a:extLst>
              <a:ext uri="{FF2B5EF4-FFF2-40B4-BE49-F238E27FC236}">
                <a16:creationId xmlns:a16="http://schemas.microsoft.com/office/drawing/2014/main" id="{7409ECA7-4309-490F-B416-B9B1D7D58D65}"/>
              </a:ext>
            </a:extLst>
          </p:cNvPr>
          <p:cNvSpPr>
            <a:spLocks noGrp="1"/>
          </p:cNvSpPr>
          <p:nvPr>
            <p:ph type="sldNum" sz="quarter" idx="12"/>
          </p:nvPr>
        </p:nvSpPr>
        <p:spPr/>
        <p:txBody>
          <a:bodyPr/>
          <a:lstStyle/>
          <a:p>
            <a:fld id="{8C17CCC5-45F3-4835-8A02-19EE170C47B2}" type="slidenum">
              <a:rPr lang="es-ES" smtClean="0"/>
              <a:pPr/>
              <a:t>90</a:t>
            </a:fld>
            <a:endParaRPr lang="es-ES" dirty="0"/>
          </a:p>
        </p:txBody>
      </p:sp>
      <p:sp>
        <p:nvSpPr>
          <p:cNvPr id="5" name="3 Marcador de número de diapositiva">
            <a:extLst>
              <a:ext uri="{FF2B5EF4-FFF2-40B4-BE49-F238E27FC236}">
                <a16:creationId xmlns:a16="http://schemas.microsoft.com/office/drawing/2014/main" id="{6D45DEB4-3FB3-405A-9064-90DB9D7E9CF9}"/>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90</a:t>
            </a:fld>
            <a:endParaRPr lang="es-MX" altLang="es-MX" sz="1050" b="1" dirty="0"/>
          </a:p>
        </p:txBody>
      </p:sp>
    </p:spTree>
    <p:extLst>
      <p:ext uri="{BB962C8B-B14F-4D97-AF65-F5344CB8AC3E}">
        <p14:creationId xmlns:p14="http://schemas.microsoft.com/office/powerpoint/2010/main" val="40809490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B5D91-5F13-7473-3F58-85805FB3B39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A1CCFFC-921B-933C-AAEE-62F69303C5A5}"/>
              </a:ext>
            </a:extLst>
          </p:cNvPr>
          <p:cNvSpPr>
            <a:spLocks noGrp="1"/>
          </p:cNvSpPr>
          <p:nvPr>
            <p:ph type="title"/>
          </p:nvPr>
        </p:nvSpPr>
        <p:spPr/>
        <p:txBody>
          <a:bodyPr>
            <a:normAutofit/>
          </a:bodyPr>
          <a:lstStyle/>
          <a:p>
            <a:pPr algn="ctr"/>
            <a:r>
              <a:rPr lang="es-MX" sz="3600" b="1" dirty="0"/>
              <a:t>Cancelación de CFDI sin aceptación del receptor (2.7.1.35)</a:t>
            </a:r>
          </a:p>
        </p:txBody>
      </p:sp>
      <p:sp>
        <p:nvSpPr>
          <p:cNvPr id="3" name="Marcador de contenido 2">
            <a:extLst>
              <a:ext uri="{FF2B5EF4-FFF2-40B4-BE49-F238E27FC236}">
                <a16:creationId xmlns:a16="http://schemas.microsoft.com/office/drawing/2014/main" id="{7DCA0743-B41F-45E0-8EF7-6857A0AE351B}"/>
              </a:ext>
            </a:extLst>
          </p:cNvPr>
          <p:cNvSpPr>
            <a:spLocks noGrp="1"/>
          </p:cNvSpPr>
          <p:nvPr>
            <p:ph idx="1"/>
          </p:nvPr>
        </p:nvSpPr>
        <p:spPr>
          <a:xfrm>
            <a:off x="1097280" y="1838419"/>
            <a:ext cx="10058400" cy="4023360"/>
          </a:xfrm>
        </p:spPr>
        <p:txBody>
          <a:bodyPr>
            <a:normAutofit/>
          </a:bodyPr>
          <a:lstStyle/>
          <a:p>
            <a:pPr marL="0" indent="0" algn="just">
              <a:buNone/>
            </a:pPr>
            <a:r>
              <a:rPr lang="es-MX" dirty="0"/>
              <a:t>V. Por concepto de ingresos expedidos a contribuyentes del RIF</a:t>
            </a:r>
          </a:p>
          <a:p>
            <a:pPr algn="just"/>
            <a:r>
              <a:rPr lang="es-MX" dirty="0"/>
              <a:t>VI. Que amparen retenciones e información de pagos.</a:t>
            </a:r>
          </a:p>
          <a:p>
            <a:pPr algn="just"/>
            <a:r>
              <a:rPr lang="es-MX" dirty="0"/>
              <a:t>VII. Expedidos en operaciones realizadas con el público en general de conformidad con la regla 2.7.1.21.</a:t>
            </a:r>
          </a:p>
          <a:p>
            <a:pPr algn="just"/>
            <a:r>
              <a:rPr lang="es-MX" dirty="0"/>
              <a:t>VIII. Emitidos a residentes en el extranjero para efectos fiscales conforme a la regla 2.7.1.23.</a:t>
            </a:r>
          </a:p>
          <a:p>
            <a:pPr algn="just"/>
            <a:r>
              <a:rPr lang="es-MX" dirty="0"/>
              <a:t>IX. Cuando la cancelación se realice dentro del día hábil siguiente a su expedición.</a:t>
            </a:r>
          </a:p>
          <a:p>
            <a:pPr algn="just"/>
            <a:r>
              <a:rPr lang="es-MX" dirty="0"/>
              <a:t>X. Por concepto de ingresos, expedidos por contribuyentes que enajenen bienes, usen o gocen temporalmente bienes inmuebles, otorguen el uso, goce o afectación de un terreno, bien o derecho, incluyendo derechos reales, ejidales</a:t>
            </a:r>
            <a:endParaRPr lang="es-MX" sz="2000" dirty="0"/>
          </a:p>
        </p:txBody>
      </p:sp>
      <p:sp>
        <p:nvSpPr>
          <p:cNvPr id="4" name="Marcador de número de diapositiva 3">
            <a:extLst>
              <a:ext uri="{FF2B5EF4-FFF2-40B4-BE49-F238E27FC236}">
                <a16:creationId xmlns:a16="http://schemas.microsoft.com/office/drawing/2014/main" id="{B256513D-370D-6507-3C44-8B709F8B7026}"/>
              </a:ext>
            </a:extLst>
          </p:cNvPr>
          <p:cNvSpPr>
            <a:spLocks noGrp="1"/>
          </p:cNvSpPr>
          <p:nvPr>
            <p:ph type="sldNum" sz="quarter" idx="12"/>
          </p:nvPr>
        </p:nvSpPr>
        <p:spPr/>
        <p:txBody>
          <a:bodyPr/>
          <a:lstStyle/>
          <a:p>
            <a:fld id="{8C17CCC5-45F3-4835-8A02-19EE170C47B2}" type="slidenum">
              <a:rPr lang="es-ES" smtClean="0"/>
              <a:pPr/>
              <a:t>91</a:t>
            </a:fld>
            <a:endParaRPr lang="es-ES" dirty="0"/>
          </a:p>
        </p:txBody>
      </p:sp>
      <p:sp>
        <p:nvSpPr>
          <p:cNvPr id="5" name="3 Marcador de número de diapositiva">
            <a:extLst>
              <a:ext uri="{FF2B5EF4-FFF2-40B4-BE49-F238E27FC236}">
                <a16:creationId xmlns:a16="http://schemas.microsoft.com/office/drawing/2014/main" id="{1378082A-1593-CBC8-A908-C6EA4F81ABF8}"/>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91</a:t>
            </a:fld>
            <a:endParaRPr lang="es-MX" altLang="es-MX" sz="1050" b="1" dirty="0"/>
          </a:p>
        </p:txBody>
      </p:sp>
    </p:spTree>
    <p:extLst>
      <p:ext uri="{BB962C8B-B14F-4D97-AF65-F5344CB8AC3E}">
        <p14:creationId xmlns:p14="http://schemas.microsoft.com/office/powerpoint/2010/main" val="34570121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DDDA79-9D5C-418F-ADA1-EA1D50383489}"/>
              </a:ext>
            </a:extLst>
          </p:cNvPr>
          <p:cNvSpPr>
            <a:spLocks noGrp="1"/>
          </p:cNvSpPr>
          <p:nvPr>
            <p:ph type="title"/>
          </p:nvPr>
        </p:nvSpPr>
        <p:spPr/>
        <p:txBody>
          <a:bodyPr>
            <a:normAutofit/>
          </a:bodyPr>
          <a:lstStyle/>
          <a:p>
            <a:pPr algn="ctr"/>
            <a:r>
              <a:rPr lang="es-MX" sz="3600" b="1" dirty="0"/>
              <a:t>Cancelación de CFDI sin aceptación del receptor (2.7.1.35)</a:t>
            </a:r>
          </a:p>
        </p:txBody>
      </p:sp>
      <p:sp>
        <p:nvSpPr>
          <p:cNvPr id="3" name="Marcador de contenido 2">
            <a:extLst>
              <a:ext uri="{FF2B5EF4-FFF2-40B4-BE49-F238E27FC236}">
                <a16:creationId xmlns:a16="http://schemas.microsoft.com/office/drawing/2014/main" id="{9C16CC97-FE4E-4837-990B-AE65008E2A57}"/>
              </a:ext>
            </a:extLst>
          </p:cNvPr>
          <p:cNvSpPr>
            <a:spLocks noGrp="1"/>
          </p:cNvSpPr>
          <p:nvPr>
            <p:ph idx="1"/>
          </p:nvPr>
        </p:nvSpPr>
        <p:spPr/>
        <p:txBody>
          <a:bodyPr>
            <a:normAutofit/>
          </a:bodyPr>
          <a:lstStyle/>
          <a:p>
            <a:r>
              <a:rPr lang="es-MX" dirty="0"/>
              <a:t>XI. Emitidos por los integrantes del sistema financiero.</a:t>
            </a:r>
          </a:p>
          <a:p>
            <a:r>
              <a:rPr lang="es-MX" dirty="0"/>
              <a:t>XII. Emitidos por la Federación por concepto de </a:t>
            </a:r>
            <a:r>
              <a:rPr lang="es-MX" dirty="0" err="1"/>
              <a:t>DPA’s</a:t>
            </a:r>
            <a:r>
              <a:rPr lang="es-MX" dirty="0"/>
              <a:t>.</a:t>
            </a:r>
            <a:endParaRPr lang="es-MX" sz="2000" dirty="0"/>
          </a:p>
          <a:p>
            <a:pPr marL="0" indent="0" algn="just">
              <a:buNone/>
            </a:pPr>
            <a:r>
              <a:rPr lang="es-MX" sz="2000" dirty="0"/>
              <a:t>Cuando se cancele un CFDI aplicando la facilidad prevista en esta regla, pero la operación subsista emitirá un nuevo CFDI que estará relacionado con el cancelado de acuerdo con la guía de llenado de los CFDI que señala el Anexo 20.</a:t>
            </a:r>
          </a:p>
        </p:txBody>
      </p:sp>
      <p:sp>
        <p:nvSpPr>
          <p:cNvPr id="4" name="Marcador de número de diapositiva 3">
            <a:extLst>
              <a:ext uri="{FF2B5EF4-FFF2-40B4-BE49-F238E27FC236}">
                <a16:creationId xmlns:a16="http://schemas.microsoft.com/office/drawing/2014/main" id="{35F93675-DF53-451C-81F1-C564EDBBC8D2}"/>
              </a:ext>
            </a:extLst>
          </p:cNvPr>
          <p:cNvSpPr>
            <a:spLocks noGrp="1"/>
          </p:cNvSpPr>
          <p:nvPr>
            <p:ph type="sldNum" sz="quarter" idx="12"/>
          </p:nvPr>
        </p:nvSpPr>
        <p:spPr/>
        <p:txBody>
          <a:bodyPr/>
          <a:lstStyle/>
          <a:p>
            <a:fld id="{8C17CCC5-45F3-4835-8A02-19EE170C47B2}" type="slidenum">
              <a:rPr lang="es-ES" smtClean="0"/>
              <a:pPr/>
              <a:t>92</a:t>
            </a:fld>
            <a:endParaRPr lang="es-ES" dirty="0"/>
          </a:p>
        </p:txBody>
      </p:sp>
      <p:sp>
        <p:nvSpPr>
          <p:cNvPr id="5" name="3 Marcador de número de diapositiva">
            <a:extLst>
              <a:ext uri="{FF2B5EF4-FFF2-40B4-BE49-F238E27FC236}">
                <a16:creationId xmlns:a16="http://schemas.microsoft.com/office/drawing/2014/main" id="{CC30A768-16A5-41B2-BC32-263C34EF8327}"/>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92</a:t>
            </a:fld>
            <a:endParaRPr lang="es-MX" altLang="es-MX" sz="1050" b="1" dirty="0"/>
          </a:p>
        </p:txBody>
      </p:sp>
    </p:spTree>
    <p:extLst>
      <p:ext uri="{BB962C8B-B14F-4D97-AF65-F5344CB8AC3E}">
        <p14:creationId xmlns:p14="http://schemas.microsoft.com/office/powerpoint/2010/main" val="40286500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17B-BA31-4254-9A5C-1D9F760EACFA}"/>
              </a:ext>
            </a:extLst>
          </p:cNvPr>
          <p:cNvSpPr>
            <a:spLocks noGrp="1"/>
          </p:cNvSpPr>
          <p:nvPr>
            <p:ph type="title"/>
          </p:nvPr>
        </p:nvSpPr>
        <p:spPr/>
        <p:txBody>
          <a:bodyPr/>
          <a:lstStyle/>
          <a:p>
            <a:r>
              <a:rPr lang="es-MX" dirty="0"/>
              <a:t>CFDI DE NOMINA</a:t>
            </a:r>
          </a:p>
        </p:txBody>
      </p:sp>
      <p:sp>
        <p:nvSpPr>
          <p:cNvPr id="110594" name="2 Marcador de contenido">
            <a:extLst>
              <a:ext uri="{FF2B5EF4-FFF2-40B4-BE49-F238E27FC236}">
                <a16:creationId xmlns:a16="http://schemas.microsoft.com/office/drawing/2014/main" id="{92BBD49A-A4BC-41B9-B92D-9AA2EE070200}"/>
              </a:ext>
            </a:extLst>
          </p:cNvPr>
          <p:cNvSpPr>
            <a:spLocks noGrp="1" noChangeArrowheads="1"/>
          </p:cNvSpPr>
          <p:nvPr>
            <p:ph idx="1"/>
          </p:nvPr>
        </p:nvSpPr>
        <p:spPr/>
        <p:txBody>
          <a:bodyPr>
            <a:normAutofit/>
          </a:bodyPr>
          <a:lstStyle/>
          <a:p>
            <a:pPr marL="0" indent="0" algn="just">
              <a:spcBef>
                <a:spcPct val="0"/>
              </a:spcBef>
              <a:buClr>
                <a:srgbClr val="FFFFFF"/>
              </a:buClr>
              <a:buNone/>
            </a:pPr>
            <a:r>
              <a:rPr lang="es-MX" altLang="es-MX" sz="2400" b="1" dirty="0"/>
              <a:t>Expedición de CFDI por concepto de nómina (Regla 2.7.5.1 )</a:t>
            </a:r>
            <a:endParaRPr lang="es-MX" altLang="es-MX" sz="2400" dirty="0"/>
          </a:p>
          <a:p>
            <a:pPr marL="0" indent="0" algn="just">
              <a:spcBef>
                <a:spcPct val="0"/>
              </a:spcBef>
              <a:buClr>
                <a:srgbClr val="FFFFFF"/>
              </a:buClr>
              <a:buNone/>
            </a:pPr>
            <a:r>
              <a:rPr lang="es-MX" altLang="es-MX" sz="2000" dirty="0"/>
              <a:t>Los contribuyentes podrán expedir los CFDI por las remuneraciones que cubran a sus trabajadores o a contribuyentes asimilados a salarios, antes de la realización de los pagos correspondientes, o dentro del plazo señalado en función al número de sus trabajadores o asimilados a salarios, posteriores a la realización efectiva de dichos pagos, conforme a lo siguiente</a:t>
            </a:r>
          </a:p>
          <a:p>
            <a:pPr marL="0" indent="0" algn="just">
              <a:spcBef>
                <a:spcPct val="0"/>
              </a:spcBef>
              <a:buClr>
                <a:srgbClr val="FFFFFF"/>
              </a:buClr>
            </a:pPr>
            <a:endParaRPr lang="es-MX" altLang="es-MX" sz="2000" dirty="0"/>
          </a:p>
          <a:p>
            <a:pPr marL="0" indent="0" algn="just">
              <a:spcBef>
                <a:spcPct val="0"/>
              </a:spcBef>
              <a:buClr>
                <a:srgbClr val="FFFFFF"/>
              </a:buClr>
            </a:pPr>
            <a:endParaRPr lang="es-MX" altLang="es-MX" sz="2000" dirty="0"/>
          </a:p>
          <a:p>
            <a:pPr marL="0" indent="0" algn="just">
              <a:spcBef>
                <a:spcPct val="0"/>
              </a:spcBef>
              <a:buClr>
                <a:srgbClr val="FFFFFF"/>
              </a:buClr>
            </a:pPr>
            <a:endParaRPr lang="es-MX" altLang="es-MX" sz="2000" dirty="0"/>
          </a:p>
          <a:p>
            <a:pPr marL="0" indent="0" algn="just">
              <a:spcBef>
                <a:spcPct val="0"/>
              </a:spcBef>
              <a:buClr>
                <a:srgbClr val="FFFFFF"/>
              </a:buClr>
            </a:pPr>
            <a:endParaRPr lang="es-MX" altLang="es-MX" sz="2000" dirty="0"/>
          </a:p>
          <a:p>
            <a:pPr marL="0" indent="0" algn="just">
              <a:spcBef>
                <a:spcPct val="0"/>
              </a:spcBef>
              <a:buClr>
                <a:srgbClr val="FFFFFF"/>
              </a:buClr>
            </a:pPr>
            <a:endParaRPr lang="es-MX" altLang="es-MX" sz="2000" dirty="0"/>
          </a:p>
          <a:p>
            <a:pPr marL="0" indent="0" algn="just">
              <a:spcBef>
                <a:spcPct val="0"/>
              </a:spcBef>
              <a:buClr>
                <a:srgbClr val="FFFFFF"/>
              </a:buClr>
            </a:pPr>
            <a:r>
              <a:rPr lang="es-MX" altLang="es-MX" sz="2000" dirty="0"/>
              <a:t> </a:t>
            </a:r>
          </a:p>
          <a:p>
            <a:pPr marL="0" indent="0" algn="just">
              <a:spcBef>
                <a:spcPct val="0"/>
              </a:spcBef>
              <a:buClr>
                <a:srgbClr val="FFFFFF"/>
              </a:buClr>
              <a:buNone/>
            </a:pPr>
            <a:endParaRPr lang="es-MX" altLang="es-MX" sz="2400" b="1" dirty="0"/>
          </a:p>
          <a:p>
            <a:pPr marL="0" indent="0" algn="just">
              <a:spcBef>
                <a:spcPct val="0"/>
              </a:spcBef>
              <a:buClr>
                <a:srgbClr val="FFFFFF"/>
              </a:buClr>
              <a:buNone/>
            </a:pPr>
            <a:endParaRPr lang="es-MX" altLang="es-MX" sz="2400" b="1" dirty="0"/>
          </a:p>
        </p:txBody>
      </p:sp>
      <p:sp>
        <p:nvSpPr>
          <p:cNvPr id="110595" name="3 Marcador de número de diapositiva">
            <a:extLst>
              <a:ext uri="{FF2B5EF4-FFF2-40B4-BE49-F238E27FC236}">
                <a16:creationId xmlns:a16="http://schemas.microsoft.com/office/drawing/2014/main" id="{161ACE12-F991-4425-B2C2-9C35F90B6A92}"/>
              </a:ext>
            </a:extLst>
          </p:cNvPr>
          <p:cNvSpPr>
            <a:spLocks noGrp="1" noChangeArrowheads="1"/>
          </p:cNvSpPr>
          <p:nvPr>
            <p:ph type="sldNum" sz="quarter" idx="12"/>
          </p:nvPr>
        </p:nvSpPr>
        <p:spPr>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557213" indent="-214313">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spcBef>
                <a:spcPct val="20000"/>
              </a:spcBef>
              <a:buChar char="•"/>
              <a:defRPr sz="1800">
                <a:solidFill>
                  <a:schemeClr val="tx1"/>
                </a:solidFill>
                <a:latin typeface="Arial" panose="020B0604020202020204" pitchFamily="34" charset="0"/>
                <a:ea typeface="ＭＳ Ｐゴシック" panose="020B0600070205080204" pitchFamily="34" charset="-128"/>
              </a:defRPr>
            </a:lvl3pPr>
            <a:lvl4pPr marL="12001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4pPr>
            <a:lvl5pPr marL="15430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fld id="{1F48C797-45AE-4694-8A64-8E16A5FEFB47}" type="slidenum">
              <a:rPr lang="es-MX" altLang="es-MX" sz="1050" b="1"/>
              <a:pPr algn="ctr">
                <a:spcBef>
                  <a:spcPct val="0"/>
                </a:spcBef>
                <a:buFontTx/>
                <a:buNone/>
              </a:pPr>
              <a:t>93</a:t>
            </a:fld>
            <a:endParaRPr lang="es-MX" altLang="es-MX" sz="1050" b="1"/>
          </a:p>
        </p:txBody>
      </p:sp>
      <p:graphicFrame>
        <p:nvGraphicFramePr>
          <p:cNvPr id="4" name="Tabla 3">
            <a:extLst>
              <a:ext uri="{FF2B5EF4-FFF2-40B4-BE49-F238E27FC236}">
                <a16:creationId xmlns:a16="http://schemas.microsoft.com/office/drawing/2014/main" id="{6C5CDA35-FE1F-FAA7-3BC0-30B8731B53CC}"/>
              </a:ext>
            </a:extLst>
          </p:cNvPr>
          <p:cNvGraphicFramePr>
            <a:graphicFrameLocks noGrp="1"/>
          </p:cNvGraphicFramePr>
          <p:nvPr>
            <p:extLst>
              <p:ext uri="{D42A27DB-BD31-4B8C-83A1-F6EECF244321}">
                <p14:modId xmlns:p14="http://schemas.microsoft.com/office/powerpoint/2010/main" val="3924648825"/>
              </p:ext>
            </p:extLst>
          </p:nvPr>
        </p:nvGraphicFramePr>
        <p:xfrm>
          <a:off x="3290577" y="4169661"/>
          <a:ext cx="5222558" cy="2401631"/>
        </p:xfrm>
        <a:graphic>
          <a:graphicData uri="http://schemas.openxmlformats.org/drawingml/2006/table">
            <a:tbl>
              <a:tblPr firstRow="1" firstCol="1" bandRow="1">
                <a:tableStyleId>{5C22544A-7EE6-4342-B048-85BDC9FD1C3A}</a:tableStyleId>
              </a:tblPr>
              <a:tblGrid>
                <a:gridCol w="3197704">
                  <a:extLst>
                    <a:ext uri="{9D8B030D-6E8A-4147-A177-3AD203B41FA5}">
                      <a16:colId xmlns:a16="http://schemas.microsoft.com/office/drawing/2014/main" val="1040739187"/>
                    </a:ext>
                  </a:extLst>
                </a:gridCol>
                <a:gridCol w="2024854">
                  <a:extLst>
                    <a:ext uri="{9D8B030D-6E8A-4147-A177-3AD203B41FA5}">
                      <a16:colId xmlns:a16="http://schemas.microsoft.com/office/drawing/2014/main" val="1450888287"/>
                    </a:ext>
                  </a:extLst>
                </a:gridCol>
              </a:tblGrid>
              <a:tr h="607121">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Número de trabajadores o asimilados a salarios</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Día hábil</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4107303366"/>
                  </a:ext>
                </a:extLst>
              </a:tr>
              <a:tr h="304524">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De 1 a 50</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3</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3118266026"/>
                  </a:ext>
                </a:extLst>
              </a:tr>
              <a:tr h="304524">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De 51 a 100</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5</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1205652871"/>
                  </a:ext>
                </a:extLst>
              </a:tr>
              <a:tr h="304524">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De 101 a 300</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7</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343434231"/>
                  </a:ext>
                </a:extLst>
              </a:tr>
              <a:tr h="304524">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De 301 a 500</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9</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3345078903"/>
                  </a:ext>
                </a:extLst>
              </a:tr>
              <a:tr h="304524">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Más de 500</a:t>
                      </a:r>
                      <a:endParaRPr lang="es-MX" sz="1600" dirty="0">
                        <a:effectLst/>
                        <a:latin typeface="Arial" panose="020B0604020202020204" pitchFamily="34" charset="0"/>
                        <a:ea typeface="Times New Roman" panose="02020603050405020304" pitchFamily="18" charset="0"/>
                      </a:endParaRPr>
                    </a:p>
                  </a:txBody>
                  <a:tcPr marL="45720" marR="45720" marT="0" marB="0"/>
                </a:tc>
                <a:tc>
                  <a:txBody>
                    <a:bodyPr/>
                    <a:lstStyle/>
                    <a:p>
                      <a:pPr indent="182880" algn="ctr">
                        <a:lnSpc>
                          <a:spcPts val="1110"/>
                        </a:lnSpc>
                        <a:spcAft>
                          <a:spcPts val="505"/>
                        </a:spcAft>
                      </a:pPr>
                      <a:endParaRPr lang="es-MX" sz="1600" dirty="0">
                        <a:effectLst/>
                      </a:endParaRPr>
                    </a:p>
                    <a:p>
                      <a:pPr indent="182880" algn="ctr">
                        <a:lnSpc>
                          <a:spcPts val="1110"/>
                        </a:lnSpc>
                        <a:spcAft>
                          <a:spcPts val="505"/>
                        </a:spcAft>
                      </a:pPr>
                      <a:r>
                        <a:rPr lang="es-MX" sz="1600" dirty="0">
                          <a:effectLst/>
                        </a:rPr>
                        <a:t>11</a:t>
                      </a:r>
                      <a:endParaRPr lang="es-MX" sz="1600" dirty="0">
                        <a:effectLst/>
                        <a:latin typeface="Arial" panose="020B0604020202020204" pitchFamily="34" charset="0"/>
                        <a:ea typeface="Times New Roman" panose="02020603050405020304" pitchFamily="18" charset="0"/>
                      </a:endParaRPr>
                    </a:p>
                  </a:txBody>
                  <a:tcPr marL="45720" marR="45720" marT="0" marB="0"/>
                </a:tc>
                <a:extLst>
                  <a:ext uri="{0D108BD9-81ED-4DB2-BD59-A6C34878D82A}">
                    <a16:rowId xmlns:a16="http://schemas.microsoft.com/office/drawing/2014/main" val="2345494601"/>
                  </a:ext>
                </a:extLst>
              </a:tr>
            </a:tbl>
          </a:graphicData>
        </a:graphic>
      </p:graphicFrame>
    </p:spTree>
    <p:extLst>
      <p:ext uri="{BB962C8B-B14F-4D97-AF65-F5344CB8AC3E}">
        <p14:creationId xmlns:p14="http://schemas.microsoft.com/office/powerpoint/2010/main" val="25853566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0EA6E-26D0-72C1-195C-AF0FA8527A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C81F3D4-4D07-032B-927D-135758647D7D}"/>
              </a:ext>
            </a:extLst>
          </p:cNvPr>
          <p:cNvSpPr>
            <a:spLocks noGrp="1"/>
          </p:cNvSpPr>
          <p:nvPr>
            <p:ph type="title"/>
          </p:nvPr>
        </p:nvSpPr>
        <p:spPr/>
        <p:txBody>
          <a:bodyPr/>
          <a:lstStyle/>
          <a:p>
            <a:r>
              <a:rPr lang="es-MX" dirty="0"/>
              <a:t>CFDI DE NOMINA</a:t>
            </a:r>
          </a:p>
        </p:txBody>
      </p:sp>
      <p:sp>
        <p:nvSpPr>
          <p:cNvPr id="110594" name="2 Marcador de contenido">
            <a:extLst>
              <a:ext uri="{FF2B5EF4-FFF2-40B4-BE49-F238E27FC236}">
                <a16:creationId xmlns:a16="http://schemas.microsoft.com/office/drawing/2014/main" id="{AE9B9E30-03A6-F645-B45F-17ADD54FA2BE}"/>
              </a:ext>
            </a:extLst>
          </p:cNvPr>
          <p:cNvSpPr>
            <a:spLocks noGrp="1" noChangeArrowheads="1"/>
          </p:cNvSpPr>
          <p:nvPr>
            <p:ph idx="1"/>
          </p:nvPr>
        </p:nvSpPr>
        <p:spPr/>
        <p:txBody>
          <a:bodyPr>
            <a:normAutofit/>
          </a:bodyPr>
          <a:lstStyle/>
          <a:p>
            <a:pPr marL="0" indent="0" algn="just">
              <a:spcBef>
                <a:spcPct val="0"/>
              </a:spcBef>
              <a:buClr>
                <a:srgbClr val="FFFFFF"/>
              </a:buClr>
              <a:buNone/>
            </a:pPr>
            <a:endParaRPr lang="es-MX" altLang="es-MX" sz="2400" b="1" dirty="0"/>
          </a:p>
          <a:p>
            <a:pPr marL="0" indent="0" algn="just">
              <a:spcBef>
                <a:spcPct val="0"/>
              </a:spcBef>
              <a:buClr>
                <a:srgbClr val="FFFFFF"/>
              </a:buClr>
              <a:buNone/>
            </a:pPr>
            <a:r>
              <a:rPr lang="es-MX" altLang="es-MX" sz="2400" b="1" dirty="0"/>
              <a:t>Entrega del CFDI por concepto de nómina (Regla 2.7.5.2)</a:t>
            </a:r>
            <a:endParaRPr lang="es-MX" altLang="es-MX" sz="2400" dirty="0"/>
          </a:p>
          <a:p>
            <a:pPr marL="0" indent="0" algn="just">
              <a:spcBef>
                <a:spcPct val="0"/>
              </a:spcBef>
              <a:buClr>
                <a:srgbClr val="FFFFFF"/>
              </a:buClr>
            </a:pPr>
            <a:r>
              <a:rPr lang="es-MX" altLang="es-MX" sz="2000" dirty="0"/>
              <a:t>L</a:t>
            </a:r>
            <a:r>
              <a:rPr lang="es-ES" altLang="es-MX" sz="2000" dirty="0"/>
              <a:t>os contribuyentes entregarán o enviarán a sus trabajadores el CFDI en un archivo con el formato electrónico XML de las remuneraciones cubiertas.</a:t>
            </a:r>
            <a:endParaRPr lang="es-MX" altLang="es-MX" sz="2000" dirty="0"/>
          </a:p>
          <a:p>
            <a:pPr marL="0" indent="0" algn="just">
              <a:spcBef>
                <a:spcPct val="0"/>
              </a:spcBef>
              <a:buClr>
                <a:srgbClr val="FFFFFF"/>
              </a:buClr>
            </a:pPr>
            <a:r>
              <a:rPr lang="es-ES" altLang="es-MX" sz="2000" dirty="0"/>
              <a:t>Los contribuyentes que se encuentren imposibilitados para cumplir con lo establecido en el párrafo anterior, podrán entregar una representación impresa del CFDI. Dicha representación deberá contener al menos los siguientes datos:</a:t>
            </a:r>
            <a:endParaRPr lang="es-MX" altLang="es-MX" sz="2000" dirty="0"/>
          </a:p>
          <a:p>
            <a:pPr marL="0" indent="0">
              <a:spcBef>
                <a:spcPct val="0"/>
              </a:spcBef>
              <a:buClr>
                <a:srgbClr val="FFFFFF"/>
              </a:buClr>
              <a:buNone/>
            </a:pPr>
            <a:r>
              <a:rPr lang="es-MX" altLang="es-MX" sz="2000" dirty="0"/>
              <a:t> </a:t>
            </a:r>
          </a:p>
          <a:p>
            <a:pPr marL="600075" lvl="1" indent="-300038">
              <a:spcBef>
                <a:spcPct val="0"/>
              </a:spcBef>
              <a:buFontTx/>
              <a:buAutoNum type="romanUcPeriod"/>
            </a:pPr>
            <a:r>
              <a:rPr lang="es-MX" altLang="es-MX" sz="2000" dirty="0"/>
              <a:t>El folio fiscal.</a:t>
            </a:r>
          </a:p>
          <a:p>
            <a:pPr marL="600075" lvl="1" indent="-300038">
              <a:spcBef>
                <a:spcPct val="0"/>
              </a:spcBef>
              <a:buFontTx/>
              <a:buAutoNum type="romanUcPeriod"/>
            </a:pPr>
            <a:r>
              <a:rPr lang="es-MX" altLang="es-MX" sz="2000" dirty="0"/>
              <a:t>El RFC del empleador.</a:t>
            </a:r>
          </a:p>
          <a:p>
            <a:pPr marL="600075" lvl="1" indent="-300038">
              <a:spcBef>
                <a:spcPct val="0"/>
              </a:spcBef>
              <a:buFontTx/>
              <a:buAutoNum type="romanUcPeriod"/>
            </a:pPr>
            <a:r>
              <a:rPr lang="es-MX" altLang="es-MX" sz="2000" dirty="0"/>
              <a:t>El RFC del empleado.</a:t>
            </a:r>
          </a:p>
          <a:p>
            <a:pPr marL="0" indent="0">
              <a:spcBef>
                <a:spcPct val="0"/>
              </a:spcBef>
              <a:buClr>
                <a:srgbClr val="FFFFFF"/>
              </a:buClr>
              <a:buNone/>
            </a:pPr>
            <a:r>
              <a:rPr lang="es-MX" altLang="es-MX" sz="2000" dirty="0"/>
              <a:t> </a:t>
            </a:r>
          </a:p>
          <a:p>
            <a:pPr marL="0" indent="0">
              <a:spcBef>
                <a:spcPct val="0"/>
              </a:spcBef>
              <a:buClr>
                <a:srgbClr val="FFFFFF"/>
              </a:buClr>
            </a:pPr>
            <a:endParaRPr lang="es-MX" altLang="es-MX" sz="2000" dirty="0"/>
          </a:p>
        </p:txBody>
      </p:sp>
      <p:sp>
        <p:nvSpPr>
          <p:cNvPr id="110595" name="3 Marcador de número de diapositiva">
            <a:extLst>
              <a:ext uri="{FF2B5EF4-FFF2-40B4-BE49-F238E27FC236}">
                <a16:creationId xmlns:a16="http://schemas.microsoft.com/office/drawing/2014/main" id="{49096947-C59F-DCA8-4ED7-BB9CD17648DF}"/>
              </a:ext>
            </a:extLst>
          </p:cNvPr>
          <p:cNvSpPr>
            <a:spLocks noGrp="1" noChangeArrowheads="1"/>
          </p:cNvSpPr>
          <p:nvPr>
            <p:ph type="sldNum" sz="quarter" idx="12"/>
          </p:nvPr>
        </p:nvSpPr>
        <p:spPr>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557213" indent="-214313">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spcBef>
                <a:spcPct val="20000"/>
              </a:spcBef>
              <a:buChar char="•"/>
              <a:defRPr sz="1800">
                <a:solidFill>
                  <a:schemeClr val="tx1"/>
                </a:solidFill>
                <a:latin typeface="Arial" panose="020B0604020202020204" pitchFamily="34" charset="0"/>
                <a:ea typeface="ＭＳ Ｐゴシック" panose="020B0600070205080204" pitchFamily="34" charset="-128"/>
              </a:defRPr>
            </a:lvl3pPr>
            <a:lvl4pPr marL="12001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4pPr>
            <a:lvl5pPr marL="15430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fld id="{1F48C797-45AE-4694-8A64-8E16A5FEFB47}" type="slidenum">
              <a:rPr lang="es-MX" altLang="es-MX" sz="1050" b="1"/>
              <a:pPr algn="ctr">
                <a:spcBef>
                  <a:spcPct val="0"/>
                </a:spcBef>
                <a:buFontTx/>
                <a:buNone/>
              </a:pPr>
              <a:t>94</a:t>
            </a:fld>
            <a:endParaRPr lang="es-MX" altLang="es-MX" sz="1050" b="1"/>
          </a:p>
        </p:txBody>
      </p:sp>
    </p:spTree>
    <p:extLst>
      <p:ext uri="{BB962C8B-B14F-4D97-AF65-F5344CB8AC3E}">
        <p14:creationId xmlns:p14="http://schemas.microsoft.com/office/powerpoint/2010/main" val="1762590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CF52A25-BB69-3454-9538-85656ED77F7B}"/>
              </a:ext>
            </a:extLst>
          </p:cNvPr>
          <p:cNvSpPr>
            <a:spLocks noGrp="1"/>
          </p:cNvSpPr>
          <p:nvPr>
            <p:ph type="title"/>
          </p:nvPr>
        </p:nvSpPr>
        <p:spPr/>
        <p:txBody>
          <a:bodyPr>
            <a:normAutofit/>
          </a:bodyPr>
          <a:lstStyle/>
          <a:p>
            <a:r>
              <a:rPr lang="es-MX" dirty="0"/>
              <a:t>Solicitud de datos de trabajadores al SAT (2.7.1.46 antes 2.7.1.47)</a:t>
            </a:r>
          </a:p>
        </p:txBody>
      </p:sp>
      <p:sp>
        <p:nvSpPr>
          <p:cNvPr id="6" name="Marcador de contenido 5">
            <a:extLst>
              <a:ext uri="{FF2B5EF4-FFF2-40B4-BE49-F238E27FC236}">
                <a16:creationId xmlns:a16="http://schemas.microsoft.com/office/drawing/2014/main" id="{482F467B-4797-B285-1F18-77786C7AA6E8}"/>
              </a:ext>
            </a:extLst>
          </p:cNvPr>
          <p:cNvSpPr>
            <a:spLocks noGrp="1"/>
          </p:cNvSpPr>
          <p:nvPr>
            <p:ph idx="1"/>
          </p:nvPr>
        </p:nvSpPr>
        <p:spPr/>
        <p:txBody>
          <a:bodyPr>
            <a:normAutofit/>
          </a:bodyPr>
          <a:lstStyle/>
          <a:p>
            <a:pPr algn="just"/>
            <a:r>
              <a:rPr lang="es-MX" sz="1800" dirty="0"/>
              <a:t>quienes hagan pagos por los conceptos a que se refiere el Título IV, Capítulo I de la Ley del ISR y que estén obligados a emitir CFDI por los mismos, podrán solicitar a la autoridad fiscal a través del Portal del SAT, la información relacionada con la inscripción en el RFC de las personas a quienes les realizan los referidos pagos, siempre que durante los últimos doce meses, el solicitante les haya efectuado pagos por esos mismos conceptos en términos de la citada Ley.</a:t>
            </a:r>
          </a:p>
          <a:p>
            <a:pPr algn="just"/>
            <a:r>
              <a:rPr lang="es-MX" sz="1800" dirty="0"/>
              <a:t>Las personas obligadas a emitir los CFDI, podrán realizar por única ocasión la solicitud a que se refiere el párrafo anterior, de conformidad con la ficha de trámite 44/CFF “Solicitud de datos en el RFC de asalariados”, contenida en el Anexo 2.</a:t>
            </a:r>
          </a:p>
        </p:txBody>
      </p:sp>
      <p:sp>
        <p:nvSpPr>
          <p:cNvPr id="4" name="Marcador de número de diapositiva 3">
            <a:extLst>
              <a:ext uri="{FF2B5EF4-FFF2-40B4-BE49-F238E27FC236}">
                <a16:creationId xmlns:a16="http://schemas.microsoft.com/office/drawing/2014/main" id="{41A64EC1-C5C8-9E75-CABA-C15FD8F5B57F}"/>
              </a:ext>
            </a:extLst>
          </p:cNvPr>
          <p:cNvSpPr>
            <a:spLocks noGrp="1"/>
          </p:cNvSpPr>
          <p:nvPr>
            <p:ph type="sldNum" sz="quarter" idx="12"/>
          </p:nvPr>
        </p:nvSpPr>
        <p:spPr>
          <a:xfrm>
            <a:off x="1524002" y="5726907"/>
            <a:ext cx="347729" cy="273844"/>
          </a:xfrm>
          <a:solidFill>
            <a:schemeClr val="bg1"/>
          </a:solidFill>
        </p:spPr>
        <p:txBody>
          <a:bodyPr/>
          <a:lstStyle/>
          <a:p>
            <a:pPr algn="ctr"/>
            <a:fld id="{DFF4463D-C809-40C6-80C5-782F59AD1978}" type="slidenum">
              <a:rPr lang="es-ES" sz="1050" b="1">
                <a:latin typeface="Arial" panose="020B0604020202020204" pitchFamily="34" charset="0"/>
                <a:cs typeface="Arial" panose="020B0604020202020204" pitchFamily="34" charset="0"/>
              </a:rPr>
              <a:pPr algn="ctr"/>
              <a:t>95</a:t>
            </a:fld>
            <a:endParaRPr lang="es-ES" sz="10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3652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BCA81F-013A-61FF-1590-855F5F4E44DA}"/>
              </a:ext>
            </a:extLst>
          </p:cNvPr>
          <p:cNvSpPr>
            <a:spLocks noGrp="1"/>
          </p:cNvSpPr>
          <p:nvPr>
            <p:ph type="title"/>
          </p:nvPr>
        </p:nvSpPr>
        <p:spPr/>
        <p:txBody>
          <a:bodyPr/>
          <a:lstStyle/>
          <a:p>
            <a:endParaRPr lang="es-MX"/>
          </a:p>
        </p:txBody>
      </p:sp>
      <p:pic>
        <p:nvPicPr>
          <p:cNvPr id="6" name="Marcador de contenido 5">
            <a:extLst>
              <a:ext uri="{FF2B5EF4-FFF2-40B4-BE49-F238E27FC236}">
                <a16:creationId xmlns:a16="http://schemas.microsoft.com/office/drawing/2014/main" id="{606BD71C-BAC8-2A3D-1054-18E1C99F3C21}"/>
              </a:ext>
            </a:extLst>
          </p:cNvPr>
          <p:cNvPicPr>
            <a:picLocks noGrp="1" noChangeAspect="1"/>
          </p:cNvPicPr>
          <p:nvPr>
            <p:ph idx="1"/>
          </p:nvPr>
        </p:nvPicPr>
        <p:blipFill rotWithShape="1">
          <a:blip r:embed="rId2"/>
          <a:srcRect t="20660" r="31386" b="8783"/>
          <a:stretch/>
        </p:blipFill>
        <p:spPr>
          <a:xfrm>
            <a:off x="1145704" y="286603"/>
            <a:ext cx="9949016" cy="5735557"/>
          </a:xfrm>
        </p:spPr>
      </p:pic>
      <p:sp>
        <p:nvSpPr>
          <p:cNvPr id="4" name="Marcador de número de diapositiva 3">
            <a:extLst>
              <a:ext uri="{FF2B5EF4-FFF2-40B4-BE49-F238E27FC236}">
                <a16:creationId xmlns:a16="http://schemas.microsoft.com/office/drawing/2014/main" id="{4FA694B8-1138-6A83-1436-4AB472FE2DCA}"/>
              </a:ext>
            </a:extLst>
          </p:cNvPr>
          <p:cNvSpPr>
            <a:spLocks noGrp="1"/>
          </p:cNvSpPr>
          <p:nvPr>
            <p:ph type="sldNum" sz="quarter" idx="12"/>
          </p:nvPr>
        </p:nvSpPr>
        <p:spPr/>
        <p:txBody>
          <a:bodyPr/>
          <a:lstStyle/>
          <a:p>
            <a:fld id="{DFF4463D-C809-40C6-80C5-782F59AD1978}" type="slidenum">
              <a:rPr lang="es-ES" smtClean="0"/>
              <a:t>96</a:t>
            </a:fld>
            <a:endParaRPr lang="es-ES"/>
          </a:p>
        </p:txBody>
      </p:sp>
    </p:spTree>
    <p:extLst>
      <p:ext uri="{BB962C8B-B14F-4D97-AF65-F5344CB8AC3E}">
        <p14:creationId xmlns:p14="http://schemas.microsoft.com/office/powerpoint/2010/main" val="1609307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3BFB8B-7E83-0DA1-FFE0-D556EF8156F8}"/>
              </a:ext>
            </a:extLst>
          </p:cNvPr>
          <p:cNvSpPr>
            <a:spLocks noGrp="1"/>
          </p:cNvSpPr>
          <p:nvPr>
            <p:ph type="title"/>
          </p:nvPr>
        </p:nvSpPr>
        <p:spPr/>
        <p:txBody>
          <a:bodyPr>
            <a:normAutofit/>
          </a:bodyPr>
          <a:lstStyle/>
          <a:p>
            <a:r>
              <a:rPr lang="es-MX" sz="3600" dirty="0"/>
              <a:t>Corrección y emisión de CFDI de nómina del ejercicio 2025 (REGLA 2.7.5.6)</a:t>
            </a:r>
          </a:p>
        </p:txBody>
      </p:sp>
      <p:sp>
        <p:nvSpPr>
          <p:cNvPr id="3" name="Marcador de contenido 2">
            <a:extLst>
              <a:ext uri="{FF2B5EF4-FFF2-40B4-BE49-F238E27FC236}">
                <a16:creationId xmlns:a16="http://schemas.microsoft.com/office/drawing/2014/main" id="{D472BDF1-9DC8-4973-2A3D-36E1FE24C603}"/>
              </a:ext>
            </a:extLst>
          </p:cNvPr>
          <p:cNvSpPr>
            <a:spLocks noGrp="1"/>
          </p:cNvSpPr>
          <p:nvPr>
            <p:ph idx="1"/>
          </p:nvPr>
        </p:nvSpPr>
        <p:spPr/>
        <p:txBody>
          <a:bodyPr>
            <a:normAutofit/>
          </a:bodyPr>
          <a:lstStyle/>
          <a:p>
            <a:pPr algn="just"/>
            <a:r>
              <a:rPr lang="es-MX" sz="2000" dirty="0"/>
              <a:t>Los contribuyentes que durante el ejercicio fiscal 2024 hayan emitido CFDI de nómina que contengan errores u omisiones en su llenado o en su versión podrán, por única ocasión, corregir estos, siempre y cuando el nuevo comprobante que se elabore se emita a más tardar el 28 de febrero de 2026 y se cancelen los comprobantes que sustituyen.</a:t>
            </a:r>
          </a:p>
          <a:p>
            <a:pPr algn="just"/>
            <a:r>
              <a:rPr lang="es-MX" sz="2000" dirty="0"/>
              <a:t>El CFDI de nómina que se emita en atención a esta facilidad se considerará emitido en el ejercicio fiscal 2025 siempre y cuando refleje como “fecha de pago” el día correspondiente a 2025 en que se realizó el pago asociado al comprobante</a:t>
            </a:r>
          </a:p>
        </p:txBody>
      </p:sp>
    </p:spTree>
    <p:extLst>
      <p:ext uri="{BB962C8B-B14F-4D97-AF65-F5344CB8AC3E}">
        <p14:creationId xmlns:p14="http://schemas.microsoft.com/office/powerpoint/2010/main" val="11413647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C78297-3F91-037B-48FE-37BB51FA4697}"/>
              </a:ext>
            </a:extLst>
          </p:cNvPr>
          <p:cNvSpPr>
            <a:spLocks noGrp="1"/>
          </p:cNvSpPr>
          <p:nvPr>
            <p:ph type="title"/>
          </p:nvPr>
        </p:nvSpPr>
        <p:spPr/>
        <p:txBody>
          <a:bodyPr/>
          <a:lstStyle/>
          <a:p>
            <a:r>
              <a:rPr lang="es-MX" dirty="0"/>
              <a:t>Cambios en el CFDI de Nomina.</a:t>
            </a:r>
          </a:p>
        </p:txBody>
      </p:sp>
      <p:sp>
        <p:nvSpPr>
          <p:cNvPr id="3" name="Marcador de contenido 2">
            <a:extLst>
              <a:ext uri="{FF2B5EF4-FFF2-40B4-BE49-F238E27FC236}">
                <a16:creationId xmlns:a16="http://schemas.microsoft.com/office/drawing/2014/main" id="{758579D9-9040-34CF-741D-F30E1F07ECC3}"/>
              </a:ext>
            </a:extLst>
          </p:cNvPr>
          <p:cNvSpPr>
            <a:spLocks noGrp="1"/>
          </p:cNvSpPr>
          <p:nvPr>
            <p:ph idx="1"/>
          </p:nvPr>
        </p:nvSpPr>
        <p:spPr/>
        <p:txBody>
          <a:bodyPr>
            <a:normAutofit fontScale="92500" lnSpcReduction="10000"/>
          </a:bodyPr>
          <a:lstStyle/>
          <a:p>
            <a:pPr marL="0" indent="0" algn="just">
              <a:buNone/>
            </a:pPr>
            <a:r>
              <a:rPr lang="es-MX" sz="2000" b="1" dirty="0"/>
              <a:t>Nuevas Validaciones </a:t>
            </a:r>
          </a:p>
          <a:p>
            <a:pPr marL="0" indent="0" algn="just">
              <a:buNone/>
            </a:pPr>
            <a:r>
              <a:rPr lang="es-MX" sz="2000" dirty="0"/>
              <a:t>Se implementaron reglas para asegurar que los conceptos tengan valores en </a:t>
            </a:r>
            <a:r>
              <a:rPr lang="es-MX" sz="2000" dirty="0" err="1"/>
              <a:t>ImporteGravado</a:t>
            </a:r>
            <a:r>
              <a:rPr lang="es-MX" sz="2000" dirty="0"/>
              <a:t> y/o </a:t>
            </a:r>
            <a:r>
              <a:rPr lang="es-MX" sz="2000" dirty="0" err="1"/>
              <a:t>ImporteExento</a:t>
            </a:r>
            <a:r>
              <a:rPr lang="es-MX" sz="2000" dirty="0"/>
              <a:t>, evitando que ambos sean cero.</a:t>
            </a:r>
          </a:p>
          <a:p>
            <a:pPr marL="0" indent="0" algn="just">
              <a:buNone/>
            </a:pPr>
            <a:r>
              <a:rPr lang="es-MX" sz="2000" b="1" dirty="0"/>
              <a:t>Las nuevas claves de percepción.</a:t>
            </a:r>
          </a:p>
          <a:p>
            <a:pPr marL="0" indent="0" algn="just">
              <a:buNone/>
            </a:pPr>
            <a:r>
              <a:rPr lang="es-MX" sz="2000" dirty="0"/>
              <a:t> Las nuevas claves SAT da a conocer las nuevas claves de percepciones a usar, con el objetivo de hacer mas claro el uso del concepto 038 "Otros ingresos por salarios“ que ahora solo aceptara solo conceptos gravados.</a:t>
            </a:r>
          </a:p>
          <a:p>
            <a:pPr marL="0" indent="0" algn="just">
              <a:buNone/>
            </a:pPr>
            <a:r>
              <a:rPr lang="es-MX" sz="2000" b="1" dirty="0"/>
              <a:t>Nuevas claves de </a:t>
            </a:r>
            <a:r>
              <a:rPr lang="es-MX" sz="2000" b="1" dirty="0" err="1"/>
              <a:t>percpción</a:t>
            </a:r>
            <a:r>
              <a:rPr lang="es-MX" sz="2000" b="1" dirty="0"/>
              <a:t>.</a:t>
            </a:r>
          </a:p>
          <a:p>
            <a:pPr marL="0" indent="0" algn="just">
              <a:buNone/>
            </a:pPr>
            <a:r>
              <a:rPr lang="es-MX" sz="2000" dirty="0"/>
              <a:t>054 Días de Descanso laborado </a:t>
            </a:r>
          </a:p>
          <a:p>
            <a:pPr marL="0" indent="0" algn="just">
              <a:buNone/>
            </a:pPr>
            <a:r>
              <a:rPr lang="es-MX" sz="2000" dirty="0"/>
              <a:t>055 Días de descanso obligatorio laborado</a:t>
            </a:r>
          </a:p>
          <a:p>
            <a:pPr marL="0" indent="0" algn="just">
              <a:buNone/>
            </a:pPr>
            <a:r>
              <a:rPr lang="es-MX" sz="2000" dirty="0"/>
              <a:t>056 Previsión social</a:t>
            </a:r>
          </a:p>
        </p:txBody>
      </p:sp>
    </p:spTree>
    <p:extLst>
      <p:ext uri="{BB962C8B-B14F-4D97-AF65-F5344CB8AC3E}">
        <p14:creationId xmlns:p14="http://schemas.microsoft.com/office/powerpoint/2010/main" val="18627239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06593-12FD-9896-4753-6D3002A161D7}"/>
              </a:ext>
            </a:extLst>
          </p:cNvPr>
          <p:cNvSpPr>
            <a:spLocks noGrp="1"/>
          </p:cNvSpPr>
          <p:nvPr>
            <p:ph type="title"/>
          </p:nvPr>
        </p:nvSpPr>
        <p:spPr/>
        <p:txBody>
          <a:bodyPr/>
          <a:lstStyle/>
          <a:p>
            <a:r>
              <a:rPr lang="es-MX" dirty="0"/>
              <a:t>¿A partir de cuando entra en vigor?</a:t>
            </a:r>
          </a:p>
        </p:txBody>
      </p:sp>
      <p:sp>
        <p:nvSpPr>
          <p:cNvPr id="3" name="Marcador de contenido 2">
            <a:extLst>
              <a:ext uri="{FF2B5EF4-FFF2-40B4-BE49-F238E27FC236}">
                <a16:creationId xmlns:a16="http://schemas.microsoft.com/office/drawing/2014/main" id="{8EAC142D-B0C7-EBFF-0E5D-75F46CEB6DE5}"/>
              </a:ext>
            </a:extLst>
          </p:cNvPr>
          <p:cNvSpPr>
            <a:spLocks noGrp="1"/>
          </p:cNvSpPr>
          <p:nvPr>
            <p:ph idx="1"/>
          </p:nvPr>
        </p:nvSpPr>
        <p:spPr/>
        <p:txBody>
          <a:bodyPr>
            <a:normAutofit/>
          </a:bodyPr>
          <a:lstStyle/>
          <a:p>
            <a:pPr marL="0" indent="0" algn="just">
              <a:buNone/>
            </a:pPr>
            <a:r>
              <a:rPr lang="es-MX" sz="2400" dirty="0"/>
              <a:t>Estas actualizaciones, parte de la </a:t>
            </a:r>
            <a:r>
              <a:rPr lang="es-MX" sz="2400" b="1" dirty="0">
                <a:hlinkClick r:id="rId2"/>
              </a:rPr>
              <a:t>Revisión E</a:t>
            </a:r>
            <a:r>
              <a:rPr lang="es-MX" sz="2400" b="1" dirty="0"/>
              <a:t> del Complemento de Nómina 1.2</a:t>
            </a:r>
            <a:r>
              <a:rPr lang="es-MX" sz="2400" dirty="0"/>
              <a:t>, son obligatorias para los CFDI de nómina que se emitan a partir del 1° de enero de 2026</a:t>
            </a:r>
          </a:p>
        </p:txBody>
      </p:sp>
    </p:spTree>
    <p:extLst>
      <p:ext uri="{BB962C8B-B14F-4D97-AF65-F5344CB8AC3E}">
        <p14:creationId xmlns:p14="http://schemas.microsoft.com/office/powerpoint/2010/main" val="27757693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C6056B-F34F-897C-8145-78AA34F4C158}"/>
              </a:ext>
            </a:extLst>
          </p:cNvPr>
          <p:cNvSpPr>
            <a:spLocks noGrp="1"/>
          </p:cNvSpPr>
          <p:nvPr>
            <p:ph type="title"/>
          </p:nvPr>
        </p:nvSpPr>
        <p:spPr/>
        <p:txBody>
          <a:bodyPr/>
          <a:lstStyle/>
          <a:p>
            <a:r>
              <a:rPr lang="es-MX" dirty="0"/>
              <a:t>CFDI por contratación de adultos mayores (2.7.5.8)</a:t>
            </a:r>
          </a:p>
        </p:txBody>
      </p:sp>
      <p:sp>
        <p:nvSpPr>
          <p:cNvPr id="3" name="Marcador de contenido 2">
            <a:extLst>
              <a:ext uri="{FF2B5EF4-FFF2-40B4-BE49-F238E27FC236}">
                <a16:creationId xmlns:a16="http://schemas.microsoft.com/office/drawing/2014/main" id="{E94262F1-3545-0D9E-B613-A67C412A9A4E}"/>
              </a:ext>
            </a:extLst>
          </p:cNvPr>
          <p:cNvSpPr>
            <a:spLocks noGrp="1"/>
          </p:cNvSpPr>
          <p:nvPr>
            <p:ph idx="1"/>
          </p:nvPr>
        </p:nvSpPr>
        <p:spPr/>
        <p:txBody>
          <a:bodyPr/>
          <a:lstStyle/>
          <a:p>
            <a:pPr algn="just"/>
            <a:r>
              <a:rPr lang="es-MX" dirty="0"/>
              <a:t>Se agrega la obligación de manifestar en el campo “Concepto” del nodo “</a:t>
            </a:r>
            <a:r>
              <a:rPr lang="es-MX" dirty="0" err="1"/>
              <a:t>Percepcion</a:t>
            </a:r>
            <a:r>
              <a:rPr lang="es-MX" dirty="0"/>
              <a:t>” del CFDI de nómina la leyenda “Pago de nómina Adulto mayor” o “Pago de nómina Certificado discapacidad” en caso que se aplique el estímulo fiscal por la contratación de personas adultas mayores de 65 años o personas que padezcan discapacidad.</a:t>
            </a:r>
          </a:p>
        </p:txBody>
      </p:sp>
    </p:spTree>
    <p:extLst>
      <p:ext uri="{BB962C8B-B14F-4D97-AF65-F5344CB8AC3E}">
        <p14:creationId xmlns:p14="http://schemas.microsoft.com/office/powerpoint/2010/main" val="22761268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11ED6C1-1D75-449B-2E6C-A405B2750D0D}"/>
              </a:ext>
            </a:extLst>
          </p:cNvPr>
          <p:cNvSpPr>
            <a:spLocks noGrp="1"/>
          </p:cNvSpPr>
          <p:nvPr>
            <p:ph type="title"/>
          </p:nvPr>
        </p:nvSpPr>
        <p:spPr/>
        <p:txBody>
          <a:bodyPr/>
          <a:lstStyle/>
          <a:p>
            <a:r>
              <a:rPr lang="es-MX" dirty="0"/>
              <a:t>Contabilidad Electrónica</a:t>
            </a:r>
          </a:p>
        </p:txBody>
      </p:sp>
      <p:sp>
        <p:nvSpPr>
          <p:cNvPr id="5" name="Marcador de texto 4">
            <a:extLst>
              <a:ext uri="{FF2B5EF4-FFF2-40B4-BE49-F238E27FC236}">
                <a16:creationId xmlns:a16="http://schemas.microsoft.com/office/drawing/2014/main" id="{0F2FAE50-34BE-610C-B57E-7FBE1390FA81}"/>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7776072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C8F42C-33E1-42AF-BC77-4B6A0B8A744B}"/>
              </a:ext>
            </a:extLst>
          </p:cNvPr>
          <p:cNvSpPr>
            <a:spLocks noGrp="1"/>
          </p:cNvSpPr>
          <p:nvPr>
            <p:ph type="title"/>
          </p:nvPr>
        </p:nvSpPr>
        <p:spPr/>
        <p:txBody>
          <a:bodyPr/>
          <a:lstStyle/>
          <a:p>
            <a:r>
              <a:rPr lang="es-MX" dirty="0"/>
              <a:t>Contabilidad electrónica</a:t>
            </a:r>
          </a:p>
        </p:txBody>
      </p:sp>
      <p:sp>
        <p:nvSpPr>
          <p:cNvPr id="3" name="Marcador de contenido 2">
            <a:extLst>
              <a:ext uri="{FF2B5EF4-FFF2-40B4-BE49-F238E27FC236}">
                <a16:creationId xmlns:a16="http://schemas.microsoft.com/office/drawing/2014/main" id="{8BDD331E-7C7B-5E47-E8D8-BF9B6E3D3485}"/>
              </a:ext>
            </a:extLst>
          </p:cNvPr>
          <p:cNvSpPr>
            <a:spLocks noGrp="1"/>
          </p:cNvSpPr>
          <p:nvPr>
            <p:ph idx="1"/>
          </p:nvPr>
        </p:nvSpPr>
        <p:spPr/>
        <p:txBody>
          <a:bodyPr>
            <a:normAutofit/>
          </a:bodyPr>
          <a:lstStyle/>
          <a:p>
            <a:pPr algn="just"/>
            <a:r>
              <a:rPr lang="es-MX" sz="2000" b="1" dirty="0"/>
              <a:t>Contabilidad en idioma distinto al español (regla 2.8.1.2)</a:t>
            </a:r>
          </a:p>
          <a:p>
            <a:pPr marL="0" indent="0" algn="just">
              <a:buNone/>
            </a:pPr>
            <a:r>
              <a:rPr lang="es-MX" sz="2000" dirty="0"/>
              <a:t>Los contribuyentes podrán llevar la documentación que integra su contabilidad, incluida la documentación comprobatoria que ampare operaciones realizadas, en idioma distinto al español. En este caso, las autoridades fiscales, podrán solicitar su traducción por perito traductor autorizado por autoridad competente para tal efecto.</a:t>
            </a:r>
          </a:p>
          <a:p>
            <a:pPr marL="0" indent="0" algn="just">
              <a:buNone/>
            </a:pPr>
            <a:r>
              <a:rPr lang="es-MX" sz="2000" dirty="0"/>
              <a:t>Tratándose de solicitudes de devolución y avisos de compensación, la documentación comprobatoria en idioma distinto al español, que ampare las operaciones de los contribuyentes deberá acompañarse de su correspondiente traducción al idioma español por perito traductor autorizado por autoridad competente para tal efecto.</a:t>
            </a:r>
          </a:p>
          <a:p>
            <a:pPr marL="0" indent="0" algn="just">
              <a:buNone/>
            </a:pPr>
            <a:endParaRPr lang="es-MX" sz="2000" dirty="0"/>
          </a:p>
        </p:txBody>
      </p:sp>
    </p:spTree>
    <p:extLst>
      <p:ext uri="{BB962C8B-B14F-4D97-AF65-F5344CB8AC3E}">
        <p14:creationId xmlns:p14="http://schemas.microsoft.com/office/powerpoint/2010/main" val="42631533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A72F9-A1C8-BEA3-7E56-5994346B561B}"/>
              </a:ext>
            </a:extLst>
          </p:cNvPr>
          <p:cNvSpPr>
            <a:spLocks noGrp="1"/>
          </p:cNvSpPr>
          <p:nvPr>
            <p:ph type="title"/>
          </p:nvPr>
        </p:nvSpPr>
        <p:spPr/>
        <p:txBody>
          <a:bodyPr/>
          <a:lstStyle/>
          <a:p>
            <a:r>
              <a:rPr lang="es-MX" dirty="0"/>
              <a:t>Registro de ingresos y gastos en “Mis cuentas” (2.8.1.4)</a:t>
            </a:r>
          </a:p>
        </p:txBody>
      </p:sp>
      <p:sp>
        <p:nvSpPr>
          <p:cNvPr id="3" name="Marcador de contenido 2">
            <a:extLst>
              <a:ext uri="{FF2B5EF4-FFF2-40B4-BE49-F238E27FC236}">
                <a16:creationId xmlns:a16="http://schemas.microsoft.com/office/drawing/2014/main" id="{3DC28699-F0EC-6B69-2449-770616089FCD}"/>
              </a:ext>
            </a:extLst>
          </p:cNvPr>
          <p:cNvSpPr>
            <a:spLocks noGrp="1"/>
          </p:cNvSpPr>
          <p:nvPr>
            <p:ph idx="1"/>
          </p:nvPr>
        </p:nvSpPr>
        <p:spPr/>
        <p:txBody>
          <a:bodyPr/>
          <a:lstStyle/>
          <a:p>
            <a:pPr algn="just"/>
            <a:r>
              <a:rPr lang="es-MX" dirty="0"/>
              <a:t>Los contribuyentes cuyos ingresos del ejercicio de que se trate no excedan de $2’000,000.00 (dos millones de pesos 00/100 M.N.), así como los contribuyentes que tributen conforme al Título IV, Capítulo II, Secciones I y III de la Ley del ISR que hubieren percibido en el ejercicio inmediato anterior ingresos en una cantidad igual o menor a $4'000,000.00 (cuatro millones de pesos 00/100 M.N.), así como las Asociaciones Religiosas que tributen</a:t>
            </a:r>
          </a:p>
        </p:txBody>
      </p:sp>
    </p:spTree>
    <p:extLst>
      <p:ext uri="{BB962C8B-B14F-4D97-AF65-F5344CB8AC3E}">
        <p14:creationId xmlns:p14="http://schemas.microsoft.com/office/powerpoint/2010/main" val="32004812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DB00C0-0750-FE4C-7E85-2FD7E2135652}"/>
              </a:ext>
            </a:extLst>
          </p:cNvPr>
          <p:cNvSpPr>
            <a:spLocks noGrp="1"/>
          </p:cNvSpPr>
          <p:nvPr>
            <p:ph type="title"/>
          </p:nvPr>
        </p:nvSpPr>
        <p:spPr/>
        <p:txBody>
          <a:bodyPr/>
          <a:lstStyle/>
          <a:p>
            <a:r>
              <a:rPr lang="es-MX" dirty="0"/>
              <a:t>Contabilidad electrónica</a:t>
            </a:r>
          </a:p>
        </p:txBody>
      </p:sp>
      <p:sp>
        <p:nvSpPr>
          <p:cNvPr id="3" name="Marcador de contenido 2">
            <a:extLst>
              <a:ext uri="{FF2B5EF4-FFF2-40B4-BE49-F238E27FC236}">
                <a16:creationId xmlns:a16="http://schemas.microsoft.com/office/drawing/2014/main" id="{9A32BDA2-BB6E-C83B-1047-D7EA675E3F4D}"/>
              </a:ext>
            </a:extLst>
          </p:cNvPr>
          <p:cNvSpPr>
            <a:spLocks noGrp="1"/>
          </p:cNvSpPr>
          <p:nvPr>
            <p:ph idx="1"/>
          </p:nvPr>
        </p:nvSpPr>
        <p:spPr/>
        <p:txBody>
          <a:bodyPr>
            <a:normAutofit fontScale="85000" lnSpcReduction="20000"/>
          </a:bodyPr>
          <a:lstStyle/>
          <a:p>
            <a:pPr algn="just"/>
            <a:r>
              <a:rPr lang="es-MX" sz="2000" b="1" dirty="0"/>
              <a:t>Cumplimiento de la disposición de entregar contabilidad en medios electrónicos de manera mensual (regla 2.8.1.6)</a:t>
            </a:r>
          </a:p>
          <a:p>
            <a:pPr marL="0" indent="0" algn="just">
              <a:buNone/>
            </a:pPr>
            <a:r>
              <a:rPr lang="es-MX" sz="2000" dirty="0"/>
              <a:t>Los contribuyentes que estén obligados a llevar contabilidad y a ingresar de forma mensual su información contable a través del Portal del SAT, deberán enviar a través del buzón tributario o a través del portal “Trámites y Servicios” del Portal del SAT, elegir la opción personas o empresas, en el submenú otros trámites y servicios, ir a ver más, categoría contabilidad electrónica, apartado envía tu contabilidad electrónica, conforme a la periodicidad y los plazos que se indican, lo siguiente:</a:t>
            </a:r>
          </a:p>
          <a:p>
            <a:pPr marL="514350" indent="-514350" algn="just">
              <a:buAutoNum type="romanUcPeriod"/>
            </a:pPr>
            <a:r>
              <a:rPr lang="es-MX" sz="2000" dirty="0"/>
              <a:t>El catálogo de cuentas como se establece en la regla 2.8.1.5., fracción I, se enviará por primera vez cuando se entregue la primera balanza de comprobación en los plazos establecidos en la fracción II de esta regla.</a:t>
            </a:r>
          </a:p>
          <a:p>
            <a:pPr marL="514350" indent="-514350" algn="just">
              <a:buAutoNum type="romanUcPeriod"/>
            </a:pPr>
            <a:r>
              <a:rPr lang="es-MX" sz="2000" dirty="0"/>
              <a:t>La Balanza de comprobación se enviara por Las personas morales de forma mensual su información contable a más tardar en los primeros tres días del segundo mes posterior, al mes que corresponde la información a enviar, por cada uno de los meses del ejercicio fiscal de que se trate.</a:t>
            </a:r>
          </a:p>
          <a:p>
            <a:pPr marL="0" indent="0" algn="just">
              <a:buNone/>
            </a:pPr>
            <a:r>
              <a:rPr lang="es-MX" sz="2000" dirty="0"/>
              <a:t>Las personas físicas, enviarán de forma mensual su información contable a más tardar en los primeros cinco días del segundo mes posterior al mes que corresponde la información contable a enviar, por cada uno de los meses del ejercicio fiscal de que se trate.</a:t>
            </a:r>
          </a:p>
          <a:p>
            <a:pPr marL="514350" indent="-514350" algn="just">
              <a:buAutoNum type="romanUcPeriod"/>
            </a:pPr>
            <a:endParaRPr lang="es-MX" sz="2000" dirty="0"/>
          </a:p>
        </p:txBody>
      </p:sp>
    </p:spTree>
    <p:extLst>
      <p:ext uri="{BB962C8B-B14F-4D97-AF65-F5344CB8AC3E}">
        <p14:creationId xmlns:p14="http://schemas.microsoft.com/office/powerpoint/2010/main" val="14788259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D0B5A-5AE1-A429-68E4-DB4D1CE4D051}"/>
              </a:ext>
            </a:extLst>
          </p:cNvPr>
          <p:cNvSpPr>
            <a:spLocks noGrp="1"/>
          </p:cNvSpPr>
          <p:nvPr>
            <p:ph type="title"/>
          </p:nvPr>
        </p:nvSpPr>
        <p:spPr>
          <a:xfrm>
            <a:off x="289559" y="1264535"/>
            <a:ext cx="11689081" cy="449717"/>
          </a:xfrm>
        </p:spPr>
        <p:txBody>
          <a:bodyPr>
            <a:normAutofit fontScale="90000"/>
          </a:bodyPr>
          <a:lstStyle/>
          <a:p>
            <a:r>
              <a:rPr lang="es-MX" dirty="0"/>
              <a:t>Facilidades para personas físicas</a:t>
            </a:r>
            <a:br>
              <a:rPr lang="es-MX" dirty="0"/>
            </a:br>
            <a:r>
              <a:rPr lang="es-MX" dirty="0"/>
              <a:t> (regla 2.8.1.17)</a:t>
            </a:r>
          </a:p>
        </p:txBody>
      </p:sp>
      <p:sp>
        <p:nvSpPr>
          <p:cNvPr id="3" name="Marcador de contenido 2">
            <a:extLst>
              <a:ext uri="{FF2B5EF4-FFF2-40B4-BE49-F238E27FC236}">
                <a16:creationId xmlns:a16="http://schemas.microsoft.com/office/drawing/2014/main" id="{2730B723-451A-8A1A-EDEB-D7A675A08DF6}"/>
              </a:ext>
            </a:extLst>
          </p:cNvPr>
          <p:cNvSpPr>
            <a:spLocks noGrp="1"/>
          </p:cNvSpPr>
          <p:nvPr>
            <p:ph idx="1"/>
          </p:nvPr>
        </p:nvSpPr>
        <p:spPr/>
        <p:txBody>
          <a:bodyPr/>
          <a:lstStyle/>
          <a:p>
            <a:pPr algn="just">
              <a:lnSpc>
                <a:spcPct val="107000"/>
              </a:lnSpc>
              <a:spcAft>
                <a:spcPts val="800"/>
              </a:spcAft>
            </a:pPr>
            <a:r>
              <a:rPr lang="es-MX" sz="1800" dirty="0">
                <a:effectLst/>
                <a:latin typeface="Calibri" panose="020F0502020204030204" pitchFamily="34" charset="0"/>
                <a:ea typeface="Times New Roman" panose="02020603050405020304" pitchFamily="18" charset="0"/>
                <a:cs typeface="Times New Roman" panose="02020603050405020304" pitchFamily="18" charset="0"/>
              </a:rPr>
              <a:t>Las personas físicas que tributen conforme al Capítulo II, Secciones I y III y Capítulo III del Título IV de la Ley del ISR, cuyos ingresos totales del ejercicio inmediato anterior no hubieran excedido de $4'000,000.00 (cuatro millones de pesos 00/100 M.N.), o que inicien actividades en el ejercicio y estimen que sus ingresos obtenidos en el mismo no excederán de la cantidad señalada, quedarán relevados de cumplir con las siguientes obligaciones:</a:t>
            </a:r>
          </a:p>
          <a:p>
            <a:pPr marL="0" indent="0" algn="just">
              <a:lnSpc>
                <a:spcPct val="107000"/>
              </a:lnSpc>
              <a:spcAft>
                <a:spcPts val="800"/>
              </a:spcAft>
              <a:buNone/>
            </a:pPr>
            <a:r>
              <a:rPr lang="es-MX" sz="1800" dirty="0">
                <a:effectLst/>
                <a:latin typeface="Calibri" panose="020F0502020204030204" pitchFamily="34" charset="0"/>
                <a:ea typeface="Times New Roman" panose="02020603050405020304" pitchFamily="18" charset="0"/>
                <a:cs typeface="Times New Roman" panose="02020603050405020304" pitchFamily="18" charset="0"/>
              </a:rPr>
              <a:t>I. Enviar la contabilidad electrónica e ingresar de forma mensual su información contable en términos de lo señalado en el artículo 28 del CFF.</a:t>
            </a:r>
          </a:p>
          <a:p>
            <a:pPr marL="0" indent="0" algn="just">
              <a:lnSpc>
                <a:spcPct val="107000"/>
              </a:lnSpc>
              <a:spcAft>
                <a:spcPts val="800"/>
              </a:spcAft>
              <a:buNone/>
            </a:pPr>
            <a:r>
              <a:rPr lang="es-MX" sz="1800" dirty="0">
                <a:effectLst/>
                <a:latin typeface="Calibri" panose="020F0502020204030204" pitchFamily="34" charset="0"/>
                <a:ea typeface="Times New Roman" panose="02020603050405020304" pitchFamily="18" charset="0"/>
                <a:cs typeface="Times New Roman" panose="02020603050405020304" pitchFamily="18" charset="0"/>
              </a:rPr>
              <a:t>II. Presentar la Información de Operaciones con Terceros (DIOT) a que se refiere el artículo 32, fracción VIII de la Ley del IVA.</a:t>
            </a:r>
          </a:p>
          <a:p>
            <a:pPr marL="0" indent="0" algn="just">
              <a:lnSpc>
                <a:spcPct val="107000"/>
              </a:lnSpc>
              <a:spcAft>
                <a:spcPts val="800"/>
              </a:spcAft>
              <a:buNone/>
            </a:pPr>
            <a:r>
              <a:rPr lang="es-US" dirty="0">
                <a:latin typeface="Calibri" panose="020F0502020204030204" pitchFamily="34" charset="0"/>
                <a:ea typeface="Times New Roman" panose="02020603050405020304" pitchFamily="18" charset="0"/>
                <a:cs typeface="Times New Roman" panose="02020603050405020304" pitchFamily="18" charset="0"/>
              </a:rPr>
              <a:t>  </a:t>
            </a:r>
          </a:p>
          <a:p>
            <a:pPr marL="0" indent="0" algn="just">
              <a:lnSpc>
                <a:spcPct val="107000"/>
              </a:lnSpc>
              <a:spcAft>
                <a:spcPts val="800"/>
              </a:spcAft>
              <a:buNone/>
            </a:pPr>
            <a:endParaRPr lang="es-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s-MX" dirty="0"/>
          </a:p>
        </p:txBody>
      </p:sp>
    </p:spTree>
    <p:extLst>
      <p:ext uri="{BB962C8B-B14F-4D97-AF65-F5344CB8AC3E}">
        <p14:creationId xmlns:p14="http://schemas.microsoft.com/office/powerpoint/2010/main" val="8092365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28C2-AF62-2CEF-0B1C-80B9000B67BD}"/>
              </a:ext>
            </a:extLst>
          </p:cNvPr>
          <p:cNvSpPr>
            <a:spLocks noGrp="1"/>
          </p:cNvSpPr>
          <p:nvPr>
            <p:ph type="title"/>
          </p:nvPr>
        </p:nvSpPr>
        <p:spPr/>
        <p:txBody>
          <a:bodyPr/>
          <a:lstStyle/>
          <a:p>
            <a:r>
              <a:rPr lang="es-MX" dirty="0"/>
              <a:t>Declaración de operaciones relevantes (2.8.1.12)</a:t>
            </a:r>
          </a:p>
        </p:txBody>
      </p:sp>
      <p:sp>
        <p:nvSpPr>
          <p:cNvPr id="3" name="Marcador de contenido 2">
            <a:extLst>
              <a:ext uri="{FF2B5EF4-FFF2-40B4-BE49-F238E27FC236}">
                <a16:creationId xmlns:a16="http://schemas.microsoft.com/office/drawing/2014/main" id="{27D71205-01CC-78D8-D9C0-B44A2B914016}"/>
              </a:ext>
            </a:extLst>
          </p:cNvPr>
          <p:cNvSpPr>
            <a:spLocks noGrp="1"/>
          </p:cNvSpPr>
          <p:nvPr>
            <p:ph idx="1"/>
          </p:nvPr>
        </p:nvSpPr>
        <p:spPr/>
        <p:txBody>
          <a:bodyPr/>
          <a:lstStyle/>
          <a:p>
            <a:r>
              <a:rPr lang="es-MX" dirty="0"/>
              <a:t>Para los efectos del artículo 31-A del CFF, con el objeto de cumplir con la obligación a que se refiere dicho artículo, los contribuyentes podrán presentar la forma oficial 76 “Declaración informativa de operaciones relevantes”, manifestando las operaciones que se hubieran celebrado en el trimestre de que se trate, conforme a lo siguiente:</a:t>
            </a:r>
          </a:p>
        </p:txBody>
      </p:sp>
      <p:pic>
        <p:nvPicPr>
          <p:cNvPr id="5" name="Imagen 4">
            <a:extLst>
              <a:ext uri="{FF2B5EF4-FFF2-40B4-BE49-F238E27FC236}">
                <a16:creationId xmlns:a16="http://schemas.microsoft.com/office/drawing/2014/main" id="{8128910E-83BF-175D-E160-78AFE0E13C10}"/>
              </a:ext>
            </a:extLst>
          </p:cNvPr>
          <p:cNvPicPr>
            <a:picLocks noChangeAspect="1"/>
          </p:cNvPicPr>
          <p:nvPr/>
        </p:nvPicPr>
        <p:blipFill>
          <a:blip r:embed="rId2"/>
          <a:stretch>
            <a:fillRect/>
          </a:stretch>
        </p:blipFill>
        <p:spPr>
          <a:xfrm>
            <a:off x="1916583" y="4146661"/>
            <a:ext cx="8406829" cy="2075148"/>
          </a:xfrm>
          <a:prstGeom prst="rect">
            <a:avLst/>
          </a:prstGeom>
        </p:spPr>
      </p:pic>
    </p:spTree>
    <p:extLst>
      <p:ext uri="{BB962C8B-B14F-4D97-AF65-F5344CB8AC3E}">
        <p14:creationId xmlns:p14="http://schemas.microsoft.com/office/powerpoint/2010/main" val="42634225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8E56E-CEF4-9A5C-4EC0-89A1CF422011}"/>
              </a:ext>
            </a:extLst>
          </p:cNvPr>
          <p:cNvSpPr>
            <a:spLocks noGrp="1"/>
          </p:cNvSpPr>
          <p:nvPr>
            <p:ph type="title"/>
          </p:nvPr>
        </p:nvSpPr>
        <p:spPr/>
        <p:txBody>
          <a:bodyPr/>
          <a:lstStyle/>
          <a:p>
            <a:r>
              <a:rPr lang="es-MX" dirty="0"/>
              <a:t>Declaración de operaciones relevantes (2.8.1.12)</a:t>
            </a:r>
          </a:p>
        </p:txBody>
      </p:sp>
      <p:sp>
        <p:nvSpPr>
          <p:cNvPr id="3" name="Marcador de contenido 2">
            <a:extLst>
              <a:ext uri="{FF2B5EF4-FFF2-40B4-BE49-F238E27FC236}">
                <a16:creationId xmlns:a16="http://schemas.microsoft.com/office/drawing/2014/main" id="{4C71EFD4-E856-7682-ED49-17979726E1FA}"/>
              </a:ext>
            </a:extLst>
          </p:cNvPr>
          <p:cNvSpPr>
            <a:spLocks noGrp="1"/>
          </p:cNvSpPr>
          <p:nvPr>
            <p:ph idx="1"/>
          </p:nvPr>
        </p:nvSpPr>
        <p:spPr/>
        <p:txBody>
          <a:bodyPr>
            <a:normAutofit/>
          </a:bodyPr>
          <a:lstStyle/>
          <a:p>
            <a:pPr algn="just"/>
            <a:r>
              <a:rPr lang="es-MX" dirty="0"/>
              <a:t>No se deberá presentar la forma oficial a que se refiere la presente regla, cuando el contribuyente no hubiere realizado en el periodo de que se trate las operaciones que en la misma se describen.</a:t>
            </a:r>
          </a:p>
          <a:p>
            <a:pPr algn="just"/>
            <a:r>
              <a:rPr lang="es-MX" dirty="0"/>
              <a:t>Los contribuyentes distintos de aquellos que componen el sistema financiero en términos de lo establecido en el artículo 7, tercer párrafo de la Ley del ISR, así como los contribuyentes obligados a dictaminar o que hayan optado por dictaminar sus estados financieros por contador público, en los términos del artículo 52 del CFF y que hayan cumplido con la presentación de dicho dictamen en tiempo y forma, quedarán relevados de declarar las operaciones cuyo monto acumulado en el ejercicio de que trate sea inferior a $60’000,000.00 (sesenta millones de pesos 00/100 M.N.).</a:t>
            </a:r>
          </a:p>
        </p:txBody>
      </p:sp>
    </p:spTree>
    <p:extLst>
      <p:ext uri="{BB962C8B-B14F-4D97-AF65-F5344CB8AC3E}">
        <p14:creationId xmlns:p14="http://schemas.microsoft.com/office/powerpoint/2010/main" val="21824289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6DE19-3987-54E4-249A-BA8C043881C5}"/>
              </a:ext>
            </a:extLst>
          </p:cNvPr>
          <p:cNvSpPr>
            <a:spLocks noGrp="1"/>
          </p:cNvSpPr>
          <p:nvPr>
            <p:ph type="title"/>
          </p:nvPr>
        </p:nvSpPr>
        <p:spPr/>
        <p:txBody>
          <a:bodyPr>
            <a:normAutofit fontScale="90000"/>
          </a:bodyPr>
          <a:lstStyle/>
          <a:p>
            <a:pPr algn="just"/>
            <a:r>
              <a:rPr lang="es-MX" b="1" dirty="0"/>
              <a:t>Procedimiento para presentar declaraciones informativas (2.8.3.5)</a:t>
            </a:r>
            <a:endParaRPr lang="es-MX" dirty="0"/>
          </a:p>
        </p:txBody>
      </p:sp>
      <p:sp>
        <p:nvSpPr>
          <p:cNvPr id="3" name="Marcador de contenido 2">
            <a:extLst>
              <a:ext uri="{FF2B5EF4-FFF2-40B4-BE49-F238E27FC236}">
                <a16:creationId xmlns:a16="http://schemas.microsoft.com/office/drawing/2014/main" id="{822756EF-099A-5576-4155-46B432F4E8A6}"/>
              </a:ext>
            </a:extLst>
          </p:cNvPr>
          <p:cNvSpPr>
            <a:spLocks noGrp="1"/>
          </p:cNvSpPr>
          <p:nvPr>
            <p:ph idx="1"/>
          </p:nvPr>
        </p:nvSpPr>
        <p:spPr/>
        <p:txBody>
          <a:bodyPr>
            <a:normAutofit fontScale="92500"/>
          </a:bodyPr>
          <a:lstStyle/>
          <a:p>
            <a:pPr marL="0" indent="0">
              <a:buNone/>
            </a:pPr>
            <a:r>
              <a:rPr lang="es-MX" dirty="0"/>
              <a:t>Elimina la mención a la Declaraciones anuales informativas de partes relacionadas (maestra, país por país y local), por lo que que el procedimiento descrito solo será aplicable a:</a:t>
            </a:r>
          </a:p>
          <a:p>
            <a:pPr marL="0" indent="0">
              <a:buNone/>
            </a:pPr>
            <a:r>
              <a:rPr lang="es-MX" dirty="0"/>
              <a:t>I. Declaración informativa de empresas manufactureras, maquiladoras y de servicios de exportación (DIEMSE).</a:t>
            </a:r>
          </a:p>
          <a:p>
            <a:pPr marL="0" indent="0">
              <a:buNone/>
            </a:pPr>
            <a:r>
              <a:rPr lang="es-MX" dirty="0"/>
              <a:t>II. Declaración informativa de las entidades extranjeras sujetas a regímenes fiscales preferentes.</a:t>
            </a:r>
          </a:p>
          <a:p>
            <a:pPr marL="0" indent="0">
              <a:buNone/>
            </a:pPr>
            <a:r>
              <a:rPr lang="es-MX" dirty="0"/>
              <a:t>III. Declaración informativa de operaciones relevantes.</a:t>
            </a:r>
          </a:p>
          <a:p>
            <a:pPr marL="0" indent="0">
              <a:buNone/>
            </a:pPr>
            <a:r>
              <a:rPr lang="es-MX" dirty="0"/>
              <a:t>IV. Declaración informativa de operaciones realizadas por cuenta de los integrantes del consorcio petrolero.</a:t>
            </a:r>
          </a:p>
          <a:p>
            <a:pPr marL="0" indent="0">
              <a:buNone/>
            </a:pPr>
            <a:r>
              <a:rPr lang="es-MX" dirty="0"/>
              <a:t>V. Declaración informativa para notarios públicos y demás fedatarios (</a:t>
            </a:r>
            <a:r>
              <a:rPr lang="es-MX" dirty="0" err="1"/>
              <a:t>DeclaraNOT</a:t>
            </a:r>
            <a:r>
              <a:rPr lang="es-MX" dirty="0"/>
              <a:t> en línea).</a:t>
            </a:r>
          </a:p>
          <a:p>
            <a:pPr marL="0" indent="0">
              <a:buNone/>
            </a:pPr>
            <a:endParaRPr lang="es-MX" dirty="0"/>
          </a:p>
        </p:txBody>
      </p:sp>
    </p:spTree>
    <p:extLst>
      <p:ext uri="{BB962C8B-B14F-4D97-AF65-F5344CB8AC3E}">
        <p14:creationId xmlns:p14="http://schemas.microsoft.com/office/powerpoint/2010/main" val="17336016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418146D-B3A3-08D9-5916-DEDA721A0FB3}"/>
              </a:ext>
            </a:extLst>
          </p:cNvPr>
          <p:cNvSpPr>
            <a:spLocks noGrp="1"/>
          </p:cNvSpPr>
          <p:nvPr>
            <p:ph type="title"/>
          </p:nvPr>
        </p:nvSpPr>
        <p:spPr/>
        <p:txBody>
          <a:bodyPr/>
          <a:lstStyle/>
          <a:p>
            <a:r>
              <a:rPr lang="es-MX" dirty="0"/>
              <a:t>Facultades de autoridad</a:t>
            </a:r>
          </a:p>
        </p:txBody>
      </p:sp>
      <p:sp>
        <p:nvSpPr>
          <p:cNvPr id="5" name="Marcador de texto 4">
            <a:extLst>
              <a:ext uri="{FF2B5EF4-FFF2-40B4-BE49-F238E27FC236}">
                <a16:creationId xmlns:a16="http://schemas.microsoft.com/office/drawing/2014/main" id="{F6D5DDFC-235C-0A00-69E0-DE628C08132C}"/>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7219715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D9FAA3-A2C6-E89F-E90B-A74A50721E5E}"/>
              </a:ext>
            </a:extLst>
          </p:cNvPr>
          <p:cNvSpPr>
            <a:spLocks noGrp="1"/>
          </p:cNvSpPr>
          <p:nvPr>
            <p:ph type="title"/>
          </p:nvPr>
        </p:nvSpPr>
        <p:spPr/>
        <p:txBody>
          <a:bodyPr>
            <a:normAutofit/>
          </a:bodyPr>
          <a:lstStyle/>
          <a:p>
            <a:r>
              <a:rPr lang="es-MX" sz="4400" dirty="0"/>
              <a:t>Notificación por buzón tributario Regla 2.9.2</a:t>
            </a:r>
          </a:p>
        </p:txBody>
      </p:sp>
      <p:sp>
        <p:nvSpPr>
          <p:cNvPr id="3" name="Marcador de contenido 2">
            <a:extLst>
              <a:ext uri="{FF2B5EF4-FFF2-40B4-BE49-F238E27FC236}">
                <a16:creationId xmlns:a16="http://schemas.microsoft.com/office/drawing/2014/main" id="{FD20730E-31AC-CF11-E589-006F93120F9B}"/>
              </a:ext>
            </a:extLst>
          </p:cNvPr>
          <p:cNvSpPr>
            <a:spLocks noGrp="1"/>
          </p:cNvSpPr>
          <p:nvPr>
            <p:ph idx="1"/>
          </p:nvPr>
        </p:nvSpPr>
        <p:spPr/>
        <p:txBody>
          <a:bodyPr/>
          <a:lstStyle/>
          <a:p>
            <a:r>
              <a:rPr lang="es-MX" dirty="0"/>
              <a:t>el SAT realizará notificaciones a través del buzón tributario en el horario comprendido de las 9:30 a las 18:00 horas (De la Zona Centro de México).</a:t>
            </a:r>
          </a:p>
          <a:p>
            <a:r>
              <a:rPr lang="es-MX" dirty="0"/>
              <a:t>En el supuesto de que el acuse de recibo se genere en horas inhábiles, en todos los casos la notificación se tendrá por realizada a partir de las 9:30 horas (Zona Centro de México) del día hábil siguiente.</a:t>
            </a:r>
          </a:p>
        </p:txBody>
      </p:sp>
    </p:spTree>
    <p:extLst>
      <p:ext uri="{BB962C8B-B14F-4D97-AF65-F5344CB8AC3E}">
        <p14:creationId xmlns:p14="http://schemas.microsoft.com/office/powerpoint/2010/main" val="31984393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D435AC-4FF0-97C3-5112-87CD02965C07}"/>
              </a:ext>
            </a:extLst>
          </p:cNvPr>
          <p:cNvSpPr>
            <a:spLocks noGrp="1"/>
          </p:cNvSpPr>
          <p:nvPr>
            <p:ph type="title"/>
          </p:nvPr>
        </p:nvSpPr>
        <p:spPr/>
        <p:txBody>
          <a:bodyPr/>
          <a:lstStyle/>
          <a:p>
            <a:r>
              <a:rPr lang="es-MX" dirty="0"/>
              <a:t>Aclaración de cartas invitación (2.9.13)</a:t>
            </a:r>
          </a:p>
        </p:txBody>
      </p:sp>
      <p:sp>
        <p:nvSpPr>
          <p:cNvPr id="3" name="Marcador de contenido 2">
            <a:extLst>
              <a:ext uri="{FF2B5EF4-FFF2-40B4-BE49-F238E27FC236}">
                <a16:creationId xmlns:a16="http://schemas.microsoft.com/office/drawing/2014/main" id="{491A38D2-E41A-1FF2-1915-20E23FCE797C}"/>
              </a:ext>
            </a:extLst>
          </p:cNvPr>
          <p:cNvSpPr>
            <a:spLocks noGrp="1"/>
          </p:cNvSpPr>
          <p:nvPr>
            <p:ph idx="1"/>
          </p:nvPr>
        </p:nvSpPr>
        <p:spPr/>
        <p:txBody>
          <a:bodyPr>
            <a:normAutofit/>
          </a:bodyPr>
          <a:lstStyle/>
          <a:p>
            <a:pPr algn="just"/>
            <a:r>
              <a:rPr lang="es-MX" dirty="0"/>
              <a:t>Cuando las personas físicas o morales reciban una carta invitación o exhorto, mediante la cual cualquier autoridad del SAT solicite se acredite el cumplimiento a las disposiciones fiscales, podrán realizar la aclaración correspondiente ante la autoridad que haya emitido la referida carta o exhorto, de conformidad con el procedimiento que en la carta o exhorto se haya establecido.</a:t>
            </a:r>
          </a:p>
          <a:p>
            <a:pPr algn="just"/>
            <a:r>
              <a:rPr lang="es-MX" dirty="0"/>
              <a:t>Tratándose de cartas invitación o exhortos emitidos por las ADR, los contribuyentes podrán realizar la aclaración correspondiente de conformidad con la ficha de trámite 113/CFF “Aclaración de requerimientos o carta invitación de obligaciones omitidas”, contenida en el Anexo 2.</a:t>
            </a:r>
          </a:p>
          <a:p>
            <a:pPr algn="just"/>
            <a:endParaRPr lang="es-MX" dirty="0"/>
          </a:p>
        </p:txBody>
      </p:sp>
    </p:spTree>
    <p:extLst>
      <p:ext uri="{BB962C8B-B14F-4D97-AF65-F5344CB8AC3E}">
        <p14:creationId xmlns:p14="http://schemas.microsoft.com/office/powerpoint/2010/main" val="15777297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CD669-D72D-706C-42AB-D8D378028E80}"/>
              </a:ext>
            </a:extLst>
          </p:cNvPr>
          <p:cNvSpPr>
            <a:spLocks noGrp="1"/>
          </p:cNvSpPr>
          <p:nvPr>
            <p:ph type="title"/>
          </p:nvPr>
        </p:nvSpPr>
        <p:spPr/>
        <p:txBody>
          <a:bodyPr/>
          <a:lstStyle/>
          <a:p>
            <a:r>
              <a:rPr lang="es-MX" dirty="0"/>
              <a:t>Reducción de Multas (2.14.3)</a:t>
            </a:r>
          </a:p>
        </p:txBody>
      </p:sp>
      <p:sp>
        <p:nvSpPr>
          <p:cNvPr id="3" name="Marcador de contenido 2">
            <a:extLst>
              <a:ext uri="{FF2B5EF4-FFF2-40B4-BE49-F238E27FC236}">
                <a16:creationId xmlns:a16="http://schemas.microsoft.com/office/drawing/2014/main" id="{E5BB7780-AA06-0A19-DBAE-D1745DB12366}"/>
              </a:ext>
            </a:extLst>
          </p:cNvPr>
          <p:cNvSpPr>
            <a:spLocks noGrp="1"/>
          </p:cNvSpPr>
          <p:nvPr>
            <p:ph idx="1"/>
          </p:nvPr>
        </p:nvSpPr>
        <p:spPr/>
        <p:txBody>
          <a:bodyPr>
            <a:normAutofit fontScale="92500" lnSpcReduction="10000"/>
          </a:bodyPr>
          <a:lstStyle/>
          <a:p>
            <a:pPr marL="0" indent="0" algn="just">
              <a:buNone/>
            </a:pPr>
            <a:r>
              <a:rPr lang="es-MX" sz="2000" dirty="0"/>
              <a:t>Los infractores que soliciten los beneficios de reducción de multas y aplicación de la tasa de recargos por prórroga que establece el artículo 11o. de la LIF, deberán hacerlo manifestando bajo protesta de decir verdad que cumplen con todos los requisitos establecidos en el artículo 70-A mencionado y la ficha de trámite </a:t>
            </a:r>
            <a:r>
              <a:rPr lang="es-MX" dirty="0"/>
              <a:t>5</a:t>
            </a:r>
            <a:r>
              <a:rPr lang="es-MX" sz="2000" dirty="0"/>
              <a:t>8/CFF “Solicitud de reducción de multas y aplicación de la tasa de recargos por prórroga”, contenida en el Anexo </a:t>
            </a:r>
            <a:r>
              <a:rPr lang="es-MX" dirty="0"/>
              <a:t>2</a:t>
            </a:r>
            <a:r>
              <a:rPr lang="es-MX" sz="2000" dirty="0"/>
              <a:t>.</a:t>
            </a:r>
          </a:p>
          <a:p>
            <a:pPr algn="just"/>
            <a:r>
              <a:rPr lang="es-MX" sz="2000" dirty="0"/>
              <a:t>Los contribuyentes que tengan a su cargo contribuciones retenidas, recaudadas o trasladadas junto con los impuestos propios, podrán solicitar los beneficios establecidos en el artículo 70-A del CFF, siempre y cuando el infractor pague, además de los impuestos propios, la totalidad de las contribuciones retenidas, recaudadas o trasladadas y accesorios por el ejercicio o periodo revisado.</a:t>
            </a:r>
          </a:p>
          <a:p>
            <a:pPr algn="just"/>
            <a:r>
              <a:rPr lang="es-MX" sz="2000" dirty="0">
                <a:solidFill>
                  <a:srgbClr val="FF0000"/>
                </a:solidFill>
              </a:rPr>
              <a:t>Para créditos que hubieran sido impugnados, para la procedencia de la autorización de los beneficios fiscales, el contribuyente deberá garantizar el crédito fiscal impugnado de forma suficiente y dicha garantía deberá permanecer vigente y actualizada, desde la fecha de su expedición y durante la substanciación de los medios de defensa hasta que exista sentencia firme definitiva</a:t>
            </a:r>
          </a:p>
          <a:p>
            <a:pPr algn="just"/>
            <a:endParaRPr lang="es-MX" sz="2000" dirty="0"/>
          </a:p>
        </p:txBody>
      </p:sp>
    </p:spTree>
    <p:extLst>
      <p:ext uri="{BB962C8B-B14F-4D97-AF65-F5344CB8AC3E}">
        <p14:creationId xmlns:p14="http://schemas.microsoft.com/office/powerpoint/2010/main" val="17162480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EF212C-F81A-3A2B-4C4E-1713F6476895}"/>
              </a:ext>
            </a:extLst>
          </p:cNvPr>
          <p:cNvSpPr>
            <a:spLocks noGrp="1"/>
          </p:cNvSpPr>
          <p:nvPr>
            <p:ph type="title"/>
          </p:nvPr>
        </p:nvSpPr>
        <p:spPr/>
        <p:txBody>
          <a:bodyPr>
            <a:normAutofit/>
          </a:bodyPr>
          <a:lstStyle/>
          <a:p>
            <a:r>
              <a:rPr lang="es-MX" sz="3600" dirty="0"/>
              <a:t>Multas susceptibles de reducción conforme al artículo 74 del CFF (Regla 2.14.5)</a:t>
            </a:r>
          </a:p>
        </p:txBody>
      </p:sp>
      <p:sp>
        <p:nvSpPr>
          <p:cNvPr id="3" name="Marcador de contenido 2">
            <a:extLst>
              <a:ext uri="{FF2B5EF4-FFF2-40B4-BE49-F238E27FC236}">
                <a16:creationId xmlns:a16="http://schemas.microsoft.com/office/drawing/2014/main" id="{C3ABC156-847F-55AD-BE33-7126F7679712}"/>
              </a:ext>
            </a:extLst>
          </p:cNvPr>
          <p:cNvSpPr>
            <a:spLocks noGrp="1"/>
          </p:cNvSpPr>
          <p:nvPr>
            <p:ph idx="1"/>
          </p:nvPr>
        </p:nvSpPr>
        <p:spPr/>
        <p:txBody>
          <a:bodyPr>
            <a:normAutofit fontScale="77500" lnSpcReduction="20000"/>
          </a:bodyPr>
          <a:lstStyle/>
          <a:p>
            <a:pPr marL="0" indent="0" algn="just">
              <a:buNone/>
            </a:pPr>
            <a:r>
              <a:rPr lang="es-MX" dirty="0"/>
              <a:t>Los contribuyentes podrán solicitar la reducción de multas derivadas de los siguientes supuestos:</a:t>
            </a:r>
          </a:p>
          <a:p>
            <a:pPr marL="0" indent="0" algn="just">
              <a:buNone/>
            </a:pPr>
            <a:r>
              <a:rPr lang="es-MX" dirty="0"/>
              <a:t>I. Por infracción a las disposiciones fiscales y aduaneras, determinadas e impuestas por las autoridades competentes.</a:t>
            </a:r>
          </a:p>
          <a:p>
            <a:pPr marL="0" indent="0" algn="just">
              <a:buNone/>
            </a:pPr>
            <a:r>
              <a:rPr lang="es-MX" dirty="0"/>
              <a:t>II. Impuestas o determinadas con motivo de la omisión de contribuciones de comercio exterior.</a:t>
            </a:r>
          </a:p>
          <a:p>
            <a:pPr marL="0" indent="0" algn="just">
              <a:buNone/>
            </a:pPr>
            <a:r>
              <a:rPr lang="es-MX" dirty="0"/>
              <a:t>III. Autodeterminadas por el contribuyente.</a:t>
            </a:r>
          </a:p>
          <a:p>
            <a:pPr marL="0" indent="0" algn="just">
              <a:buNone/>
            </a:pPr>
            <a:r>
              <a:rPr lang="es-MX" dirty="0"/>
              <a:t>IV. Por declarar pérdidas fiscales mayores a las realmente sufridas que al ser disminuidas en las declaraciones del ISR de ejercicios posteriores al revisado por la autoridad, den como consecuencia la presentación de declaraciones complementarias respectivas con pago del ISR omitido actualizado y sus accesorios.</a:t>
            </a:r>
          </a:p>
          <a:p>
            <a:pPr marL="0" indent="0" algn="just">
              <a:buNone/>
            </a:pPr>
            <a:r>
              <a:rPr lang="es-MX" dirty="0"/>
              <a:t>V. Impuestas a ejidatarios, comuneros, pequeños propietarios, colonos, </a:t>
            </a:r>
            <a:r>
              <a:rPr lang="es-MX" dirty="0" err="1"/>
              <a:t>nacionaleros</a:t>
            </a:r>
            <a:r>
              <a:rPr lang="es-MX" dirty="0"/>
              <a:t>; o tratándose de ejidos, cooperativas con actividades empresariales de agricultura, ganadería, pesca o silvicultura, unión, mutualidad, organización de trabajadores o de empresas que pertenecen mayoritaria o exclusivamente a los trabajadores, constituidas en los términos de las leyes mexicanas.</a:t>
            </a:r>
          </a:p>
          <a:p>
            <a:pPr marL="0" indent="0" algn="just">
              <a:buNone/>
            </a:pPr>
            <a:r>
              <a:rPr lang="es-MX" dirty="0"/>
              <a:t>VI. Por incumplimiento a las obligaciones fiscales federales a contribuyentes que tributan en los Títulos II, III y IV de la Ley del ISR y de comercio exterior, distintas a las obligaciones de pago en dichas materias.</a:t>
            </a:r>
          </a:p>
          <a:p>
            <a:pPr marL="0" indent="0" algn="just">
              <a:buNone/>
            </a:pPr>
            <a:endParaRPr lang="es-MX" dirty="0"/>
          </a:p>
        </p:txBody>
      </p:sp>
    </p:spTree>
    <p:extLst>
      <p:ext uri="{BB962C8B-B14F-4D97-AF65-F5344CB8AC3E}">
        <p14:creationId xmlns:p14="http://schemas.microsoft.com/office/powerpoint/2010/main" val="23689622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C9FDA-D1F9-D56F-06A3-ACCF6C5BE690}"/>
              </a:ext>
            </a:extLst>
          </p:cNvPr>
          <p:cNvSpPr>
            <a:spLocks noGrp="1"/>
          </p:cNvSpPr>
          <p:nvPr>
            <p:ph type="title"/>
          </p:nvPr>
        </p:nvSpPr>
        <p:spPr/>
        <p:txBody>
          <a:bodyPr>
            <a:normAutofit fontScale="90000"/>
          </a:bodyPr>
          <a:lstStyle/>
          <a:p>
            <a:r>
              <a:rPr lang="es-MX" dirty="0"/>
              <a:t>Condiciones para que surta efectos la reducción de multas conforme al artículo 74 del CFF (2.14.7)</a:t>
            </a:r>
          </a:p>
        </p:txBody>
      </p:sp>
      <p:sp>
        <p:nvSpPr>
          <p:cNvPr id="3" name="Marcador de contenido 2">
            <a:extLst>
              <a:ext uri="{FF2B5EF4-FFF2-40B4-BE49-F238E27FC236}">
                <a16:creationId xmlns:a16="http://schemas.microsoft.com/office/drawing/2014/main" id="{6CC90DA9-E9F6-3C1F-8DF8-CFA9627BFB63}"/>
              </a:ext>
            </a:extLst>
          </p:cNvPr>
          <p:cNvSpPr>
            <a:spLocks noGrp="1"/>
          </p:cNvSpPr>
          <p:nvPr>
            <p:ph idx="1"/>
          </p:nvPr>
        </p:nvSpPr>
        <p:spPr/>
        <p:txBody>
          <a:bodyPr>
            <a:normAutofit fontScale="77500" lnSpcReduction="20000"/>
          </a:bodyPr>
          <a:lstStyle/>
          <a:p>
            <a:pPr marL="0" indent="0" algn="just">
              <a:buNone/>
            </a:pPr>
            <a:r>
              <a:rPr lang="es-MX" dirty="0"/>
              <a:t>La reducción de las multas a que se refiere la regla 2.14.5. surtirá efectos, de conformidad con lo siguiente:</a:t>
            </a:r>
          </a:p>
          <a:p>
            <a:pPr marL="0" indent="0" algn="just">
              <a:buNone/>
            </a:pPr>
            <a:r>
              <a:rPr lang="es-MX" dirty="0"/>
              <a:t>I. Tratándose de multas que se deban pagar con motivo del ejercicio de facultades de comprobación:</a:t>
            </a:r>
          </a:p>
          <a:p>
            <a:pPr marL="0" indent="0" algn="just">
              <a:buNone/>
            </a:pPr>
            <a:r>
              <a:rPr lang="es-MX" dirty="0"/>
              <a:t>a) Una vez que el contribuyente haya realizado el pago de los impuestos propios, retenidos o trasladados y sus accesorios, así como, en su caso, la parte no reducida de la multa determinada por el contribuyente en vía de autocorrección, dentro del plazo de tres días siguientes a la notificación de la resolución en que se autorice la solicitud cuando se encuentre en ejercicio de facultades de comprobación o de diez días posteriores a la notificación señalada, cuando se trate de multas determinadas mediante resolución.</a:t>
            </a:r>
          </a:p>
          <a:p>
            <a:pPr marL="0" indent="0" algn="just">
              <a:buNone/>
            </a:pPr>
            <a:r>
              <a:rPr lang="es-MX" dirty="0"/>
              <a:t>b) Cuando el contribuyente cumpla con la totalidad de las parcialidades o el pago diferido autorizado, según sea el caso.</a:t>
            </a:r>
          </a:p>
          <a:p>
            <a:pPr marL="0" indent="0" algn="just">
              <a:buNone/>
            </a:pPr>
            <a:r>
              <a:rPr lang="es-MX" dirty="0"/>
              <a:t>II. Tratándose de multas por incumplimiento a obligaciones fiscales federales distintas a las de pago:</a:t>
            </a:r>
          </a:p>
          <a:p>
            <a:pPr marL="0" indent="0" algn="just">
              <a:buNone/>
            </a:pPr>
            <a:r>
              <a:rPr lang="es-MX" dirty="0"/>
              <a:t>a) Cuando el pago del importe de la parte no reducida, actualizado en términos del artículo 70 del CFF, se realice dentro de los diez días siguientes a la notificación de la resolución de autorización de la reducción, en los demás casos.</a:t>
            </a:r>
          </a:p>
          <a:p>
            <a:pPr marL="0" indent="0" algn="just">
              <a:buNone/>
            </a:pPr>
            <a:r>
              <a:rPr lang="es-MX" dirty="0"/>
              <a:t>b) En los casos que proceda, cuando el contribuyente cumpla con la totalidad de las parcialidades o el pago diferido autorizado, según sea el caso.</a:t>
            </a:r>
          </a:p>
          <a:p>
            <a:pPr marL="0" indent="0" algn="just">
              <a:buNone/>
            </a:pPr>
            <a:endParaRPr lang="es-MX" dirty="0"/>
          </a:p>
        </p:txBody>
      </p:sp>
    </p:spTree>
    <p:extLst>
      <p:ext uri="{BB962C8B-B14F-4D97-AF65-F5344CB8AC3E}">
        <p14:creationId xmlns:p14="http://schemas.microsoft.com/office/powerpoint/2010/main" val="7431712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321049-B79D-E239-15A8-AFA887DF2A59}"/>
              </a:ext>
            </a:extLst>
          </p:cNvPr>
          <p:cNvSpPr>
            <a:spLocks noGrp="1"/>
          </p:cNvSpPr>
          <p:nvPr>
            <p:ph type="title"/>
          </p:nvPr>
        </p:nvSpPr>
        <p:spPr/>
        <p:txBody>
          <a:bodyPr/>
          <a:lstStyle/>
          <a:p>
            <a:r>
              <a:rPr lang="es-MX" dirty="0"/>
              <a:t>Monto de la reducción del art. 74 CFF (regla 2.14.14)</a:t>
            </a:r>
          </a:p>
        </p:txBody>
      </p:sp>
      <p:sp>
        <p:nvSpPr>
          <p:cNvPr id="3" name="Marcador de contenido 2">
            <a:extLst>
              <a:ext uri="{FF2B5EF4-FFF2-40B4-BE49-F238E27FC236}">
                <a16:creationId xmlns:a16="http://schemas.microsoft.com/office/drawing/2014/main" id="{F4186969-E55A-F5B3-7592-0E6E32E4DDA2}"/>
              </a:ext>
            </a:extLst>
          </p:cNvPr>
          <p:cNvSpPr>
            <a:spLocks noGrp="1"/>
          </p:cNvSpPr>
          <p:nvPr>
            <p:ph sz="half" idx="1"/>
          </p:nvPr>
        </p:nvSpPr>
        <p:spPr/>
        <p:txBody>
          <a:bodyPr>
            <a:normAutofit fontScale="85000" lnSpcReduction="20000"/>
          </a:bodyPr>
          <a:lstStyle/>
          <a:p>
            <a:pPr algn="just"/>
            <a:r>
              <a:rPr lang="es-MX" dirty="0"/>
              <a:t>I. Cuando la autoridad verifique que el contribuyente dio cumplimiento a la obligación y la o las multas no se hubieren notificado, se considerarán reducidas al 100%.</a:t>
            </a:r>
          </a:p>
          <a:p>
            <a:pPr algn="just"/>
            <a:r>
              <a:rPr lang="es-MX" dirty="0"/>
              <a:t>II. Si la multa o las multas ya se hubieren notificado, también se considerarán reducidas al 100%, siempre y cuando el contribuyente haya cumplido con la obligación, antes de que la autoridad hubiera iniciado el procedimiento administrativo de ejecución para su cobro.</a:t>
            </a:r>
          </a:p>
          <a:p>
            <a:pPr algn="just"/>
            <a:r>
              <a:rPr lang="es-MX" dirty="0"/>
              <a:t>III. Cuando la autoridad fiscal haya iniciado el procedimiento administrativo de ejecución, el porcentaje de reducción de multas se determinará conforme lo siguiente, siempre y cuando el contribuyente haya cumplido previamente con la obligación:</a:t>
            </a:r>
          </a:p>
        </p:txBody>
      </p:sp>
      <p:sp>
        <p:nvSpPr>
          <p:cNvPr id="10" name="Marcador de contenido 9">
            <a:extLst>
              <a:ext uri="{FF2B5EF4-FFF2-40B4-BE49-F238E27FC236}">
                <a16:creationId xmlns:a16="http://schemas.microsoft.com/office/drawing/2014/main" id="{D571EE35-090F-E7F5-BB13-98EC1B3B8D20}"/>
              </a:ext>
            </a:extLst>
          </p:cNvPr>
          <p:cNvSpPr>
            <a:spLocks noGrp="1"/>
          </p:cNvSpPr>
          <p:nvPr>
            <p:ph sz="half" idx="2"/>
          </p:nvPr>
        </p:nvSpPr>
        <p:spPr/>
        <p:txBody>
          <a:bodyPr>
            <a:normAutofit fontScale="85000" lnSpcReduction="20000"/>
          </a:bodyPr>
          <a:lstStyle/>
          <a:p>
            <a:endParaRPr lang="es-MX"/>
          </a:p>
        </p:txBody>
      </p:sp>
      <p:pic>
        <p:nvPicPr>
          <p:cNvPr id="5" name="Imagen 4">
            <a:extLst>
              <a:ext uri="{FF2B5EF4-FFF2-40B4-BE49-F238E27FC236}">
                <a16:creationId xmlns:a16="http://schemas.microsoft.com/office/drawing/2014/main" id="{ECBFB51D-D637-99A3-2179-3A8B0A06C58A}"/>
              </a:ext>
            </a:extLst>
          </p:cNvPr>
          <p:cNvPicPr>
            <a:picLocks noChangeAspect="1"/>
          </p:cNvPicPr>
          <p:nvPr/>
        </p:nvPicPr>
        <p:blipFill>
          <a:blip r:embed="rId2"/>
          <a:stretch>
            <a:fillRect/>
          </a:stretch>
        </p:blipFill>
        <p:spPr>
          <a:xfrm>
            <a:off x="6656831" y="2501798"/>
            <a:ext cx="5090606" cy="2812421"/>
          </a:xfrm>
          <a:prstGeom prst="rect">
            <a:avLst/>
          </a:prstGeom>
        </p:spPr>
      </p:pic>
    </p:spTree>
    <p:extLst>
      <p:ext uri="{BB962C8B-B14F-4D97-AF65-F5344CB8AC3E}">
        <p14:creationId xmlns:p14="http://schemas.microsoft.com/office/powerpoint/2010/main" val="2566068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9E4A3E8-146B-EDBF-D070-B7E85519C450}"/>
              </a:ext>
            </a:extLst>
          </p:cNvPr>
          <p:cNvSpPr>
            <a:spLocks noGrp="1"/>
          </p:cNvSpPr>
          <p:nvPr>
            <p:ph type="title"/>
          </p:nvPr>
        </p:nvSpPr>
        <p:spPr/>
        <p:txBody>
          <a:bodyPr/>
          <a:lstStyle/>
          <a:p>
            <a:r>
              <a:rPr lang="es-MX" dirty="0"/>
              <a:t>Otras disposiciones del CFF</a:t>
            </a:r>
          </a:p>
        </p:txBody>
      </p:sp>
      <p:sp>
        <p:nvSpPr>
          <p:cNvPr id="5" name="Marcador de texto 4">
            <a:extLst>
              <a:ext uri="{FF2B5EF4-FFF2-40B4-BE49-F238E27FC236}">
                <a16:creationId xmlns:a16="http://schemas.microsoft.com/office/drawing/2014/main" id="{C11ACD4D-D2AB-E1A8-03AF-52F128EEAD57}"/>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1760232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94436B3A-962A-1324-6CDE-256363C0310F}"/>
              </a:ext>
            </a:extLst>
          </p:cNvPr>
          <p:cNvSpPr>
            <a:spLocks noGrp="1"/>
          </p:cNvSpPr>
          <p:nvPr>
            <p:ph type="title"/>
          </p:nvPr>
        </p:nvSpPr>
        <p:spPr/>
        <p:txBody>
          <a:bodyPr>
            <a:normAutofit fontScale="90000"/>
          </a:bodyPr>
          <a:lstStyle/>
          <a:p>
            <a:r>
              <a:rPr lang="es-MX" sz="3200" b="1" dirty="0">
                <a:effectLst/>
                <a:latin typeface="Arial" panose="020B0604020202020204" pitchFamily="34" charset="0"/>
                <a:ea typeface="Times New Roman" panose="02020603050405020304" pitchFamily="18" charset="0"/>
              </a:rPr>
              <a:t>Contribuyentes relevados de la obligación de presentar la información sobre su situación fiscal (REGLA 2.16.3)</a:t>
            </a:r>
            <a:endParaRPr lang="es-MX" sz="7200" dirty="0"/>
          </a:p>
        </p:txBody>
      </p:sp>
      <p:sp>
        <p:nvSpPr>
          <p:cNvPr id="7" name="Marcador de texto 6">
            <a:extLst>
              <a:ext uri="{FF2B5EF4-FFF2-40B4-BE49-F238E27FC236}">
                <a16:creationId xmlns:a16="http://schemas.microsoft.com/office/drawing/2014/main" id="{2AEC42B5-A05E-982D-DB37-F79C7695FA08}"/>
              </a:ext>
            </a:extLst>
          </p:cNvPr>
          <p:cNvSpPr>
            <a:spLocks noGrp="1"/>
          </p:cNvSpPr>
          <p:nvPr>
            <p:ph idx="1"/>
          </p:nvPr>
        </p:nvSpPr>
        <p:spPr/>
        <p:txBody>
          <a:bodyPr/>
          <a:lstStyle/>
          <a:p>
            <a:pPr algn="just"/>
            <a:r>
              <a:rPr lang="es-MX" sz="2000" dirty="0"/>
              <a:t>Los contribuyentes que estén obligados a presentar la información sobre su situación fiscal por haberse ubicado únicamente en el supuesto a que se refiere la fracción V del citado artículo, podrán optar por no presentarla cuando el importe total de operaciones llevadas a cabo con residentes en el extranjero en el ejercicio fiscal sea inferior a $100’000,000.00 (cien millones de pesos 00/100 M.N.).</a:t>
            </a:r>
          </a:p>
        </p:txBody>
      </p:sp>
    </p:spTree>
    <p:extLst>
      <p:ext uri="{BB962C8B-B14F-4D97-AF65-F5344CB8AC3E}">
        <p14:creationId xmlns:p14="http://schemas.microsoft.com/office/powerpoint/2010/main" val="14806476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1EB65A-D88C-A594-1FE5-5BF0A1D4DB92}"/>
              </a:ext>
            </a:extLst>
          </p:cNvPr>
          <p:cNvSpPr>
            <a:spLocks noGrp="1"/>
          </p:cNvSpPr>
          <p:nvPr>
            <p:ph type="title"/>
          </p:nvPr>
        </p:nvSpPr>
        <p:spPr/>
        <p:txBody>
          <a:bodyPr>
            <a:noAutofit/>
          </a:bodyPr>
          <a:lstStyle/>
          <a:p>
            <a:r>
              <a:rPr lang="es-MX" sz="2800" dirty="0"/>
              <a:t>Obligados a presentar la información sobre su situación fiscal por ser partes relacionadas de los sujetos obligados a dictaminar (REGLA 2.16.5)</a:t>
            </a:r>
          </a:p>
        </p:txBody>
      </p:sp>
      <p:sp>
        <p:nvSpPr>
          <p:cNvPr id="3" name="Marcador de texto 2">
            <a:extLst>
              <a:ext uri="{FF2B5EF4-FFF2-40B4-BE49-F238E27FC236}">
                <a16:creationId xmlns:a16="http://schemas.microsoft.com/office/drawing/2014/main" id="{B0A84F75-2BB9-E3F3-B9C2-4C6756F5745B}"/>
              </a:ext>
            </a:extLst>
          </p:cNvPr>
          <p:cNvSpPr>
            <a:spLocks noGrp="1"/>
          </p:cNvSpPr>
          <p:nvPr>
            <p:ph idx="1"/>
          </p:nvPr>
        </p:nvSpPr>
        <p:spPr/>
        <p:txBody>
          <a:bodyPr/>
          <a:lstStyle/>
          <a:p>
            <a:pPr algn="just"/>
            <a:r>
              <a:rPr lang="es-MX" sz="2000" dirty="0"/>
              <a:t>Los contribuyentes que estén obligados a presentar la información sobre su situación fiscal por haberse ubicado en el supuesto a que se refiere la fracción VI del citado artículo, únicamente la presentarán cuando en el ejercicio de que se trate hayan realizado operaciones con los sujetos establecidos en el artículo 32-A, segundo párrafo del citado Código y siempre que el monto de la operación exceda de $13’000,000.00 (trece millones de pesos 00/100 M.N.) por la realización de actividades empresariales, o bien de $3’000,000.00 (tres millones de pesos 00/100 M.N.) en el caso de prestación de servicios profesionales.</a:t>
            </a:r>
          </a:p>
        </p:txBody>
      </p:sp>
    </p:spTree>
    <p:extLst>
      <p:ext uri="{BB962C8B-B14F-4D97-AF65-F5344CB8AC3E}">
        <p14:creationId xmlns:p14="http://schemas.microsoft.com/office/powerpoint/2010/main" val="15976287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AC511C7D-4F89-9A29-8BC6-FD81229B7DD8}"/>
              </a:ext>
            </a:extLst>
          </p:cNvPr>
          <p:cNvSpPr>
            <a:spLocks noGrp="1"/>
          </p:cNvSpPr>
          <p:nvPr>
            <p:ph type="title"/>
          </p:nvPr>
        </p:nvSpPr>
        <p:spPr/>
        <p:txBody>
          <a:bodyPr/>
          <a:lstStyle/>
          <a:p>
            <a:r>
              <a:rPr lang="es-MX" dirty="0"/>
              <a:t>Reglas relevantes de ISR</a:t>
            </a:r>
          </a:p>
        </p:txBody>
      </p:sp>
      <p:sp>
        <p:nvSpPr>
          <p:cNvPr id="7" name="Marcador de texto 6">
            <a:extLst>
              <a:ext uri="{FF2B5EF4-FFF2-40B4-BE49-F238E27FC236}">
                <a16:creationId xmlns:a16="http://schemas.microsoft.com/office/drawing/2014/main" id="{1C647FE6-9542-C8B4-D34D-C81492D13A8C}"/>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6913574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a:extLst>
              <a:ext uri="{FF2B5EF4-FFF2-40B4-BE49-F238E27FC236}">
                <a16:creationId xmlns:a16="http://schemas.microsoft.com/office/drawing/2014/main" id="{15802746-0599-4F5D-9128-DB938D3CBF70}"/>
              </a:ext>
            </a:extLst>
          </p:cNvPr>
          <p:cNvSpPr>
            <a:spLocks noGrp="1"/>
          </p:cNvSpPr>
          <p:nvPr>
            <p:ph type="title"/>
          </p:nvPr>
        </p:nvSpPr>
        <p:spPr/>
        <p:txBody>
          <a:bodyPr>
            <a:normAutofit/>
          </a:bodyPr>
          <a:lstStyle/>
          <a:p>
            <a:pPr algn="ctr">
              <a:defRPr/>
            </a:pPr>
            <a:r>
              <a:rPr lang="es-MX" sz="4000" dirty="0"/>
              <a:t>Opción de acumulación de ingresos por cobro total o parcial del precio </a:t>
            </a:r>
            <a:r>
              <a:rPr lang="es-MX" altLang="es-ES" sz="2800" b="1" dirty="0">
                <a:solidFill>
                  <a:schemeClr val="tx1">
                    <a:lumMod val="75000"/>
                    <a:lumOff val="25000"/>
                  </a:schemeClr>
                </a:solidFill>
              </a:rPr>
              <a:t>(Regla 3.2.4)</a:t>
            </a:r>
          </a:p>
        </p:txBody>
      </p:sp>
      <p:sp>
        <p:nvSpPr>
          <p:cNvPr id="87043" name="2 Marcador de contenido">
            <a:extLst>
              <a:ext uri="{FF2B5EF4-FFF2-40B4-BE49-F238E27FC236}">
                <a16:creationId xmlns:a16="http://schemas.microsoft.com/office/drawing/2014/main" id="{851BF51D-8072-49DE-A93C-0F09F925AE4C}"/>
              </a:ext>
            </a:extLst>
          </p:cNvPr>
          <p:cNvSpPr>
            <a:spLocks noGrp="1" noChangeArrowheads="1"/>
          </p:cNvSpPr>
          <p:nvPr>
            <p:ph idx="1"/>
          </p:nvPr>
        </p:nvSpPr>
        <p:spPr/>
        <p:txBody>
          <a:bodyPr>
            <a:noAutofit/>
          </a:bodyPr>
          <a:lstStyle/>
          <a:p>
            <a:pPr marL="0" indent="0" algn="just">
              <a:lnSpc>
                <a:spcPct val="100000"/>
              </a:lnSpc>
              <a:buNone/>
            </a:pPr>
            <a:r>
              <a:rPr lang="es-MX" altLang="es-ES" sz="2200" dirty="0"/>
              <a:t>Los contribuyentes del Título II de la Ley del ISR, que realicen las actividades empresariales a que se refiere el artículo 16 del CFF y </a:t>
            </a:r>
            <a:r>
              <a:rPr lang="es-MX" altLang="es-ES" sz="2200" b="1" dirty="0"/>
              <a:t>obtengan ingresos por el cobro total o parcial del precio</a:t>
            </a:r>
            <a:r>
              <a:rPr lang="es-MX" altLang="es-ES" sz="2200" dirty="0"/>
              <a:t> o por la contraprestación pactada, relacionados directamente con dichas actividades, y no estén en el supuesto a que se refiere el artículo 17, fracción I, inciso b) de la Ley del ISR, y emitan el CFDI que corresponda a dichos cobros en términos de la regla 2.7.1.32., </a:t>
            </a:r>
            <a:r>
              <a:rPr lang="es-MX" altLang="es-ES" sz="2200" b="1" dirty="0"/>
              <a:t>en lugar de considerar dichos cobros como ingresos para la determinación del pago provisional</a:t>
            </a:r>
            <a:r>
              <a:rPr lang="es-MX" altLang="es-ES" sz="2200" dirty="0"/>
              <a:t> correspondiente al mes en el que los recibieron en los términos de los artículos 14 y 17, fracción I, inciso c) de la citada Ley, </a:t>
            </a:r>
            <a:r>
              <a:rPr lang="es-MX" altLang="es-ES" sz="2200" b="1" dirty="0"/>
              <a:t>podrán considerar como ingreso acumulable del ejercicio el saldo</a:t>
            </a:r>
            <a:r>
              <a:rPr lang="es-MX" altLang="es-ES" sz="2200" dirty="0"/>
              <a:t> que por los mismos conceptos tengan al cierre del ejercicio fiscal de que se trate, del registro a que se refiere el párrafo siguiente, </a:t>
            </a:r>
            <a:r>
              <a:rPr lang="es-MX" altLang="es-ES" sz="2200" b="1" dirty="0"/>
              <a:t>pudiendo deducir en este caso, el costo de lo vendido estimado que corresponda a dichos cobros</a:t>
            </a:r>
            <a:r>
              <a:rPr lang="es-MX" altLang="es-ES" sz="2200" dirty="0"/>
              <a:t>.</a:t>
            </a:r>
          </a:p>
        </p:txBody>
      </p:sp>
      <p:sp>
        <p:nvSpPr>
          <p:cNvPr id="2" name="Marcador de número de diapositiva 1">
            <a:extLst>
              <a:ext uri="{FF2B5EF4-FFF2-40B4-BE49-F238E27FC236}">
                <a16:creationId xmlns:a16="http://schemas.microsoft.com/office/drawing/2014/main" id="{2081CB45-3100-4BE8-A12D-15EC065E983A}"/>
              </a:ext>
            </a:extLst>
          </p:cNvPr>
          <p:cNvSpPr>
            <a:spLocks noGrp="1"/>
          </p:cNvSpPr>
          <p:nvPr>
            <p:ph type="sldNum" sz="quarter" idx="12"/>
          </p:nvPr>
        </p:nvSpPr>
        <p:spPr/>
        <p:txBody>
          <a:bodyPr/>
          <a:lstStyle/>
          <a:p>
            <a:fld id="{8C17CCC5-45F3-4835-8A02-19EE170C47B2}" type="slidenum">
              <a:rPr lang="es-ES" smtClean="0"/>
              <a:pPr/>
              <a:t>120</a:t>
            </a:fld>
            <a:endParaRPr lang="es-ES" dirty="0"/>
          </a:p>
        </p:txBody>
      </p:sp>
      <p:sp>
        <p:nvSpPr>
          <p:cNvPr id="5" name="3 Marcador de número de diapositiva">
            <a:extLst>
              <a:ext uri="{FF2B5EF4-FFF2-40B4-BE49-F238E27FC236}">
                <a16:creationId xmlns:a16="http://schemas.microsoft.com/office/drawing/2014/main" id="{134EF8B3-43E2-49C1-B869-2DE719F90D46}"/>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120</a:t>
            </a:fld>
            <a:endParaRPr lang="es-MX" altLang="es-MX" sz="1050" b="1"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a:extLst>
              <a:ext uri="{FF2B5EF4-FFF2-40B4-BE49-F238E27FC236}">
                <a16:creationId xmlns:a16="http://schemas.microsoft.com/office/drawing/2014/main" id="{7787F726-5785-48C7-938A-037F6311061A}"/>
              </a:ext>
            </a:extLst>
          </p:cNvPr>
          <p:cNvSpPr>
            <a:spLocks noGrp="1"/>
          </p:cNvSpPr>
          <p:nvPr>
            <p:ph type="title"/>
          </p:nvPr>
        </p:nvSpPr>
        <p:spPr>
          <a:xfrm>
            <a:off x="1295866" y="790397"/>
            <a:ext cx="9600268" cy="1143000"/>
          </a:xfrm>
        </p:spPr>
        <p:txBody>
          <a:bodyPr>
            <a:normAutofit/>
          </a:bodyPr>
          <a:lstStyle/>
          <a:p>
            <a:pPr algn="ctr">
              <a:defRPr/>
            </a:pPr>
            <a:r>
              <a:rPr lang="es-MX" altLang="es-ES" sz="3200" b="1" dirty="0">
                <a:solidFill>
                  <a:schemeClr val="tx1">
                    <a:lumMod val="75000"/>
                    <a:lumOff val="25000"/>
                  </a:schemeClr>
                </a:solidFill>
              </a:rPr>
              <a:t>DETERMINACIÓN DEL SALDO DE LA CUENTA DE ANTICIPOS</a:t>
            </a:r>
          </a:p>
        </p:txBody>
      </p:sp>
      <p:graphicFrame>
        <p:nvGraphicFramePr>
          <p:cNvPr id="4" name="3 Marcador de contenido">
            <a:extLst>
              <a:ext uri="{FF2B5EF4-FFF2-40B4-BE49-F238E27FC236}">
                <a16:creationId xmlns:a16="http://schemas.microsoft.com/office/drawing/2014/main" id="{45DC062E-BF86-47CC-BCC8-DC31AACED2AD}"/>
              </a:ext>
            </a:extLst>
          </p:cNvPr>
          <p:cNvGraphicFramePr>
            <a:graphicFrameLocks noGrp="1"/>
          </p:cNvGraphicFramePr>
          <p:nvPr>
            <p:ph idx="1"/>
          </p:nvPr>
        </p:nvGraphicFramePr>
        <p:xfrm>
          <a:off x="4039394" y="2422177"/>
          <a:ext cx="4113212" cy="3246440"/>
        </p:xfrm>
        <a:graphic>
          <a:graphicData uri="http://schemas.openxmlformats.org/drawingml/2006/table">
            <a:tbl>
              <a:tblPr firstRow="1" bandRow="1">
                <a:tableStyleId>{5C22544A-7EE6-4342-B048-85BDC9FD1C3A}</a:tableStyleId>
              </a:tblPr>
              <a:tblGrid>
                <a:gridCol w="581012">
                  <a:extLst>
                    <a:ext uri="{9D8B030D-6E8A-4147-A177-3AD203B41FA5}">
                      <a16:colId xmlns:a16="http://schemas.microsoft.com/office/drawing/2014/main" val="20000"/>
                    </a:ext>
                  </a:extLst>
                </a:gridCol>
                <a:gridCol w="3532200">
                  <a:extLst>
                    <a:ext uri="{9D8B030D-6E8A-4147-A177-3AD203B41FA5}">
                      <a16:colId xmlns:a16="http://schemas.microsoft.com/office/drawing/2014/main" val="20001"/>
                    </a:ext>
                  </a:extLst>
                </a:gridCol>
              </a:tblGrid>
              <a:tr h="281967">
                <a:tc>
                  <a:txBody>
                    <a:bodyPr/>
                    <a:lstStyle/>
                    <a:p>
                      <a:endParaRPr lang="es-MX" sz="1400" dirty="0"/>
                    </a:p>
                  </a:txBody>
                  <a:tcPr marL="68597" marR="68597" marT="34291" marB="34291"/>
                </a:tc>
                <a:tc>
                  <a:txBody>
                    <a:bodyPr/>
                    <a:lstStyle/>
                    <a:p>
                      <a:endParaRPr lang="es-MX" sz="1400"/>
                    </a:p>
                  </a:txBody>
                  <a:tcPr marL="68597" marR="68597" marT="34291" marB="34291"/>
                </a:tc>
                <a:extLst>
                  <a:ext uri="{0D108BD9-81ED-4DB2-BD59-A6C34878D82A}">
                    <a16:rowId xmlns:a16="http://schemas.microsoft.com/office/drawing/2014/main" val="10000"/>
                  </a:ext>
                </a:extLst>
              </a:tr>
              <a:tr h="495352">
                <a:tc>
                  <a:txBody>
                    <a:bodyPr/>
                    <a:lstStyle/>
                    <a:p>
                      <a:endParaRPr lang="es-MX" sz="1400" dirty="0"/>
                    </a:p>
                  </a:txBody>
                  <a:tcPr marL="68597" marR="68597" marT="34291" marB="34291"/>
                </a:tc>
                <a:tc>
                  <a:txBody>
                    <a:bodyPr/>
                    <a:lstStyle/>
                    <a:p>
                      <a:r>
                        <a:rPr lang="es-MX" sz="1400" dirty="0"/>
                        <a:t>SALDO INICIAL DE LA CUENTA</a:t>
                      </a:r>
                      <a:r>
                        <a:rPr lang="es-MX" sz="1400" baseline="0" dirty="0"/>
                        <a:t> DE ANTICIPOS</a:t>
                      </a:r>
                      <a:endParaRPr lang="es-MX" sz="1400" dirty="0"/>
                    </a:p>
                  </a:txBody>
                  <a:tcPr marL="68597" marR="68597" marT="34291" marB="34291"/>
                </a:tc>
                <a:extLst>
                  <a:ext uri="{0D108BD9-81ED-4DB2-BD59-A6C34878D82A}">
                    <a16:rowId xmlns:a16="http://schemas.microsoft.com/office/drawing/2014/main" val="10001"/>
                  </a:ext>
                </a:extLst>
              </a:tr>
              <a:tr h="281967">
                <a:tc>
                  <a:txBody>
                    <a:bodyPr/>
                    <a:lstStyle/>
                    <a:p>
                      <a:r>
                        <a:rPr lang="es-MX" sz="1400" dirty="0"/>
                        <a:t>(+)</a:t>
                      </a:r>
                    </a:p>
                  </a:txBody>
                  <a:tcPr marL="68597" marR="68597" marT="34291" marB="34291"/>
                </a:tc>
                <a:tc>
                  <a:txBody>
                    <a:bodyPr/>
                    <a:lstStyle/>
                    <a:p>
                      <a:r>
                        <a:rPr lang="es-MX" sz="1400" dirty="0"/>
                        <a:t>COBROS TOTALES (producto no entregado)</a:t>
                      </a:r>
                    </a:p>
                  </a:txBody>
                  <a:tcPr marL="68597" marR="68597" marT="34291" marB="34291"/>
                </a:tc>
                <a:extLst>
                  <a:ext uri="{0D108BD9-81ED-4DB2-BD59-A6C34878D82A}">
                    <a16:rowId xmlns:a16="http://schemas.microsoft.com/office/drawing/2014/main" val="10002"/>
                  </a:ext>
                </a:extLst>
              </a:tr>
              <a:tr h="495352">
                <a:tc>
                  <a:txBody>
                    <a:bodyPr/>
                    <a:lstStyle/>
                    <a:p>
                      <a:endParaRPr lang="es-MX" sz="1400"/>
                    </a:p>
                  </a:txBody>
                  <a:tcPr marL="68597" marR="68597" marT="34291" marB="34291"/>
                </a:tc>
                <a:tc>
                  <a:txBody>
                    <a:bodyPr/>
                    <a:lstStyle/>
                    <a:p>
                      <a:r>
                        <a:rPr lang="es-MX" sz="1400" dirty="0"/>
                        <a:t>COBROS</a:t>
                      </a:r>
                      <a:r>
                        <a:rPr lang="es-MX" sz="1400" baseline="0" dirty="0"/>
                        <a:t> PARCIALES (producto no entregado)</a:t>
                      </a:r>
                      <a:endParaRPr lang="es-MX" sz="1400" dirty="0"/>
                    </a:p>
                  </a:txBody>
                  <a:tcPr marL="68597" marR="68597" marT="34291" marB="34291"/>
                </a:tc>
                <a:extLst>
                  <a:ext uri="{0D108BD9-81ED-4DB2-BD59-A6C34878D82A}">
                    <a16:rowId xmlns:a16="http://schemas.microsoft.com/office/drawing/2014/main" val="10003"/>
                  </a:ext>
                </a:extLst>
              </a:tr>
              <a:tr h="281967">
                <a:tc>
                  <a:txBody>
                    <a:bodyPr/>
                    <a:lstStyle/>
                    <a:p>
                      <a:endParaRPr lang="es-MX" sz="1400"/>
                    </a:p>
                  </a:txBody>
                  <a:tcPr marL="68597" marR="68597" marT="34291" marB="34291"/>
                </a:tc>
                <a:tc>
                  <a:txBody>
                    <a:bodyPr/>
                    <a:lstStyle/>
                    <a:p>
                      <a:r>
                        <a:rPr lang="es-MX" sz="1400" dirty="0"/>
                        <a:t>ANTICIPOS</a:t>
                      </a:r>
                      <a:r>
                        <a:rPr lang="es-MX" sz="1400" baseline="0" dirty="0"/>
                        <a:t> RECIBIDOS (bienes no entregados)</a:t>
                      </a:r>
                      <a:endParaRPr lang="es-MX" sz="1400" dirty="0"/>
                    </a:p>
                  </a:txBody>
                  <a:tcPr marL="68597" marR="68597" marT="34291" marB="34291"/>
                </a:tc>
                <a:extLst>
                  <a:ext uri="{0D108BD9-81ED-4DB2-BD59-A6C34878D82A}">
                    <a16:rowId xmlns:a16="http://schemas.microsoft.com/office/drawing/2014/main" val="10004"/>
                  </a:ext>
                </a:extLst>
              </a:tr>
              <a:tr h="281967">
                <a:tc>
                  <a:txBody>
                    <a:bodyPr/>
                    <a:lstStyle/>
                    <a:p>
                      <a:endParaRPr lang="es-MX" sz="1400" dirty="0"/>
                    </a:p>
                  </a:txBody>
                  <a:tcPr marL="68597" marR="68597" marT="34291" marB="34291"/>
                </a:tc>
                <a:tc>
                  <a:txBody>
                    <a:bodyPr/>
                    <a:lstStyle/>
                    <a:p>
                      <a:endParaRPr lang="es-MX" sz="1400" dirty="0"/>
                    </a:p>
                  </a:txBody>
                  <a:tcPr marL="68597" marR="68597" marT="34291" marB="34291"/>
                </a:tc>
                <a:extLst>
                  <a:ext uri="{0D108BD9-81ED-4DB2-BD59-A6C34878D82A}">
                    <a16:rowId xmlns:a16="http://schemas.microsoft.com/office/drawing/2014/main" val="10005"/>
                  </a:ext>
                </a:extLst>
              </a:tr>
              <a:tr h="281967">
                <a:tc>
                  <a:txBody>
                    <a:bodyPr/>
                    <a:lstStyle/>
                    <a:p>
                      <a:r>
                        <a:rPr lang="es-MX" sz="1400" dirty="0"/>
                        <a:t>(-)</a:t>
                      </a:r>
                    </a:p>
                  </a:txBody>
                  <a:tcPr marL="68597" marR="68597" marT="34291" marB="34291"/>
                </a:tc>
                <a:tc>
                  <a:txBody>
                    <a:bodyPr/>
                    <a:lstStyle/>
                    <a:p>
                      <a:r>
                        <a:rPr lang="es-MX" sz="1400" dirty="0"/>
                        <a:t>COBROS TOTALES(Bienes entregados)</a:t>
                      </a:r>
                    </a:p>
                  </a:txBody>
                  <a:tcPr marL="68597" marR="68597" marT="34291" marB="34291"/>
                </a:tc>
                <a:extLst>
                  <a:ext uri="{0D108BD9-81ED-4DB2-BD59-A6C34878D82A}">
                    <a16:rowId xmlns:a16="http://schemas.microsoft.com/office/drawing/2014/main" val="10006"/>
                  </a:ext>
                </a:extLst>
              </a:tr>
              <a:tr h="281967">
                <a:tc>
                  <a:txBody>
                    <a:bodyPr/>
                    <a:lstStyle/>
                    <a:p>
                      <a:endParaRPr lang="es-MX" sz="1400" dirty="0"/>
                    </a:p>
                  </a:txBody>
                  <a:tcPr marL="68597" marR="68597" marT="34291" marB="34291"/>
                </a:tc>
                <a:tc>
                  <a:txBody>
                    <a:bodyPr/>
                    <a:lstStyle/>
                    <a:p>
                      <a:r>
                        <a:rPr lang="es-MX" sz="1400" dirty="0"/>
                        <a:t>COBROS PARCIALES(bienes entregados)</a:t>
                      </a:r>
                    </a:p>
                  </a:txBody>
                  <a:tcPr marL="68597" marR="68597" marT="34291" marB="34291"/>
                </a:tc>
                <a:extLst>
                  <a:ext uri="{0D108BD9-81ED-4DB2-BD59-A6C34878D82A}">
                    <a16:rowId xmlns:a16="http://schemas.microsoft.com/office/drawing/2014/main" val="10007"/>
                  </a:ext>
                </a:extLst>
              </a:tr>
              <a:tr h="281967">
                <a:tc>
                  <a:txBody>
                    <a:bodyPr/>
                    <a:lstStyle/>
                    <a:p>
                      <a:endParaRPr lang="es-MX" sz="1400" u="none" dirty="0"/>
                    </a:p>
                  </a:txBody>
                  <a:tcPr marL="68597" marR="68597" marT="34291" marB="34291"/>
                </a:tc>
                <a:tc>
                  <a:txBody>
                    <a:bodyPr/>
                    <a:lstStyle/>
                    <a:p>
                      <a:r>
                        <a:rPr lang="es-MX" sz="1400" u="none" dirty="0"/>
                        <a:t>ANTICIPOS FACTURADOS (entregados)</a:t>
                      </a:r>
                    </a:p>
                  </a:txBody>
                  <a:tcPr marL="68597" marR="68597" marT="34291" marB="34291"/>
                </a:tc>
                <a:extLst>
                  <a:ext uri="{0D108BD9-81ED-4DB2-BD59-A6C34878D82A}">
                    <a16:rowId xmlns:a16="http://schemas.microsoft.com/office/drawing/2014/main" val="10008"/>
                  </a:ext>
                </a:extLst>
              </a:tr>
              <a:tr h="281967">
                <a:tc>
                  <a:txBody>
                    <a:bodyPr/>
                    <a:lstStyle/>
                    <a:p>
                      <a:r>
                        <a:rPr lang="es-MX" sz="1400" dirty="0"/>
                        <a:t>(=)</a:t>
                      </a:r>
                    </a:p>
                  </a:txBody>
                  <a:tcPr marL="68597" marR="68597" marT="34291" marB="34291"/>
                </a:tc>
                <a:tc>
                  <a:txBody>
                    <a:bodyPr/>
                    <a:lstStyle/>
                    <a:p>
                      <a:r>
                        <a:rPr lang="es-MX" sz="1400" dirty="0"/>
                        <a:t>SALDO DE LA CUENTA ACUMULABLE</a:t>
                      </a:r>
                    </a:p>
                  </a:txBody>
                  <a:tcPr marL="68597" marR="68597" marT="34291" marB="34291"/>
                </a:tc>
                <a:extLst>
                  <a:ext uri="{0D108BD9-81ED-4DB2-BD59-A6C34878D82A}">
                    <a16:rowId xmlns:a16="http://schemas.microsoft.com/office/drawing/2014/main" val="10009"/>
                  </a:ext>
                </a:extLst>
              </a:tr>
            </a:tbl>
          </a:graphicData>
        </a:graphic>
      </p:graphicFrame>
      <p:sp>
        <p:nvSpPr>
          <p:cNvPr id="2" name="Marcador de número de diapositiva 1">
            <a:extLst>
              <a:ext uri="{FF2B5EF4-FFF2-40B4-BE49-F238E27FC236}">
                <a16:creationId xmlns:a16="http://schemas.microsoft.com/office/drawing/2014/main" id="{320AFF82-2F73-41D7-BD32-C6E70BDE413E}"/>
              </a:ext>
            </a:extLst>
          </p:cNvPr>
          <p:cNvSpPr>
            <a:spLocks noGrp="1"/>
          </p:cNvSpPr>
          <p:nvPr>
            <p:ph type="sldNum" sz="quarter" idx="12"/>
          </p:nvPr>
        </p:nvSpPr>
        <p:spPr/>
        <p:txBody>
          <a:bodyPr/>
          <a:lstStyle/>
          <a:p>
            <a:fld id="{8C17CCC5-45F3-4835-8A02-19EE170C47B2}" type="slidenum">
              <a:rPr lang="es-ES" smtClean="0"/>
              <a:pPr/>
              <a:t>121</a:t>
            </a:fld>
            <a:endParaRPr lang="es-ES" dirty="0"/>
          </a:p>
        </p:txBody>
      </p:sp>
      <p:sp>
        <p:nvSpPr>
          <p:cNvPr id="5" name="3 Marcador de número de diapositiva">
            <a:extLst>
              <a:ext uri="{FF2B5EF4-FFF2-40B4-BE49-F238E27FC236}">
                <a16:creationId xmlns:a16="http://schemas.microsoft.com/office/drawing/2014/main" id="{DFDC9E10-B067-4725-9183-75BD4327E98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121</a:t>
            </a:fld>
            <a:endParaRPr lang="es-MX" altLang="es-MX" sz="1050" b="1"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4BB7BC-8195-45F0-9DD1-FF958E572492}"/>
              </a:ext>
            </a:extLst>
          </p:cNvPr>
          <p:cNvSpPr>
            <a:spLocks noGrp="1"/>
          </p:cNvSpPr>
          <p:nvPr>
            <p:ph type="title"/>
          </p:nvPr>
        </p:nvSpPr>
        <p:spPr>
          <a:xfrm>
            <a:off x="1175760" y="820491"/>
            <a:ext cx="10515600" cy="1066501"/>
          </a:xfrm>
        </p:spPr>
        <p:txBody>
          <a:bodyPr/>
          <a:lstStyle/>
          <a:p>
            <a:r>
              <a:rPr lang="es-MX" b="1" dirty="0"/>
              <a:t>Determinación costo estimado</a:t>
            </a:r>
          </a:p>
        </p:txBody>
      </p:sp>
      <p:graphicFrame>
        <p:nvGraphicFramePr>
          <p:cNvPr id="4" name="Marcador de contenido 3">
            <a:extLst>
              <a:ext uri="{FF2B5EF4-FFF2-40B4-BE49-F238E27FC236}">
                <a16:creationId xmlns:a16="http://schemas.microsoft.com/office/drawing/2014/main" id="{2E060A56-9B5D-4428-A78A-DDD4110BCC67}"/>
              </a:ext>
            </a:extLst>
          </p:cNvPr>
          <p:cNvGraphicFramePr>
            <a:graphicFrameLocks noGrp="1"/>
          </p:cNvGraphicFramePr>
          <p:nvPr>
            <p:ph idx="1"/>
          </p:nvPr>
        </p:nvGraphicFramePr>
        <p:xfrm>
          <a:off x="2822713" y="2385391"/>
          <a:ext cx="6321286" cy="3854090"/>
        </p:xfrm>
        <a:graphic>
          <a:graphicData uri="http://schemas.openxmlformats.org/drawingml/2006/table">
            <a:tbl>
              <a:tblPr>
                <a:tableStyleId>{5C22544A-7EE6-4342-B048-85BDC9FD1C3A}</a:tableStyleId>
              </a:tblPr>
              <a:tblGrid>
                <a:gridCol w="1377937">
                  <a:extLst>
                    <a:ext uri="{9D8B030D-6E8A-4147-A177-3AD203B41FA5}">
                      <a16:colId xmlns:a16="http://schemas.microsoft.com/office/drawing/2014/main" val="664738928"/>
                    </a:ext>
                  </a:extLst>
                </a:gridCol>
                <a:gridCol w="1377937">
                  <a:extLst>
                    <a:ext uri="{9D8B030D-6E8A-4147-A177-3AD203B41FA5}">
                      <a16:colId xmlns:a16="http://schemas.microsoft.com/office/drawing/2014/main" val="650345887"/>
                    </a:ext>
                  </a:extLst>
                </a:gridCol>
                <a:gridCol w="1705197">
                  <a:extLst>
                    <a:ext uri="{9D8B030D-6E8A-4147-A177-3AD203B41FA5}">
                      <a16:colId xmlns:a16="http://schemas.microsoft.com/office/drawing/2014/main" val="1722755283"/>
                    </a:ext>
                  </a:extLst>
                </a:gridCol>
                <a:gridCol w="482278">
                  <a:extLst>
                    <a:ext uri="{9D8B030D-6E8A-4147-A177-3AD203B41FA5}">
                      <a16:colId xmlns:a16="http://schemas.microsoft.com/office/drawing/2014/main" val="931460936"/>
                    </a:ext>
                  </a:extLst>
                </a:gridCol>
                <a:gridCol w="1377937">
                  <a:extLst>
                    <a:ext uri="{9D8B030D-6E8A-4147-A177-3AD203B41FA5}">
                      <a16:colId xmlns:a16="http://schemas.microsoft.com/office/drawing/2014/main" val="3859290575"/>
                    </a:ext>
                  </a:extLst>
                </a:gridCol>
              </a:tblGrid>
              <a:tr h="254395">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17199883"/>
                  </a:ext>
                </a:extLst>
              </a:tr>
              <a:tr h="267115">
                <a:tc gridSpan="4">
                  <a:txBody>
                    <a:bodyPr/>
                    <a:lstStyle/>
                    <a:p>
                      <a:pPr algn="l" fontAlgn="b"/>
                      <a:r>
                        <a:rPr lang="es-MX" sz="1600" u="none" strike="noStrike" dirty="0">
                          <a:effectLst/>
                        </a:rPr>
                        <a:t>DETERMINACIÓN DE LA PROPORCIÓN COSTO</a:t>
                      </a:r>
                      <a:endParaRPr lang="es-MX" sz="16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600" u="none" strike="noStrike">
                          <a:effectLst/>
                        </a:rPr>
                        <a:t> </a:t>
                      </a:r>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0983865"/>
                  </a:ext>
                </a:extLst>
              </a:tr>
              <a:tr h="254395">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65614991"/>
                  </a:ext>
                </a:extLst>
              </a:tr>
              <a:tr h="460456">
                <a:tc gridSpan="2">
                  <a:txBody>
                    <a:bodyPr/>
                    <a:lstStyle/>
                    <a:p>
                      <a:pPr algn="l" fontAlgn="b"/>
                      <a:r>
                        <a:rPr lang="es-MX" sz="1600" u="none" strike="noStrike">
                          <a:effectLst/>
                        </a:rPr>
                        <a:t>costo de lo vendido </a:t>
                      </a:r>
                      <a:endParaRPr lang="es-MX" sz="16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a:txBody>
                    <a:bodyPr/>
                    <a:lstStyle/>
                    <a:p>
                      <a:pPr algn="l" fontAlgn="b"/>
                      <a:r>
                        <a:rPr lang="es-MX" sz="1600" u="none" strike="noStrike">
                          <a:effectLst/>
                        </a:rPr>
                        <a:t>   41,772,948.00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600" u="none" strike="noStrike">
                          <a:effectLst/>
                        </a:rPr>
                        <a:t>=</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600" u="none" strike="noStrike">
                          <a:effectLst/>
                        </a:rPr>
                        <a:t>               0.73 </a:t>
                      </a:r>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39371707"/>
                  </a:ext>
                </a:extLst>
              </a:tr>
              <a:tr h="460456">
                <a:tc gridSpan="2">
                  <a:txBody>
                    <a:bodyPr/>
                    <a:lstStyle/>
                    <a:p>
                      <a:pPr algn="l" fontAlgn="b"/>
                      <a:r>
                        <a:rPr lang="es-MX" sz="1600" u="none" strike="noStrike">
                          <a:effectLst/>
                        </a:rPr>
                        <a:t>ingresos por la actividad</a:t>
                      </a:r>
                      <a:endParaRPr lang="es-MX" sz="16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a:txBody>
                    <a:bodyPr/>
                    <a:lstStyle/>
                    <a:p>
                      <a:pPr algn="l" fontAlgn="b"/>
                      <a:r>
                        <a:rPr lang="es-MX" sz="1600" u="none" strike="noStrike">
                          <a:effectLst/>
                        </a:rPr>
                        <a:t>   57,112,261.00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0066071"/>
                  </a:ext>
                </a:extLst>
              </a:tr>
              <a:tr h="254395">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8087993"/>
                  </a:ext>
                </a:extLst>
              </a:tr>
              <a:tr h="254395">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139467"/>
                  </a:ext>
                </a:extLst>
              </a:tr>
              <a:tr h="267115">
                <a:tc gridSpan="3">
                  <a:txBody>
                    <a:bodyPr/>
                    <a:lstStyle/>
                    <a:p>
                      <a:pPr algn="l" fontAlgn="b"/>
                      <a:r>
                        <a:rPr lang="es-MX" sz="1600" u="none" strike="noStrike" dirty="0">
                          <a:effectLst/>
                        </a:rPr>
                        <a:t>Determinación costo estimado</a:t>
                      </a:r>
                      <a:endParaRPr lang="es-MX" sz="16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hMerge="1">
                  <a:txBody>
                    <a:bodyPr/>
                    <a:lstStyle/>
                    <a:p>
                      <a:endParaRPr lang="es-MX"/>
                    </a:p>
                  </a:txBody>
                  <a:tcPr/>
                </a:tc>
                <a:tc>
                  <a:txBody>
                    <a:bodyPr/>
                    <a:lstStyle/>
                    <a:p>
                      <a:pPr algn="l" fontAlgn="b"/>
                      <a:r>
                        <a:rPr lang="es-MX" sz="1600" u="none" strike="noStrike">
                          <a:effectLst/>
                        </a:rPr>
                        <a:t>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8016496"/>
                  </a:ext>
                </a:extLst>
              </a:tr>
              <a:tr h="460456">
                <a:tc gridSpan="2">
                  <a:txBody>
                    <a:bodyPr/>
                    <a:lstStyle/>
                    <a:p>
                      <a:pPr algn="l" fontAlgn="b"/>
                      <a:r>
                        <a:rPr lang="es-MX" sz="1600" u="none" strike="noStrike">
                          <a:effectLst/>
                        </a:rPr>
                        <a:t>Saldo acumulable</a:t>
                      </a:r>
                      <a:endParaRPr lang="es-MX" sz="16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a:txBody>
                    <a:bodyPr/>
                    <a:lstStyle/>
                    <a:p>
                      <a:pPr algn="l" fontAlgn="b"/>
                      <a:r>
                        <a:rPr lang="es-MX" sz="1600" u="none" strike="noStrike">
                          <a:effectLst/>
                        </a:rPr>
                        <a:t>     4,043,226.38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51028450"/>
                  </a:ext>
                </a:extLst>
              </a:tr>
              <a:tr h="460456">
                <a:tc gridSpan="2">
                  <a:txBody>
                    <a:bodyPr/>
                    <a:lstStyle/>
                    <a:p>
                      <a:pPr algn="l" fontAlgn="b"/>
                      <a:r>
                        <a:rPr lang="es-MX" sz="1600" u="none" strike="noStrike" dirty="0">
                          <a:effectLst/>
                        </a:rPr>
                        <a:t>proporción costo</a:t>
                      </a:r>
                      <a:endParaRPr lang="es-MX" sz="1600" b="0"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a:txBody>
                    <a:bodyPr/>
                    <a:lstStyle/>
                    <a:p>
                      <a:pPr algn="l" fontAlgn="b"/>
                      <a:r>
                        <a:rPr lang="es-MX" sz="1600" u="none" strike="noStrike">
                          <a:effectLst/>
                        </a:rPr>
                        <a:t>                      0.73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99292916"/>
                  </a:ext>
                </a:extLst>
              </a:tr>
              <a:tr h="460456">
                <a:tc gridSpan="2">
                  <a:txBody>
                    <a:bodyPr/>
                    <a:lstStyle/>
                    <a:p>
                      <a:pPr algn="l" fontAlgn="b"/>
                      <a:r>
                        <a:rPr lang="es-MX" sz="1600" u="none" strike="noStrike">
                          <a:effectLst/>
                        </a:rPr>
                        <a:t>Costo Estimado</a:t>
                      </a:r>
                      <a:endParaRPr lang="es-MX" sz="16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s-MX"/>
                    </a:p>
                  </a:txBody>
                  <a:tcPr/>
                </a:tc>
                <a:tc>
                  <a:txBody>
                    <a:bodyPr/>
                    <a:lstStyle/>
                    <a:p>
                      <a:pPr algn="l" fontAlgn="b"/>
                      <a:r>
                        <a:rPr lang="es-MX" sz="1600" u="none" strike="noStrike">
                          <a:effectLst/>
                        </a:rPr>
                        <a:t>     2,957,289.42 </a:t>
                      </a:r>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64134743"/>
                  </a:ext>
                </a:extLst>
              </a:tr>
            </a:tbl>
          </a:graphicData>
        </a:graphic>
      </p:graphicFrame>
      <p:sp>
        <p:nvSpPr>
          <p:cNvPr id="3" name="Marcador de número de diapositiva 2">
            <a:extLst>
              <a:ext uri="{FF2B5EF4-FFF2-40B4-BE49-F238E27FC236}">
                <a16:creationId xmlns:a16="http://schemas.microsoft.com/office/drawing/2014/main" id="{84240D96-6074-4C76-9292-1B70667F8850}"/>
              </a:ext>
            </a:extLst>
          </p:cNvPr>
          <p:cNvSpPr>
            <a:spLocks noGrp="1"/>
          </p:cNvSpPr>
          <p:nvPr>
            <p:ph type="sldNum" sz="quarter" idx="12"/>
          </p:nvPr>
        </p:nvSpPr>
        <p:spPr/>
        <p:txBody>
          <a:bodyPr/>
          <a:lstStyle/>
          <a:p>
            <a:fld id="{8C17CCC5-45F3-4835-8A02-19EE170C47B2}" type="slidenum">
              <a:rPr lang="es-ES" smtClean="0"/>
              <a:pPr/>
              <a:t>122</a:t>
            </a:fld>
            <a:endParaRPr lang="es-ES" dirty="0"/>
          </a:p>
        </p:txBody>
      </p:sp>
      <p:sp>
        <p:nvSpPr>
          <p:cNvPr id="5" name="3 Marcador de número de diapositiva">
            <a:extLst>
              <a:ext uri="{FF2B5EF4-FFF2-40B4-BE49-F238E27FC236}">
                <a16:creationId xmlns:a16="http://schemas.microsoft.com/office/drawing/2014/main" id="{BB0B55C2-3760-47CD-99F7-792921D21517}"/>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122</a:t>
            </a:fld>
            <a:endParaRPr lang="es-MX" altLang="es-MX" sz="1050" b="1" dirty="0"/>
          </a:p>
        </p:txBody>
      </p:sp>
    </p:spTree>
    <p:extLst>
      <p:ext uri="{BB962C8B-B14F-4D97-AF65-F5344CB8AC3E}">
        <p14:creationId xmlns:p14="http://schemas.microsoft.com/office/powerpoint/2010/main" val="42006289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ítulo 1">
            <a:extLst>
              <a:ext uri="{FF2B5EF4-FFF2-40B4-BE49-F238E27FC236}">
                <a16:creationId xmlns:a16="http://schemas.microsoft.com/office/drawing/2014/main" id="{82715186-8E19-4CD6-8ED4-AFBB24A12781}"/>
              </a:ext>
            </a:extLst>
          </p:cNvPr>
          <p:cNvSpPr>
            <a:spLocks noGrp="1" noChangeArrowheads="1"/>
          </p:cNvSpPr>
          <p:nvPr>
            <p:ph type="title"/>
          </p:nvPr>
        </p:nvSpPr>
        <p:spPr>
          <a:xfrm>
            <a:off x="289559" y="1158215"/>
            <a:ext cx="11689081" cy="449717"/>
          </a:xfrm>
        </p:spPr>
        <p:txBody>
          <a:bodyPr>
            <a:normAutofit fontScale="90000"/>
          </a:bodyPr>
          <a:lstStyle/>
          <a:p>
            <a:pPr algn="ctr"/>
            <a:r>
              <a:rPr lang="es-ES" altLang="es-MX" sz="2800" b="1" dirty="0"/>
              <a:t>Opción para disminuir los anticipos acumulados en la determinación del pago provisional correspondiente a la emisión del CFDI (Regla 3.2.24)</a:t>
            </a:r>
            <a:endParaRPr lang="es-MX" altLang="es-MX" sz="2800" dirty="0"/>
          </a:p>
        </p:txBody>
      </p:sp>
      <p:sp>
        <p:nvSpPr>
          <p:cNvPr id="3" name="Marcador de contenido 2">
            <a:extLst>
              <a:ext uri="{FF2B5EF4-FFF2-40B4-BE49-F238E27FC236}">
                <a16:creationId xmlns:a16="http://schemas.microsoft.com/office/drawing/2014/main" id="{3FFA45A7-7B66-4A28-8EEB-3D6142A3C1C6}"/>
              </a:ext>
            </a:extLst>
          </p:cNvPr>
          <p:cNvSpPr>
            <a:spLocks noGrp="1"/>
          </p:cNvSpPr>
          <p:nvPr>
            <p:ph idx="1"/>
          </p:nvPr>
        </p:nvSpPr>
        <p:spPr/>
        <p:txBody>
          <a:bodyPr>
            <a:normAutofit/>
          </a:bodyPr>
          <a:lstStyle/>
          <a:p>
            <a:pPr marL="0" indent="0" algn="just">
              <a:buNone/>
              <a:defRPr/>
            </a:pPr>
            <a:r>
              <a:rPr lang="es-MX" sz="2000" dirty="0"/>
              <a:t>Los contribuyentes del Título II de la Ley del ISR que obtengan ingresos por concepto de anticipos en un ejercicio fiscal, deberán emitir los CFDI en el mes respectivo de acuerdo con la guía de llenado de los CFDI que señala el Anexo 20 y acumular como ingreso en el periodo del pago provisional respectivo el monto del anticipo.</a:t>
            </a:r>
          </a:p>
          <a:p>
            <a:pPr marL="0" indent="0" algn="just">
              <a:buNone/>
              <a:defRPr/>
            </a:pPr>
            <a:r>
              <a:rPr lang="es-MX" sz="2000" dirty="0"/>
              <a:t>Asimismo, en el momento en el que se concrete la operación, emitirán el CFDI por el total del precio o contraprestación pactada, en cuyo caso, podrán optar por acumular como ingreso en el pago provisional del mes que se trate, únicamente la cantidad que resulte de disminuir del precio total de la operación los ingresos por anticipos ya acumulados.</a:t>
            </a:r>
          </a:p>
          <a:p>
            <a:pPr marL="0" indent="0" algn="just">
              <a:buNone/>
              <a:defRPr/>
            </a:pPr>
            <a:r>
              <a:rPr lang="es-MX" sz="2000" dirty="0"/>
              <a:t>Esta opción solo puede aplicarse dentro del ejercicio en el que se realicen los anticipos.</a:t>
            </a:r>
          </a:p>
          <a:p>
            <a:pPr marL="0" indent="0" algn="just">
              <a:buNone/>
              <a:defRPr/>
            </a:pPr>
            <a:endParaRPr lang="es-MX" sz="2000" dirty="0"/>
          </a:p>
        </p:txBody>
      </p:sp>
      <p:sp>
        <p:nvSpPr>
          <p:cNvPr id="2" name="Marcador de número de diapositiva 1">
            <a:extLst>
              <a:ext uri="{FF2B5EF4-FFF2-40B4-BE49-F238E27FC236}">
                <a16:creationId xmlns:a16="http://schemas.microsoft.com/office/drawing/2014/main" id="{09E515D0-7641-4A05-A90E-7251AAAC18F6}"/>
              </a:ext>
            </a:extLst>
          </p:cNvPr>
          <p:cNvSpPr>
            <a:spLocks noGrp="1"/>
          </p:cNvSpPr>
          <p:nvPr>
            <p:ph type="sldNum" sz="quarter" idx="12"/>
          </p:nvPr>
        </p:nvSpPr>
        <p:spPr/>
        <p:txBody>
          <a:bodyPr/>
          <a:lstStyle/>
          <a:p>
            <a:fld id="{EB3B176E-B9E9-46B8-9AF4-3B07F2B7595E}" type="slidenum">
              <a:rPr lang="es-MX" smtClean="0"/>
              <a:t>123</a:t>
            </a:fld>
            <a:endParaRPr lang="es-MX"/>
          </a:p>
        </p:txBody>
      </p:sp>
      <p:sp>
        <p:nvSpPr>
          <p:cNvPr id="5" name="3 Marcador de número de diapositiva">
            <a:extLst>
              <a:ext uri="{FF2B5EF4-FFF2-40B4-BE49-F238E27FC236}">
                <a16:creationId xmlns:a16="http://schemas.microsoft.com/office/drawing/2014/main" id="{F8FD40D1-FCEF-4703-8362-21C0AB57BE69}"/>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123</a:t>
            </a:fld>
            <a:endParaRPr lang="es-MX" altLang="es-MX" sz="1050" b="1"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4B48894A-B85A-49CC-E923-298D6963128B}"/>
              </a:ext>
            </a:extLst>
          </p:cNvPr>
          <p:cNvSpPr>
            <a:spLocks noGrp="1" noChangeArrowheads="1"/>
          </p:cNvSpPr>
          <p:nvPr>
            <p:ph type="title"/>
          </p:nvPr>
        </p:nvSpPr>
        <p:spPr>
          <a:xfrm>
            <a:off x="289559" y="1285805"/>
            <a:ext cx="11689081" cy="449717"/>
          </a:xfrm>
        </p:spPr>
        <p:txBody>
          <a:bodyPr>
            <a:normAutofit fontScale="90000"/>
          </a:bodyPr>
          <a:lstStyle/>
          <a:p>
            <a:pPr algn="ctr"/>
            <a:r>
              <a:rPr lang="es-ES" altLang="es-MX" sz="2800" b="1" dirty="0"/>
              <a:t>Opción para disminuir los anticipos acumulados en la determinación del pago provisional correspondiente a la emisión del CFDI (Regla 3.2.24)</a:t>
            </a:r>
            <a:endParaRPr lang="es-MX" altLang="es-MX" sz="2800" dirty="0"/>
          </a:p>
        </p:txBody>
      </p:sp>
      <p:graphicFrame>
        <p:nvGraphicFramePr>
          <p:cNvPr id="4" name="Marcador de contenido 3">
            <a:extLst>
              <a:ext uri="{FF2B5EF4-FFF2-40B4-BE49-F238E27FC236}">
                <a16:creationId xmlns:a16="http://schemas.microsoft.com/office/drawing/2014/main" id="{9726113F-91B0-41D2-A307-37AF686B3F96}"/>
              </a:ext>
            </a:extLst>
          </p:cNvPr>
          <p:cNvGraphicFramePr>
            <a:graphicFrameLocks noGrp="1"/>
          </p:cNvGraphicFramePr>
          <p:nvPr>
            <p:ph idx="1"/>
          </p:nvPr>
        </p:nvGraphicFramePr>
        <p:xfrm>
          <a:off x="2849217" y="2474913"/>
          <a:ext cx="6307483" cy="1493624"/>
        </p:xfrm>
        <a:graphic>
          <a:graphicData uri="http://schemas.openxmlformats.org/drawingml/2006/table">
            <a:tbl>
              <a:tblPr firstRow="1" bandRow="1">
                <a:tableStyleId>{5C22544A-7EE6-4342-B048-85BDC9FD1C3A}</a:tableStyleId>
              </a:tblPr>
              <a:tblGrid>
                <a:gridCol w="6307483">
                  <a:extLst>
                    <a:ext uri="{9D8B030D-6E8A-4147-A177-3AD203B41FA5}">
                      <a16:colId xmlns:a16="http://schemas.microsoft.com/office/drawing/2014/main" val="1539622021"/>
                    </a:ext>
                  </a:extLst>
                </a:gridCol>
              </a:tblGrid>
              <a:tr h="362767">
                <a:tc>
                  <a:txBody>
                    <a:bodyPr/>
                    <a:lstStyle/>
                    <a:p>
                      <a:endParaRPr lang="es-MX" sz="2000" dirty="0"/>
                    </a:p>
                  </a:txBody>
                  <a:tcPr marL="68581" marR="68581" marT="34303" marB="34303"/>
                </a:tc>
                <a:extLst>
                  <a:ext uri="{0D108BD9-81ED-4DB2-BD59-A6C34878D82A}">
                    <a16:rowId xmlns:a16="http://schemas.microsoft.com/office/drawing/2014/main" val="3357263649"/>
                  </a:ext>
                </a:extLst>
              </a:tr>
              <a:tr h="362767">
                <a:tc>
                  <a:txBody>
                    <a:bodyPr/>
                    <a:lstStyle/>
                    <a:p>
                      <a:r>
                        <a:rPr lang="es-MX" sz="2000" b="1" dirty="0"/>
                        <a:t>INGRESOS FACTURADOS DEL MES</a:t>
                      </a:r>
                    </a:p>
                  </a:txBody>
                  <a:tcPr marL="68581" marR="68581" marT="34303" marB="34303"/>
                </a:tc>
                <a:extLst>
                  <a:ext uri="{0D108BD9-81ED-4DB2-BD59-A6C34878D82A}">
                    <a16:rowId xmlns:a16="http://schemas.microsoft.com/office/drawing/2014/main" val="2025554583"/>
                  </a:ext>
                </a:extLst>
              </a:tr>
              <a:tr h="362767">
                <a:tc>
                  <a:txBody>
                    <a:bodyPr/>
                    <a:lstStyle/>
                    <a:p>
                      <a:r>
                        <a:rPr lang="es-MX" sz="2000" dirty="0"/>
                        <a:t>(-) Anticipos facturados</a:t>
                      </a:r>
                    </a:p>
                  </a:txBody>
                  <a:tcPr marL="68581" marR="68581" marT="34303" marB="34303"/>
                </a:tc>
                <a:extLst>
                  <a:ext uri="{0D108BD9-81ED-4DB2-BD59-A6C34878D82A}">
                    <a16:rowId xmlns:a16="http://schemas.microsoft.com/office/drawing/2014/main" val="2719853656"/>
                  </a:ext>
                </a:extLst>
              </a:tr>
              <a:tr h="362767">
                <a:tc>
                  <a:txBody>
                    <a:bodyPr/>
                    <a:lstStyle/>
                    <a:p>
                      <a:r>
                        <a:rPr lang="es-MX" sz="2000" dirty="0"/>
                        <a:t>(=) Ingresos nominales del periodo</a:t>
                      </a:r>
                    </a:p>
                  </a:txBody>
                  <a:tcPr marL="68581" marR="68581" marT="34303" marB="34303"/>
                </a:tc>
                <a:extLst>
                  <a:ext uri="{0D108BD9-81ED-4DB2-BD59-A6C34878D82A}">
                    <a16:rowId xmlns:a16="http://schemas.microsoft.com/office/drawing/2014/main" val="1354403549"/>
                  </a:ext>
                </a:extLst>
              </a:tr>
            </a:tbl>
          </a:graphicData>
        </a:graphic>
      </p:graphicFrame>
      <p:sp>
        <p:nvSpPr>
          <p:cNvPr id="2" name="Marcador de número de diapositiva 1">
            <a:extLst>
              <a:ext uri="{FF2B5EF4-FFF2-40B4-BE49-F238E27FC236}">
                <a16:creationId xmlns:a16="http://schemas.microsoft.com/office/drawing/2014/main" id="{A988870C-E02F-4284-8874-342E3A8B2751}"/>
              </a:ext>
            </a:extLst>
          </p:cNvPr>
          <p:cNvSpPr>
            <a:spLocks noGrp="1"/>
          </p:cNvSpPr>
          <p:nvPr>
            <p:ph type="sldNum" sz="quarter" idx="12"/>
          </p:nvPr>
        </p:nvSpPr>
        <p:spPr/>
        <p:txBody>
          <a:bodyPr/>
          <a:lstStyle/>
          <a:p>
            <a:fld id="{8C17CCC5-45F3-4835-8A02-19EE170C47B2}" type="slidenum">
              <a:rPr lang="es-ES" smtClean="0"/>
              <a:pPr/>
              <a:t>124</a:t>
            </a:fld>
            <a:endParaRPr lang="es-ES" dirty="0"/>
          </a:p>
        </p:txBody>
      </p:sp>
      <p:sp>
        <p:nvSpPr>
          <p:cNvPr id="5" name="3 Marcador de número de diapositiva">
            <a:extLst>
              <a:ext uri="{FF2B5EF4-FFF2-40B4-BE49-F238E27FC236}">
                <a16:creationId xmlns:a16="http://schemas.microsoft.com/office/drawing/2014/main" id="{3279CA9F-C551-4784-BF45-840693E76727}"/>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124</a:t>
            </a:fld>
            <a:endParaRPr lang="es-MX" altLang="es-MX" sz="1050" b="1"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ítulo 1">
            <a:extLst>
              <a:ext uri="{FF2B5EF4-FFF2-40B4-BE49-F238E27FC236}">
                <a16:creationId xmlns:a16="http://schemas.microsoft.com/office/drawing/2014/main" id="{8187A9BD-8D35-4821-B14D-A420AB38022B}"/>
              </a:ext>
            </a:extLst>
          </p:cNvPr>
          <p:cNvSpPr>
            <a:spLocks noGrp="1" noChangeArrowheads="1"/>
          </p:cNvSpPr>
          <p:nvPr>
            <p:ph type="title"/>
          </p:nvPr>
        </p:nvSpPr>
        <p:spPr/>
        <p:txBody>
          <a:bodyPr>
            <a:normAutofit/>
          </a:bodyPr>
          <a:lstStyle/>
          <a:p>
            <a:pPr algn="ctr"/>
            <a:r>
              <a:rPr lang="es-ES" altLang="es-MX" sz="2800" b="1" dirty="0"/>
              <a:t>Opción para disminuir los anticipos acumulados en la determinación del pago provisional correspondiente a la emisión del CFDI (Regla 3.2.24)</a:t>
            </a:r>
            <a:endParaRPr lang="es-MX" altLang="es-MX" sz="2800" dirty="0"/>
          </a:p>
        </p:txBody>
      </p:sp>
      <p:sp>
        <p:nvSpPr>
          <p:cNvPr id="93187" name="Marcador de contenido 2">
            <a:extLst>
              <a:ext uri="{FF2B5EF4-FFF2-40B4-BE49-F238E27FC236}">
                <a16:creationId xmlns:a16="http://schemas.microsoft.com/office/drawing/2014/main" id="{FCA481E9-52F8-4860-B622-F0E940959625}"/>
              </a:ext>
            </a:extLst>
          </p:cNvPr>
          <p:cNvSpPr>
            <a:spLocks noGrp="1" noChangeArrowheads="1"/>
          </p:cNvSpPr>
          <p:nvPr>
            <p:ph idx="1"/>
          </p:nvPr>
        </p:nvSpPr>
        <p:spPr/>
        <p:txBody>
          <a:bodyPr>
            <a:normAutofit/>
          </a:bodyPr>
          <a:lstStyle/>
          <a:p>
            <a:pPr algn="just"/>
            <a:r>
              <a:rPr lang="es-MX" altLang="es-MX" sz="2000" dirty="0"/>
              <a:t>Los contribuyentes que apliquen lo dispuesto en esta regla, deberán realizar la deducción del costo de lo vendido en términos de la Sección III, Capítulo II del Título II de la Ley del ISR, considerando el total del precio o contraprestación, una vez que hayan emitido el CFDI por el monto total del precio o la contraprestación y acumulado el pago del remanente de cada operación.</a:t>
            </a:r>
          </a:p>
          <a:p>
            <a:pPr algn="just"/>
            <a:r>
              <a:rPr lang="es-MX" altLang="es-MX" sz="2000" dirty="0"/>
              <a:t>Lo dispuesto en esta regla no será aplicable a los constructores (artículo 17 LISR).</a:t>
            </a:r>
          </a:p>
        </p:txBody>
      </p:sp>
      <p:sp>
        <p:nvSpPr>
          <p:cNvPr id="2" name="Marcador de número de diapositiva 1">
            <a:extLst>
              <a:ext uri="{FF2B5EF4-FFF2-40B4-BE49-F238E27FC236}">
                <a16:creationId xmlns:a16="http://schemas.microsoft.com/office/drawing/2014/main" id="{CD5FFC2A-CE84-4B9F-8614-CD305D423629}"/>
              </a:ext>
            </a:extLst>
          </p:cNvPr>
          <p:cNvSpPr>
            <a:spLocks noGrp="1"/>
          </p:cNvSpPr>
          <p:nvPr>
            <p:ph type="sldNum" sz="quarter" idx="12"/>
          </p:nvPr>
        </p:nvSpPr>
        <p:spPr/>
        <p:txBody>
          <a:bodyPr/>
          <a:lstStyle/>
          <a:p>
            <a:fld id="{EB3B176E-B9E9-46B8-9AF4-3B07F2B7595E}" type="slidenum">
              <a:rPr lang="es-MX" smtClean="0"/>
              <a:t>125</a:t>
            </a:fld>
            <a:endParaRPr lang="es-MX"/>
          </a:p>
        </p:txBody>
      </p:sp>
      <p:sp>
        <p:nvSpPr>
          <p:cNvPr id="5" name="3 Marcador de número de diapositiva">
            <a:extLst>
              <a:ext uri="{FF2B5EF4-FFF2-40B4-BE49-F238E27FC236}">
                <a16:creationId xmlns:a16="http://schemas.microsoft.com/office/drawing/2014/main" id="{91F180FE-333C-4827-9782-660F5C7C48F4}"/>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125</a:t>
            </a:fld>
            <a:endParaRPr lang="es-MX" altLang="es-MX" sz="1050" b="1"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008AB05-4608-54BD-C8B3-C75162DCA649}"/>
              </a:ext>
            </a:extLst>
          </p:cNvPr>
          <p:cNvSpPr>
            <a:spLocks noGrp="1"/>
          </p:cNvSpPr>
          <p:nvPr>
            <p:ph type="title"/>
          </p:nvPr>
        </p:nvSpPr>
        <p:spPr/>
        <p:txBody>
          <a:bodyPr/>
          <a:lstStyle/>
          <a:p>
            <a:r>
              <a:rPr lang="es-MX" dirty="0"/>
              <a:t>Deducciones autorizadas</a:t>
            </a:r>
          </a:p>
        </p:txBody>
      </p:sp>
      <p:sp>
        <p:nvSpPr>
          <p:cNvPr id="5" name="Marcador de texto 4">
            <a:extLst>
              <a:ext uri="{FF2B5EF4-FFF2-40B4-BE49-F238E27FC236}">
                <a16:creationId xmlns:a16="http://schemas.microsoft.com/office/drawing/2014/main" id="{4C13B3F4-D6F9-AEA4-FA81-F61868B5E3C6}"/>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4944452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a:extLst>
              <a:ext uri="{FF2B5EF4-FFF2-40B4-BE49-F238E27FC236}">
                <a16:creationId xmlns:a16="http://schemas.microsoft.com/office/drawing/2014/main" id="{F89E4833-F931-4051-993A-5D1DB3ECADF4}"/>
              </a:ext>
            </a:extLst>
          </p:cNvPr>
          <p:cNvSpPr>
            <a:spLocks noGrp="1"/>
          </p:cNvSpPr>
          <p:nvPr>
            <p:ph type="title"/>
          </p:nvPr>
        </p:nvSpPr>
        <p:spPr/>
        <p:txBody>
          <a:bodyPr>
            <a:noAutofit/>
          </a:bodyPr>
          <a:lstStyle/>
          <a:p>
            <a:pPr algn="ctr">
              <a:defRPr/>
            </a:pPr>
            <a:r>
              <a:rPr lang="es-MX" altLang="es-MX" sz="2800" b="1" dirty="0">
                <a:solidFill>
                  <a:schemeClr val="tx1">
                    <a:lumMod val="75000"/>
                    <a:lumOff val="25000"/>
                  </a:schemeClr>
                </a:solidFill>
              </a:rPr>
              <a:t>Deducción de erogaciones que no se pagaron con dinero </a:t>
            </a:r>
            <a:br>
              <a:rPr lang="es-MX" altLang="es-MX" sz="2800" b="1" dirty="0">
                <a:solidFill>
                  <a:schemeClr val="tx1">
                    <a:lumMod val="75000"/>
                    <a:lumOff val="25000"/>
                  </a:schemeClr>
                </a:solidFill>
              </a:rPr>
            </a:br>
            <a:r>
              <a:rPr lang="es-MX" altLang="es-MX" sz="2800" b="1" dirty="0">
                <a:solidFill>
                  <a:schemeClr val="tx1">
                    <a:lumMod val="75000"/>
                    <a:lumOff val="25000"/>
                  </a:schemeClr>
                </a:solidFill>
              </a:rPr>
              <a:t>(Regla 3.3.1.3)</a:t>
            </a:r>
          </a:p>
        </p:txBody>
      </p:sp>
      <p:sp>
        <p:nvSpPr>
          <p:cNvPr id="54275" name="2 Marcador de contenido">
            <a:extLst>
              <a:ext uri="{FF2B5EF4-FFF2-40B4-BE49-F238E27FC236}">
                <a16:creationId xmlns:a16="http://schemas.microsoft.com/office/drawing/2014/main" id="{AAB2FA5A-66FA-46D6-9CFF-02ABCF1E1C77}"/>
              </a:ext>
            </a:extLst>
          </p:cNvPr>
          <p:cNvSpPr>
            <a:spLocks noGrp="1"/>
          </p:cNvSpPr>
          <p:nvPr>
            <p:ph idx="1"/>
          </p:nvPr>
        </p:nvSpPr>
        <p:spPr/>
        <p:txBody>
          <a:bodyPr rtlCol="0">
            <a:normAutofit lnSpcReduction="10000"/>
          </a:bodyPr>
          <a:lstStyle/>
          <a:p>
            <a:pPr marL="0" indent="0" algn="just">
              <a:buNone/>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Se considera que el requisito de deducibilidad consistente en que los pagos cuyo monto exceda de $2,000.00, se efectúen mediante cheque nominativo del contribuyente, tarjeta de crédito, de débito o de servicios, o a través de monederos electrónicos, sólo es aplicable a las obligaciones que se cumplan o se extingan con la entrega de una cantidad en dinero, por lo que están exceptuados aquellos casos en los cuales el interés del acreedor queda satisfecho mediante cualquier otra forma de extinción de las obligaciones que den lugar a las contraprestaciones.</a:t>
            </a:r>
          </a:p>
          <a:p>
            <a:pPr algn="just">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Compensación</a:t>
            </a:r>
          </a:p>
          <a:p>
            <a:pPr algn="just">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Novación</a:t>
            </a:r>
          </a:p>
          <a:p>
            <a:pPr algn="just">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Dación en pago.</a:t>
            </a:r>
          </a:p>
          <a:p>
            <a:pPr algn="just">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Pago con servicios</a:t>
            </a:r>
          </a:p>
          <a:p>
            <a:pPr algn="just">
              <a:defRPr/>
            </a:pPr>
            <a:r>
              <a:rPr lang="es-ES" altLang="es-MX" sz="2000" dirty="0">
                <a:solidFill>
                  <a:schemeClr val="tx1">
                    <a:lumMod val="75000"/>
                    <a:lumOff val="25000"/>
                  </a:schemeClr>
                </a:solidFill>
                <a:latin typeface="Arial" panose="020B0604020202020204" pitchFamily="34" charset="0"/>
                <a:cs typeface="Arial" panose="020B0604020202020204" pitchFamily="34" charset="0"/>
              </a:rPr>
              <a:t>Pago efectuado por terceros.</a:t>
            </a:r>
            <a:endParaRPr lang="es-MX" altLang="es-MX" sz="2000" dirty="0">
              <a:solidFill>
                <a:schemeClr val="tx1">
                  <a:lumMod val="75000"/>
                  <a:lumOff val="25000"/>
                </a:schemeClr>
              </a:solidFill>
              <a:latin typeface="Arial" panose="020B0604020202020204" pitchFamily="34" charset="0"/>
              <a:cs typeface="Arial" panose="020B0604020202020204" pitchFamily="34" charset="0"/>
            </a:endParaRPr>
          </a:p>
          <a:p>
            <a:pPr marL="68580" indent="-68580" algn="just">
              <a:defRPr/>
            </a:pPr>
            <a:endParaRPr lang="es-MX" altLang="es-MX" sz="2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Marcador de número de diapositiva 1">
            <a:extLst>
              <a:ext uri="{FF2B5EF4-FFF2-40B4-BE49-F238E27FC236}">
                <a16:creationId xmlns:a16="http://schemas.microsoft.com/office/drawing/2014/main" id="{E72A4517-3BF5-4CA8-9527-0CDAD18BA574}"/>
              </a:ext>
            </a:extLst>
          </p:cNvPr>
          <p:cNvSpPr>
            <a:spLocks noGrp="1"/>
          </p:cNvSpPr>
          <p:nvPr>
            <p:ph type="sldNum" sz="quarter" idx="12"/>
          </p:nvPr>
        </p:nvSpPr>
        <p:spPr/>
        <p:txBody>
          <a:bodyPr/>
          <a:lstStyle/>
          <a:p>
            <a:fld id="{EB3B176E-B9E9-46B8-9AF4-3B07F2B7595E}" type="slidenum">
              <a:rPr lang="es-MX" smtClean="0"/>
              <a:t>127</a:t>
            </a:fld>
            <a:endParaRPr lang="es-MX"/>
          </a:p>
        </p:txBody>
      </p:sp>
      <p:sp>
        <p:nvSpPr>
          <p:cNvPr id="5" name="3 Marcador de número de diapositiva">
            <a:extLst>
              <a:ext uri="{FF2B5EF4-FFF2-40B4-BE49-F238E27FC236}">
                <a16:creationId xmlns:a16="http://schemas.microsoft.com/office/drawing/2014/main" id="{0303E49E-4535-43A2-82FE-D1F48EB16B9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127</a:t>
            </a:fld>
            <a:endParaRPr lang="es-MX" altLang="es-MX" sz="1050" b="1"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ítulo 1">
            <a:extLst>
              <a:ext uri="{FF2B5EF4-FFF2-40B4-BE49-F238E27FC236}">
                <a16:creationId xmlns:a16="http://schemas.microsoft.com/office/drawing/2014/main" id="{3B15F44A-8B3D-4A0C-85A1-0E2FC014A4DE}"/>
              </a:ext>
            </a:extLst>
          </p:cNvPr>
          <p:cNvSpPr>
            <a:spLocks noGrp="1" noChangeArrowheads="1"/>
          </p:cNvSpPr>
          <p:nvPr>
            <p:ph type="title"/>
          </p:nvPr>
        </p:nvSpPr>
        <p:spPr/>
        <p:txBody>
          <a:bodyPr>
            <a:noAutofit/>
          </a:bodyPr>
          <a:lstStyle/>
          <a:p>
            <a:pPr algn="ctr"/>
            <a:r>
              <a:rPr lang="es-MX" altLang="es-MX" sz="3200" b="1" dirty="0"/>
              <a:t>Deducción de combustibles adquiridos con monedero electrónico</a:t>
            </a:r>
            <a:br>
              <a:rPr lang="es-MX" altLang="es-MX" sz="3200" b="1" dirty="0"/>
            </a:br>
            <a:r>
              <a:rPr lang="es-MX" altLang="es-MX" sz="3200" b="1" dirty="0"/>
              <a:t>(regla 3.3.1.7)</a:t>
            </a:r>
          </a:p>
        </p:txBody>
      </p:sp>
      <p:sp>
        <p:nvSpPr>
          <p:cNvPr id="95235" name="Marcador de contenido 2">
            <a:extLst>
              <a:ext uri="{FF2B5EF4-FFF2-40B4-BE49-F238E27FC236}">
                <a16:creationId xmlns:a16="http://schemas.microsoft.com/office/drawing/2014/main" id="{92B7D4D8-0409-4229-A1DB-9CC14D2E2975}"/>
              </a:ext>
            </a:extLst>
          </p:cNvPr>
          <p:cNvSpPr>
            <a:spLocks noGrp="1" noChangeArrowheads="1"/>
          </p:cNvSpPr>
          <p:nvPr>
            <p:ph idx="1"/>
          </p:nvPr>
        </p:nvSpPr>
        <p:spPr/>
        <p:txBody>
          <a:bodyPr>
            <a:normAutofit lnSpcReduction="10000"/>
          </a:bodyPr>
          <a:lstStyle/>
          <a:p>
            <a:pPr algn="just"/>
            <a:r>
              <a:rPr lang="es-MX" dirty="0"/>
              <a:t>Las personas físicas y morales que adquieran combustibles para vehículos marítimos, aéreos y terrestres, a través de los monederos electrónicos que al efecto autorice el SAT, podrán comprobar la erogación de las comisiones y otros cargos que cobre el emisor del monedero electrónico por sus servicios, así como el pago por la adquisición de combustibles, con el CFDI y el “Complemento de Estado de Cuenta de Combustibles para Monederos Electrónicos Autorizados por el SAT”, respectivamente, que expidan los emisores autorizados en términos de la regla 3.3.1.10., fracción III, por lo que </a:t>
            </a:r>
            <a:r>
              <a:rPr lang="es-MX" b="1" dirty="0"/>
              <a:t>las estaciones de servicio no deberán emitir el CFDI a los clientes adquirentes de combustibles</a:t>
            </a:r>
            <a:r>
              <a:rPr lang="es-MX" dirty="0"/>
              <a:t>, por las operaciones que se realicen a través de monederos electrónicos autorizados por el SAT.</a:t>
            </a:r>
            <a:endParaRPr lang="es-MX" altLang="es-MX" sz="2000" b="1" dirty="0"/>
          </a:p>
          <a:p>
            <a:pPr algn="just"/>
            <a:r>
              <a:rPr lang="es-MX" altLang="es-MX" sz="2000" b="1" dirty="0"/>
              <a:t>La deducción por la adquisición de combustibles</a:t>
            </a:r>
            <a:r>
              <a:rPr lang="es-MX" altLang="es-MX" sz="2000" dirty="0"/>
              <a:t>, así como </a:t>
            </a:r>
            <a:r>
              <a:rPr lang="es-MX" altLang="es-MX" sz="2000" b="1" dirty="0"/>
              <a:t>el acreditamiento de los impuestos</a:t>
            </a:r>
            <a:r>
              <a:rPr lang="es-MX" altLang="es-MX" sz="2000" dirty="0"/>
              <a:t> trasladados </a:t>
            </a:r>
            <a:r>
              <a:rPr lang="es-MX" altLang="es-MX" sz="2000" b="1" dirty="0"/>
              <a:t>podrá realizarse</a:t>
            </a:r>
            <a:r>
              <a:rPr lang="es-MX" altLang="es-MX" sz="2000" dirty="0"/>
              <a:t> hasta que el contribuyente </a:t>
            </a:r>
            <a:r>
              <a:rPr lang="es-MX" altLang="es-MX" sz="2000" b="1" dirty="0"/>
              <a:t>adquirente del combustible cuente con el CFDI</a:t>
            </a:r>
            <a:r>
              <a:rPr lang="es-MX" altLang="es-MX" sz="2000" dirty="0"/>
              <a:t> y el complemento a que se refiere el párrafo anterior y hasta por el monto que ampare el mismo.</a:t>
            </a:r>
          </a:p>
        </p:txBody>
      </p:sp>
      <p:sp>
        <p:nvSpPr>
          <p:cNvPr id="2" name="Marcador de número de diapositiva 1">
            <a:extLst>
              <a:ext uri="{FF2B5EF4-FFF2-40B4-BE49-F238E27FC236}">
                <a16:creationId xmlns:a16="http://schemas.microsoft.com/office/drawing/2014/main" id="{E36C3F64-7A73-4055-B936-878CC035E5BE}"/>
              </a:ext>
            </a:extLst>
          </p:cNvPr>
          <p:cNvSpPr>
            <a:spLocks noGrp="1"/>
          </p:cNvSpPr>
          <p:nvPr>
            <p:ph type="sldNum" sz="quarter" idx="12"/>
          </p:nvPr>
        </p:nvSpPr>
        <p:spPr/>
        <p:txBody>
          <a:bodyPr/>
          <a:lstStyle/>
          <a:p>
            <a:fld id="{8C17CCC5-45F3-4835-8A02-19EE170C47B2}" type="slidenum">
              <a:rPr lang="es-ES" smtClean="0"/>
              <a:pPr/>
              <a:t>128</a:t>
            </a:fld>
            <a:endParaRPr lang="es-ES" dirty="0"/>
          </a:p>
        </p:txBody>
      </p:sp>
      <p:sp>
        <p:nvSpPr>
          <p:cNvPr id="5" name="3 Marcador de número de diapositiva">
            <a:extLst>
              <a:ext uri="{FF2B5EF4-FFF2-40B4-BE49-F238E27FC236}">
                <a16:creationId xmlns:a16="http://schemas.microsoft.com/office/drawing/2014/main" id="{A2A7D0D0-906E-4C10-B345-9D08934BD396}"/>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128</a:t>
            </a:fld>
            <a:endParaRPr lang="es-MX" altLang="es-MX" sz="1050" b="1"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C1A813-E471-433F-85E7-2F88ED774B12}"/>
              </a:ext>
            </a:extLst>
          </p:cNvPr>
          <p:cNvSpPr>
            <a:spLocks noGrp="1"/>
          </p:cNvSpPr>
          <p:nvPr>
            <p:ph type="title"/>
          </p:nvPr>
        </p:nvSpPr>
        <p:spPr/>
        <p:txBody>
          <a:bodyPr>
            <a:normAutofit/>
          </a:bodyPr>
          <a:lstStyle/>
          <a:p>
            <a:r>
              <a:rPr lang="es-MX" dirty="0"/>
              <a:t>Destrucciones periódicas de mercancías que hubieran perdido su valor (3.3.1.14)</a:t>
            </a:r>
          </a:p>
        </p:txBody>
      </p:sp>
      <p:sp>
        <p:nvSpPr>
          <p:cNvPr id="3" name="Marcador de contenido 2">
            <a:extLst>
              <a:ext uri="{FF2B5EF4-FFF2-40B4-BE49-F238E27FC236}">
                <a16:creationId xmlns:a16="http://schemas.microsoft.com/office/drawing/2014/main" id="{E78BD266-2994-4884-8C28-26AAB5F2DFE5}"/>
              </a:ext>
            </a:extLst>
          </p:cNvPr>
          <p:cNvSpPr>
            <a:spLocks noGrp="1"/>
          </p:cNvSpPr>
          <p:nvPr>
            <p:ph idx="1"/>
          </p:nvPr>
        </p:nvSpPr>
        <p:spPr/>
        <p:txBody>
          <a:bodyPr>
            <a:normAutofit/>
          </a:bodyPr>
          <a:lstStyle/>
          <a:p>
            <a:pPr marL="0" indent="0" algn="just">
              <a:buNone/>
            </a:pPr>
            <a:r>
              <a:rPr lang="es-MX" sz="2000" dirty="0"/>
              <a:t>Los contribuyentes personas físicas y morales que deban destruir u ofrecer en donación mercancías, materias primas, productos semiterminados o terminados, que hubieran perdido su valor, dejaron de ser útiles o termina su fecha de caducidad, presentarán aviso de las mercancías que son ofrecidas en donación o aviso de destrucción de mercancías, a que se refiere la ficha de trámite 3/ISR “Aviso múltiple para: Destrucción de mercancías que han perdido su valor. Donación de mercancías que han perdido su valor. Donación de productos perecederos sujetos a fecha de caducidad. Convenios con donatarias para recibir donativos del ISR”, contenida en el Anexo </a:t>
            </a:r>
            <a:r>
              <a:rPr lang="es-MX" dirty="0"/>
              <a:t>2</a:t>
            </a:r>
            <a:r>
              <a:rPr lang="es-MX" sz="2000" dirty="0"/>
              <a:t>.</a:t>
            </a:r>
          </a:p>
        </p:txBody>
      </p:sp>
      <p:sp>
        <p:nvSpPr>
          <p:cNvPr id="4" name="Marcador de número de diapositiva 3">
            <a:extLst>
              <a:ext uri="{FF2B5EF4-FFF2-40B4-BE49-F238E27FC236}">
                <a16:creationId xmlns:a16="http://schemas.microsoft.com/office/drawing/2014/main" id="{A0B803F8-0210-4E53-A10D-33CD65223B0D}"/>
              </a:ext>
            </a:extLst>
          </p:cNvPr>
          <p:cNvSpPr>
            <a:spLocks noGrp="1"/>
          </p:cNvSpPr>
          <p:nvPr>
            <p:ph type="sldNum" sz="quarter" idx="12"/>
          </p:nvPr>
        </p:nvSpPr>
        <p:spPr/>
        <p:txBody>
          <a:bodyPr/>
          <a:lstStyle/>
          <a:p>
            <a:fld id="{8C17CCC5-45F3-4835-8A02-19EE170C47B2}" type="slidenum">
              <a:rPr lang="es-ES" smtClean="0"/>
              <a:pPr/>
              <a:t>129</a:t>
            </a:fld>
            <a:endParaRPr lang="es-ES" dirty="0"/>
          </a:p>
        </p:txBody>
      </p:sp>
    </p:spTree>
    <p:extLst>
      <p:ext uri="{BB962C8B-B14F-4D97-AF65-F5344CB8AC3E}">
        <p14:creationId xmlns:p14="http://schemas.microsoft.com/office/powerpoint/2010/main" val="15694521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0EFDF6-BA16-4C90-AD66-AB39CAF6DF1C}"/>
              </a:ext>
            </a:extLst>
          </p:cNvPr>
          <p:cNvSpPr>
            <a:spLocks noGrp="1"/>
          </p:cNvSpPr>
          <p:nvPr>
            <p:ph type="title"/>
          </p:nvPr>
        </p:nvSpPr>
        <p:spPr/>
        <p:txBody>
          <a:bodyPr/>
          <a:lstStyle/>
          <a:p>
            <a:r>
              <a:rPr lang="es-MX" sz="3600" dirty="0"/>
              <a:t>Para dar el aviso ingresar al porta del SAT www.sat.gob.mx</a:t>
            </a:r>
          </a:p>
        </p:txBody>
      </p:sp>
      <p:pic>
        <p:nvPicPr>
          <p:cNvPr id="4" name="Marcador de contenido 3">
            <a:extLst>
              <a:ext uri="{FF2B5EF4-FFF2-40B4-BE49-F238E27FC236}">
                <a16:creationId xmlns:a16="http://schemas.microsoft.com/office/drawing/2014/main" id="{6B4199FF-034B-4733-BF1F-1B66E6A39907}"/>
              </a:ext>
            </a:extLst>
          </p:cNvPr>
          <p:cNvPicPr>
            <a:picLocks noGrp="1" noChangeAspect="1"/>
          </p:cNvPicPr>
          <p:nvPr>
            <p:ph idx="1"/>
          </p:nvPr>
        </p:nvPicPr>
        <p:blipFill rotWithShape="1">
          <a:blip r:embed="rId2"/>
          <a:srcRect l="8276" t="10438" r="31899" b="14122"/>
          <a:stretch/>
        </p:blipFill>
        <p:spPr>
          <a:xfrm>
            <a:off x="1097280" y="1737361"/>
            <a:ext cx="9941781" cy="4503060"/>
          </a:xfrm>
          <a:prstGeom prst="rect">
            <a:avLst/>
          </a:prstGeom>
        </p:spPr>
      </p:pic>
    </p:spTree>
    <p:extLst>
      <p:ext uri="{BB962C8B-B14F-4D97-AF65-F5344CB8AC3E}">
        <p14:creationId xmlns:p14="http://schemas.microsoft.com/office/powerpoint/2010/main" val="390216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F30E9-1F54-416C-8500-FA86D9F2152C}"/>
              </a:ext>
            </a:extLst>
          </p:cNvPr>
          <p:cNvSpPr>
            <a:spLocks noGrp="1"/>
          </p:cNvSpPr>
          <p:nvPr>
            <p:ph type="title"/>
          </p:nvPr>
        </p:nvSpPr>
        <p:spPr/>
        <p:txBody>
          <a:bodyPr/>
          <a:lstStyle/>
          <a:p>
            <a:r>
              <a:rPr lang="es-MX" dirty="0"/>
              <a:t>Llenar los datos solicitados</a:t>
            </a:r>
          </a:p>
        </p:txBody>
      </p:sp>
      <p:pic>
        <p:nvPicPr>
          <p:cNvPr id="5" name="Marcador de contenido 4">
            <a:extLst>
              <a:ext uri="{FF2B5EF4-FFF2-40B4-BE49-F238E27FC236}">
                <a16:creationId xmlns:a16="http://schemas.microsoft.com/office/drawing/2014/main" id="{4EBD9183-5E17-4527-9001-082A3EF4BDE4}"/>
              </a:ext>
            </a:extLst>
          </p:cNvPr>
          <p:cNvPicPr>
            <a:picLocks noGrp="1" noChangeAspect="1"/>
          </p:cNvPicPr>
          <p:nvPr>
            <p:ph idx="1"/>
          </p:nvPr>
        </p:nvPicPr>
        <p:blipFill rotWithShape="1">
          <a:blip r:embed="rId2"/>
          <a:srcRect l="9596" t="20650" r="24116" b="8193"/>
          <a:stretch/>
        </p:blipFill>
        <p:spPr>
          <a:xfrm>
            <a:off x="742122" y="1855303"/>
            <a:ext cx="10296939" cy="4293705"/>
          </a:xfrm>
          <a:prstGeom prst="rect">
            <a:avLst/>
          </a:prstGeom>
        </p:spPr>
      </p:pic>
    </p:spTree>
    <p:extLst>
      <p:ext uri="{BB962C8B-B14F-4D97-AF65-F5344CB8AC3E}">
        <p14:creationId xmlns:p14="http://schemas.microsoft.com/office/powerpoint/2010/main" val="29296667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3F5728-EC48-407B-B40F-D6CCF6F782A3}"/>
              </a:ext>
            </a:extLst>
          </p:cNvPr>
          <p:cNvSpPr>
            <a:spLocks noGrp="1"/>
          </p:cNvSpPr>
          <p:nvPr>
            <p:ph type="title"/>
          </p:nvPr>
        </p:nvSpPr>
        <p:spPr/>
        <p:txBody>
          <a:bodyPr/>
          <a:lstStyle/>
          <a:p>
            <a:r>
              <a:rPr lang="es-MX" dirty="0"/>
              <a:t>Cargar la descripción de mercancías</a:t>
            </a:r>
          </a:p>
        </p:txBody>
      </p:sp>
      <p:pic>
        <p:nvPicPr>
          <p:cNvPr id="4" name="Marcador de contenido 3">
            <a:extLst>
              <a:ext uri="{FF2B5EF4-FFF2-40B4-BE49-F238E27FC236}">
                <a16:creationId xmlns:a16="http://schemas.microsoft.com/office/drawing/2014/main" id="{3B85ABF3-1880-4CF0-A21C-3639E391AA06}"/>
              </a:ext>
            </a:extLst>
          </p:cNvPr>
          <p:cNvPicPr>
            <a:picLocks noGrp="1" noChangeAspect="1"/>
          </p:cNvPicPr>
          <p:nvPr>
            <p:ph idx="1"/>
          </p:nvPr>
        </p:nvPicPr>
        <p:blipFill rotWithShape="1">
          <a:blip r:embed="rId2"/>
          <a:srcRect t="17025" b="21041"/>
          <a:stretch/>
        </p:blipFill>
        <p:spPr>
          <a:xfrm>
            <a:off x="1086680" y="2001079"/>
            <a:ext cx="10258263" cy="3657600"/>
          </a:xfrm>
          <a:prstGeom prst="rect">
            <a:avLst/>
          </a:prstGeom>
        </p:spPr>
      </p:pic>
    </p:spTree>
    <p:extLst>
      <p:ext uri="{BB962C8B-B14F-4D97-AF65-F5344CB8AC3E}">
        <p14:creationId xmlns:p14="http://schemas.microsoft.com/office/powerpoint/2010/main" val="1337729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7D5DC3-165B-40BC-94BE-11332460C46A}"/>
              </a:ext>
            </a:extLst>
          </p:cNvPr>
          <p:cNvSpPr>
            <a:spLocks noGrp="1"/>
          </p:cNvSpPr>
          <p:nvPr>
            <p:ph type="title"/>
          </p:nvPr>
        </p:nvSpPr>
        <p:spPr/>
        <p:txBody>
          <a:bodyPr/>
          <a:lstStyle/>
          <a:p>
            <a:r>
              <a:rPr lang="es-MX" dirty="0"/>
              <a:t>Acuse de recibo</a:t>
            </a:r>
          </a:p>
        </p:txBody>
      </p:sp>
      <p:pic>
        <p:nvPicPr>
          <p:cNvPr id="4" name="Marcador de contenido 3">
            <a:extLst>
              <a:ext uri="{FF2B5EF4-FFF2-40B4-BE49-F238E27FC236}">
                <a16:creationId xmlns:a16="http://schemas.microsoft.com/office/drawing/2014/main" id="{32CB51ED-71A9-436F-B83D-6DA2CF46944F}"/>
              </a:ext>
            </a:extLst>
          </p:cNvPr>
          <p:cNvPicPr>
            <a:picLocks noGrp="1" noChangeAspect="1"/>
          </p:cNvPicPr>
          <p:nvPr>
            <p:ph idx="1"/>
          </p:nvPr>
        </p:nvPicPr>
        <p:blipFill rotWithShape="1">
          <a:blip r:embed="rId2"/>
          <a:srcRect l="16239" t="17355" r="34493" b="7863"/>
          <a:stretch/>
        </p:blipFill>
        <p:spPr>
          <a:xfrm>
            <a:off x="1736035" y="1737361"/>
            <a:ext cx="7673008" cy="4516470"/>
          </a:xfrm>
          <a:prstGeom prst="rect">
            <a:avLst/>
          </a:prstGeom>
        </p:spPr>
      </p:pic>
    </p:spTree>
    <p:extLst>
      <p:ext uri="{BB962C8B-B14F-4D97-AF65-F5344CB8AC3E}">
        <p14:creationId xmlns:p14="http://schemas.microsoft.com/office/powerpoint/2010/main" val="15247125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35778-087D-400B-8675-2A580F33FEEF}"/>
              </a:ext>
            </a:extLst>
          </p:cNvPr>
          <p:cNvSpPr>
            <a:spLocks noGrp="1"/>
          </p:cNvSpPr>
          <p:nvPr>
            <p:ph type="title"/>
          </p:nvPr>
        </p:nvSpPr>
        <p:spPr/>
        <p:txBody>
          <a:bodyPr/>
          <a:lstStyle/>
          <a:p>
            <a:endParaRPr lang="es-MX"/>
          </a:p>
        </p:txBody>
      </p:sp>
      <p:pic>
        <p:nvPicPr>
          <p:cNvPr id="2050" name="Picture 2" descr="Si nadie los quiere, ¡destrúyalos! | IDC">
            <a:extLst>
              <a:ext uri="{FF2B5EF4-FFF2-40B4-BE49-F238E27FC236}">
                <a16:creationId xmlns:a16="http://schemas.microsoft.com/office/drawing/2014/main" id="{F008A1D1-80C0-4663-9766-37CD748124DD}"/>
              </a:ext>
            </a:extLst>
          </p:cNvPr>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sharpenSoften amount="18000"/>
                    </a14:imgEffect>
                    <a14:imgEffect>
                      <a14:saturation sat="105000"/>
                    </a14:imgEffect>
                    <a14:imgEffect>
                      <a14:brightnessContrast contrast="16000"/>
                    </a14:imgEffect>
                  </a14:imgLayer>
                </a14:imgProps>
              </a:ext>
              <a:ext uri="{28A0092B-C50C-407E-A947-70E740481C1C}">
                <a14:useLocalDpi xmlns:a14="http://schemas.microsoft.com/office/drawing/2010/main" val="0"/>
              </a:ext>
            </a:extLst>
          </a:blip>
          <a:srcRect/>
          <a:stretch>
            <a:fillRect/>
          </a:stretch>
        </p:blipFill>
        <p:spPr bwMode="auto">
          <a:xfrm>
            <a:off x="1058333" y="1151127"/>
            <a:ext cx="10371667" cy="4971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1877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7CAF42-09D5-9F69-0685-7F2EB9801E98}"/>
              </a:ext>
            </a:extLst>
          </p:cNvPr>
          <p:cNvSpPr>
            <a:spLocks noGrp="1"/>
          </p:cNvSpPr>
          <p:nvPr>
            <p:ph type="title"/>
          </p:nvPr>
        </p:nvSpPr>
        <p:spPr/>
        <p:txBody>
          <a:bodyPr/>
          <a:lstStyle/>
          <a:p>
            <a:r>
              <a:rPr lang="es-MX" sz="3600" dirty="0"/>
              <a:t>Informativa de Perdidas por créditos incobrables (3.3.1.23)</a:t>
            </a:r>
          </a:p>
        </p:txBody>
      </p:sp>
      <p:sp>
        <p:nvSpPr>
          <p:cNvPr id="3" name="Marcador de contenido 2">
            <a:extLst>
              <a:ext uri="{FF2B5EF4-FFF2-40B4-BE49-F238E27FC236}">
                <a16:creationId xmlns:a16="http://schemas.microsoft.com/office/drawing/2014/main" id="{2ADF67FF-8A3C-6CCD-0FEC-E311598BBEAB}"/>
              </a:ext>
            </a:extLst>
          </p:cNvPr>
          <p:cNvSpPr>
            <a:spLocks noGrp="1"/>
          </p:cNvSpPr>
          <p:nvPr>
            <p:ph sz="half" idx="1"/>
          </p:nvPr>
        </p:nvSpPr>
        <p:spPr>
          <a:xfrm>
            <a:off x="469607" y="1825625"/>
            <a:ext cx="3818860" cy="4351338"/>
          </a:xfrm>
        </p:spPr>
        <p:txBody>
          <a:bodyPr>
            <a:normAutofit/>
          </a:bodyPr>
          <a:lstStyle/>
          <a:p>
            <a:pPr marL="0" indent="0" algn="just">
              <a:buNone/>
            </a:pPr>
            <a:r>
              <a:rPr lang="es-MX" sz="2000" dirty="0"/>
              <a:t>Los contribuyentes deberán presentar el aviso relativo a deducciones por pérdidas por créditos incobrables, de conformidad con la ficha de trámite </a:t>
            </a:r>
            <a:r>
              <a:rPr lang="es-MX" dirty="0"/>
              <a:t>42</a:t>
            </a:r>
            <a:r>
              <a:rPr lang="es-MX" sz="2000" dirty="0"/>
              <a:t>/ISR “Aviso relativo a deducciones de pérdidas por créditos incobrables”, contenida en el Anexo </a:t>
            </a:r>
            <a:r>
              <a:rPr lang="es-MX" dirty="0"/>
              <a:t>2</a:t>
            </a:r>
            <a:r>
              <a:rPr lang="es-MX" sz="2000" dirty="0"/>
              <a:t>.</a:t>
            </a:r>
          </a:p>
          <a:p>
            <a:pPr algn="just"/>
            <a:endParaRPr lang="es-MX" sz="2000" dirty="0"/>
          </a:p>
        </p:txBody>
      </p:sp>
      <p:pic>
        <p:nvPicPr>
          <p:cNvPr id="6" name="Marcador de contenido 5">
            <a:extLst>
              <a:ext uri="{FF2B5EF4-FFF2-40B4-BE49-F238E27FC236}">
                <a16:creationId xmlns:a16="http://schemas.microsoft.com/office/drawing/2014/main" id="{45D64A6F-ECEB-0C19-BBBB-6851C80D5F78}"/>
              </a:ext>
            </a:extLst>
          </p:cNvPr>
          <p:cNvPicPr>
            <a:picLocks noGrp="1" noChangeAspect="1"/>
          </p:cNvPicPr>
          <p:nvPr>
            <p:ph sz="half" idx="2"/>
          </p:nvPr>
        </p:nvPicPr>
        <p:blipFill>
          <a:blip r:embed="rId2"/>
          <a:stretch>
            <a:fillRect/>
          </a:stretch>
        </p:blipFill>
        <p:spPr>
          <a:xfrm>
            <a:off x="4921029" y="1306246"/>
            <a:ext cx="6708697" cy="4617705"/>
          </a:xfrm>
        </p:spPr>
      </p:pic>
    </p:spTree>
    <p:extLst>
      <p:ext uri="{BB962C8B-B14F-4D97-AF65-F5344CB8AC3E}">
        <p14:creationId xmlns:p14="http://schemas.microsoft.com/office/powerpoint/2010/main" val="38849717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7CAF42-09D5-9F69-0685-7F2EB9801E98}"/>
              </a:ext>
            </a:extLst>
          </p:cNvPr>
          <p:cNvSpPr>
            <a:spLocks noGrp="1"/>
          </p:cNvSpPr>
          <p:nvPr>
            <p:ph type="title"/>
          </p:nvPr>
        </p:nvSpPr>
        <p:spPr/>
        <p:txBody>
          <a:bodyPr/>
          <a:lstStyle/>
          <a:p>
            <a:r>
              <a:rPr lang="es-MX" dirty="0"/>
              <a:t>Perdidas por créditos incobrables (3.3.1.23)</a:t>
            </a:r>
          </a:p>
        </p:txBody>
      </p:sp>
      <p:sp>
        <p:nvSpPr>
          <p:cNvPr id="3" name="Marcador de contenido 2">
            <a:extLst>
              <a:ext uri="{FF2B5EF4-FFF2-40B4-BE49-F238E27FC236}">
                <a16:creationId xmlns:a16="http://schemas.microsoft.com/office/drawing/2014/main" id="{2ADF67FF-8A3C-6CCD-0FEC-E311598BBEAB}"/>
              </a:ext>
            </a:extLst>
          </p:cNvPr>
          <p:cNvSpPr>
            <a:spLocks noGrp="1"/>
          </p:cNvSpPr>
          <p:nvPr>
            <p:ph idx="1"/>
          </p:nvPr>
        </p:nvSpPr>
        <p:spPr/>
        <p:txBody>
          <a:bodyPr>
            <a:normAutofit/>
          </a:bodyPr>
          <a:lstStyle/>
          <a:p>
            <a:pPr marL="0" indent="0" algn="just">
              <a:buNone/>
            </a:pPr>
            <a:r>
              <a:rPr lang="es-MX" sz="2400" dirty="0"/>
              <a:t>Los contribuyentes tendrán por cumplido el requisito de presentar el aviso a que se refiere el párrafo anterior, siempre que hayan optado o estén obligados a dictaminarse y la información se manifieste en el Anexo del dictamen fiscal denominado “CONCILIACIÓN ENTRE EL RESULTADO CONTABLE Y FISCAL PARA EFECTOS DEL IMPUESTO SOBRE LA RENTA”.</a:t>
            </a:r>
          </a:p>
          <a:p>
            <a:pPr algn="just"/>
            <a:endParaRPr lang="es-MX" sz="2400" dirty="0"/>
          </a:p>
        </p:txBody>
      </p:sp>
    </p:spTree>
    <p:extLst>
      <p:ext uri="{BB962C8B-B14F-4D97-AF65-F5344CB8AC3E}">
        <p14:creationId xmlns:p14="http://schemas.microsoft.com/office/powerpoint/2010/main" val="3803288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473AF6-3B51-C8C4-1779-72BC434694BE}"/>
              </a:ext>
            </a:extLst>
          </p:cNvPr>
          <p:cNvSpPr>
            <a:spLocks noGrp="1"/>
          </p:cNvSpPr>
          <p:nvPr>
            <p:ph type="title"/>
          </p:nvPr>
        </p:nvSpPr>
        <p:spPr/>
        <p:txBody>
          <a:bodyPr>
            <a:noAutofit/>
          </a:bodyPr>
          <a:lstStyle/>
          <a:p>
            <a:pPr marL="274320" indent="-192024" fontAlgn="auto">
              <a:lnSpc>
                <a:spcPct val="120000"/>
              </a:lnSpc>
              <a:spcBef>
                <a:spcPts val="435"/>
              </a:spcBef>
              <a:spcAft>
                <a:spcPts val="0"/>
              </a:spcAft>
              <a:defRPr/>
            </a:pPr>
            <a:r>
              <a:rPr lang="es-MX" sz="2400" b="1" dirty="0">
                <a:solidFill>
                  <a:schemeClr val="tx1">
                    <a:lumMod val="75000"/>
                    <a:lumOff val="25000"/>
                  </a:schemeClr>
                </a:solidFill>
                <a:ea typeface="MS PGothic" panose="020B0600070205080204" pitchFamily="34" charset="-128"/>
                <a:cs typeface="Arial" charset="0"/>
              </a:rPr>
              <a:t>Procedimiento para cuantificar la proporción de los ingresos exentos respecto del total de las remuneraciones (Regla 3.3.1.29)</a:t>
            </a:r>
            <a:br>
              <a:rPr lang="es-MX" sz="2400" b="1" dirty="0">
                <a:solidFill>
                  <a:schemeClr val="tx1">
                    <a:lumMod val="75000"/>
                    <a:lumOff val="25000"/>
                  </a:schemeClr>
                </a:solidFill>
                <a:ea typeface="MS PGothic" panose="020B0600070205080204" pitchFamily="34" charset="-128"/>
                <a:cs typeface="Arial" charset="0"/>
              </a:rPr>
            </a:br>
            <a:br>
              <a:rPr lang="es-MX" sz="788" dirty="0">
                <a:solidFill>
                  <a:schemeClr val="tx1">
                    <a:lumMod val="75000"/>
                    <a:lumOff val="25000"/>
                  </a:schemeClr>
                </a:solidFill>
                <a:ea typeface="MS PGothic" panose="020B0600070205080204" pitchFamily="34" charset="-128"/>
                <a:cs typeface="Arial" charset="0"/>
              </a:rPr>
            </a:br>
            <a:endParaRPr lang="es-MX" sz="1800" dirty="0">
              <a:solidFill>
                <a:schemeClr val="tx1">
                  <a:lumMod val="75000"/>
                  <a:lumOff val="25000"/>
                </a:schemeClr>
              </a:solidFill>
              <a:ea typeface="MS PGothic" panose="020B0600070205080204" pitchFamily="34" charset="-128"/>
            </a:endParaRPr>
          </a:p>
        </p:txBody>
      </p:sp>
      <p:sp>
        <p:nvSpPr>
          <p:cNvPr id="29698" name="2 Marcador de contenido">
            <a:extLst>
              <a:ext uri="{FF2B5EF4-FFF2-40B4-BE49-F238E27FC236}">
                <a16:creationId xmlns:a16="http://schemas.microsoft.com/office/drawing/2014/main" id="{62893B63-02FB-C283-7655-84E7D86BFE4B}"/>
              </a:ext>
            </a:extLst>
          </p:cNvPr>
          <p:cNvSpPr>
            <a:spLocks noGrp="1"/>
          </p:cNvSpPr>
          <p:nvPr>
            <p:ph idx="1"/>
          </p:nvPr>
        </p:nvSpPr>
        <p:spPr/>
        <p:txBody>
          <a:bodyPr rtlCol="0">
            <a:normAutofit/>
          </a:bodyPr>
          <a:lstStyle/>
          <a:p>
            <a:pPr marL="274320" indent="-192024" fontAlgn="auto">
              <a:lnSpc>
                <a:spcPct val="120000"/>
              </a:lnSpc>
              <a:spcBef>
                <a:spcPts val="435"/>
              </a:spcBef>
              <a:buClr>
                <a:schemeClr val="accent3"/>
              </a:buClr>
              <a:buFontTx/>
              <a:buNone/>
              <a:defRPr/>
            </a:pPr>
            <a:endParaRPr lang="es-MX" sz="750" dirty="0">
              <a:solidFill>
                <a:schemeClr val="tx1">
                  <a:lumMod val="75000"/>
                  <a:lumOff val="25000"/>
                </a:schemeClr>
              </a:solidFill>
              <a:latin typeface="+mj-lt"/>
              <a:ea typeface="MS PGothic" panose="020B0600070205080204" pitchFamily="34" charset="-128"/>
              <a:cs typeface="Arial" charset="0"/>
            </a:endParaRPr>
          </a:p>
          <a:p>
            <a:pPr marL="274320" indent="-192024" algn="just" fontAlgn="auto">
              <a:lnSpc>
                <a:spcPct val="120000"/>
              </a:lnSpc>
              <a:spcBef>
                <a:spcPts val="435"/>
              </a:spcBef>
              <a:buClr>
                <a:schemeClr val="accent3"/>
              </a:buClr>
              <a:buFont typeface="Georgia"/>
              <a:buChar char="•"/>
              <a:defRPr/>
            </a:pPr>
            <a:r>
              <a:rPr lang="es-MX" sz="2000" dirty="0">
                <a:solidFill>
                  <a:schemeClr val="tx1">
                    <a:lumMod val="75000"/>
                    <a:lumOff val="25000"/>
                  </a:schemeClr>
                </a:solidFill>
                <a:latin typeface="+mj-lt"/>
                <a:ea typeface="MS PGothic" panose="020B0600070205080204" pitchFamily="34" charset="-128"/>
                <a:cs typeface="Arial" charset="0"/>
              </a:rPr>
              <a:t>Para los efectos del artículo 28, fracción XXX de la Ley del ISR, para determinar si en el ejercicio disminuyeron las prestaciones otorgadas a favor de los trabajadores que a su vez sean ingresos exentos para dichos trabajadores, respecto de las otorgadas en el ejercicio fiscal inmediato anterior, se estará a lo siguiente:</a:t>
            </a:r>
          </a:p>
          <a:p>
            <a:pPr marL="274320" indent="-192024" algn="just" fontAlgn="auto">
              <a:lnSpc>
                <a:spcPct val="120000"/>
              </a:lnSpc>
              <a:spcBef>
                <a:spcPts val="435"/>
              </a:spcBef>
              <a:buClr>
                <a:schemeClr val="accent3"/>
              </a:buClr>
              <a:buFont typeface="Georgia"/>
              <a:buChar char="•"/>
              <a:defRPr/>
            </a:pPr>
            <a:endParaRPr lang="es-MX" sz="2000" dirty="0">
              <a:solidFill>
                <a:schemeClr val="tx1">
                  <a:lumMod val="75000"/>
                  <a:lumOff val="25000"/>
                </a:schemeClr>
              </a:solidFill>
              <a:latin typeface="+mj-lt"/>
              <a:ea typeface="MS PGothic" panose="020B0600070205080204" pitchFamily="34" charset="-128"/>
              <a:cs typeface="Arial" charset="0"/>
            </a:endParaRPr>
          </a:p>
          <a:p>
            <a:pPr marL="274320" indent="-192024" algn="just" fontAlgn="auto">
              <a:lnSpc>
                <a:spcPct val="120000"/>
              </a:lnSpc>
              <a:spcBef>
                <a:spcPts val="435"/>
              </a:spcBef>
              <a:buClr>
                <a:schemeClr val="accent3"/>
              </a:buClr>
              <a:buFontTx/>
              <a:buNone/>
              <a:defRPr/>
            </a:pPr>
            <a:r>
              <a:rPr lang="es-MX" sz="2000" dirty="0">
                <a:solidFill>
                  <a:schemeClr val="tx1">
                    <a:lumMod val="75000"/>
                    <a:lumOff val="25000"/>
                  </a:schemeClr>
                </a:solidFill>
                <a:latin typeface="+mj-lt"/>
                <a:ea typeface="MS PGothic" panose="020B0600070205080204" pitchFamily="34" charset="-128"/>
                <a:cs typeface="Arial" charset="0"/>
              </a:rPr>
              <a:t>I.	Se obtendrá el cociente que resulte de dividir el total de las prestaciones pagadas por el contribuyente a sus trabajadores efectuadas en el ejercicio, entre el total de las remuneraciones y prestaciones pagadas por el contribuyente a sus trabajadores.</a:t>
            </a:r>
          </a:p>
          <a:p>
            <a:pPr marL="274320" indent="-192024" fontAlgn="auto">
              <a:lnSpc>
                <a:spcPct val="120000"/>
              </a:lnSpc>
              <a:spcBef>
                <a:spcPts val="435"/>
              </a:spcBef>
              <a:buClr>
                <a:schemeClr val="accent3"/>
              </a:buClr>
              <a:buFont typeface="Georgia"/>
              <a:buChar char="•"/>
              <a:defRPr/>
            </a:pPr>
            <a:endParaRPr lang="es-MX" sz="1500" dirty="0">
              <a:solidFill>
                <a:schemeClr val="tx1">
                  <a:lumMod val="75000"/>
                  <a:lumOff val="25000"/>
                </a:schemeClr>
              </a:solidFill>
              <a:latin typeface="+mj-lt"/>
              <a:ea typeface="MS PGothic" panose="020B0600070205080204" pitchFamily="34" charset="-128"/>
              <a:cs typeface="Arial" charset="0"/>
            </a:endParaRPr>
          </a:p>
        </p:txBody>
      </p:sp>
      <p:sp>
        <p:nvSpPr>
          <p:cNvPr id="103428" name="3 Marcador de número de diapositiva">
            <a:extLst>
              <a:ext uri="{FF2B5EF4-FFF2-40B4-BE49-F238E27FC236}">
                <a16:creationId xmlns:a16="http://schemas.microsoft.com/office/drawing/2014/main" id="{F66468D8-B79B-C9E0-EC15-9C860D4B7704}"/>
              </a:ext>
            </a:extLst>
          </p:cNvPr>
          <p:cNvSpPr>
            <a:spLocks noGrp="1" noChangeArrowheads="1"/>
          </p:cNvSpPr>
          <p:nvPr>
            <p:ph type="sldNum" sz="quarter" idx="12"/>
          </p:nvPr>
        </p:nvSpPr>
        <p:spPr>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BD97D2B6-68DE-4ED7-B5F8-75F76BAC0433}" type="slidenum">
              <a:rPr lang="es-MX" altLang="es-ES" sz="1400" b="1" smtClean="0"/>
              <a:pPr algn="ctr"/>
              <a:t>137</a:t>
            </a:fld>
            <a:endParaRPr lang="es-MX" altLang="es-ES" sz="1400" b="1"/>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18B512-770B-3ADC-EB77-E8129A0A4D8D}"/>
              </a:ext>
            </a:extLst>
          </p:cNvPr>
          <p:cNvSpPr>
            <a:spLocks noGrp="1"/>
          </p:cNvSpPr>
          <p:nvPr>
            <p:ph type="title"/>
          </p:nvPr>
        </p:nvSpPr>
        <p:spPr/>
        <p:txBody>
          <a:bodyPr/>
          <a:lstStyle/>
          <a:p>
            <a:endParaRPr lang="es-MX"/>
          </a:p>
        </p:txBody>
      </p:sp>
      <p:sp>
        <p:nvSpPr>
          <p:cNvPr id="3" name="2 Marcador de contenido">
            <a:extLst>
              <a:ext uri="{FF2B5EF4-FFF2-40B4-BE49-F238E27FC236}">
                <a16:creationId xmlns:a16="http://schemas.microsoft.com/office/drawing/2014/main" id="{F0F33F33-DA1D-D2CF-1750-2A73472B2CC7}"/>
              </a:ext>
            </a:extLst>
          </p:cNvPr>
          <p:cNvSpPr>
            <a:spLocks noGrp="1"/>
          </p:cNvSpPr>
          <p:nvPr>
            <p:ph idx="1"/>
          </p:nvPr>
        </p:nvSpPr>
        <p:spPr/>
        <p:txBody>
          <a:bodyPr rtlCol="0">
            <a:normAutofit/>
          </a:bodyPr>
          <a:lstStyle/>
          <a:p>
            <a:pPr marL="274320" indent="-192024" algn="just" fontAlgn="auto">
              <a:spcBef>
                <a:spcPts val="435"/>
              </a:spcBef>
              <a:buClr>
                <a:schemeClr val="accent3"/>
              </a:buClr>
              <a:buFontTx/>
              <a:buNone/>
              <a:defRPr/>
            </a:pPr>
            <a:r>
              <a:rPr lang="es-MX" dirty="0">
                <a:solidFill>
                  <a:schemeClr val="tx1">
                    <a:lumMod val="75000"/>
                    <a:lumOff val="25000"/>
                  </a:schemeClr>
                </a:solidFill>
                <a:latin typeface="+mj-lt"/>
                <a:ea typeface="MS PGothic" panose="020B0600070205080204" pitchFamily="34" charset="-128"/>
              </a:rPr>
              <a:t>II. Se obtendrá el cociente que resulte de dividir el total de prestaciones pagadas por el contribuyente a sus trabajadores efectuadas en el ejercicio inmediato anterior, entre el total de las remuneraciones y prestaciones pagadas por el contribuyente a sus trabajadores, efectuadas en el ejercicio inmediato anterior.</a:t>
            </a:r>
          </a:p>
          <a:p>
            <a:pPr marL="274320" indent="-192024" algn="just" fontAlgn="auto">
              <a:spcBef>
                <a:spcPts val="435"/>
              </a:spcBef>
              <a:buClr>
                <a:schemeClr val="accent3"/>
              </a:buClr>
              <a:defRPr/>
            </a:pPr>
            <a:endParaRPr lang="es-MX" dirty="0">
              <a:solidFill>
                <a:schemeClr val="tx1">
                  <a:lumMod val="75000"/>
                  <a:lumOff val="25000"/>
                </a:schemeClr>
              </a:solidFill>
              <a:latin typeface="+mj-lt"/>
              <a:ea typeface="MS PGothic" panose="020B0600070205080204" pitchFamily="34" charset="-128"/>
            </a:endParaRPr>
          </a:p>
          <a:p>
            <a:pPr marL="274320" indent="-192024" algn="just" fontAlgn="auto">
              <a:spcBef>
                <a:spcPts val="435"/>
              </a:spcBef>
              <a:buClr>
                <a:schemeClr val="accent3"/>
              </a:buClr>
              <a:defRPr/>
            </a:pPr>
            <a:endParaRPr lang="es-MX" dirty="0">
              <a:solidFill>
                <a:schemeClr val="tx1">
                  <a:lumMod val="75000"/>
                  <a:lumOff val="25000"/>
                </a:schemeClr>
              </a:solidFill>
              <a:latin typeface="+mj-lt"/>
              <a:ea typeface="MS PGothic" panose="020B0600070205080204" pitchFamily="34" charset="-128"/>
            </a:endParaRPr>
          </a:p>
          <a:p>
            <a:pPr marL="274320" indent="-192024" algn="just" fontAlgn="auto">
              <a:spcBef>
                <a:spcPts val="435"/>
              </a:spcBef>
              <a:buClr>
                <a:schemeClr val="accent3"/>
              </a:buClr>
              <a:buFontTx/>
              <a:buNone/>
              <a:defRPr/>
            </a:pPr>
            <a:r>
              <a:rPr lang="es-MX" dirty="0">
                <a:solidFill>
                  <a:schemeClr val="tx1">
                    <a:lumMod val="75000"/>
                    <a:lumOff val="25000"/>
                  </a:schemeClr>
                </a:solidFill>
                <a:latin typeface="+mj-lt"/>
                <a:ea typeface="MS PGothic" panose="020B0600070205080204" pitchFamily="34" charset="-128"/>
              </a:rPr>
              <a:t>III. Cuando el cociente determinado conforme a la fracción I de esta regla sea menor que el cociente que resulte conforme a la fracción II, se entenderá que hubo una disminución de las prestaciones otorgadas por el contribuyente a favor de los trabajadores que a su vez sean ingresos exentos del ISR para dichos trabajadores y por las cuales no podrá deducirse el 53% de los pagos que a su vez sean ingresos exentos para el trabajador.</a:t>
            </a:r>
          </a:p>
        </p:txBody>
      </p:sp>
      <p:sp>
        <p:nvSpPr>
          <p:cNvPr id="104451" name="3 Marcador de número de diapositiva">
            <a:extLst>
              <a:ext uri="{FF2B5EF4-FFF2-40B4-BE49-F238E27FC236}">
                <a16:creationId xmlns:a16="http://schemas.microsoft.com/office/drawing/2014/main" id="{3CA831D8-C030-96A6-85E9-9B1DDB4A2C42}"/>
              </a:ext>
            </a:extLst>
          </p:cNvPr>
          <p:cNvSpPr>
            <a:spLocks noGrp="1" noChangeArrowheads="1"/>
          </p:cNvSpPr>
          <p:nvPr>
            <p:ph type="sldNum" sz="quarter" idx="12"/>
          </p:nvPr>
        </p:nvSpPr>
        <p:spPr>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219BD54B-5448-450B-BA85-C7476F69A9B7}" type="slidenum">
              <a:rPr lang="es-MX" altLang="es-ES" sz="1400" b="1" smtClean="0"/>
              <a:pPr algn="ctr"/>
              <a:t>138</a:t>
            </a:fld>
            <a:endParaRPr lang="es-MX" altLang="es-ES" sz="1400" b="1"/>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1 Título">
            <a:extLst>
              <a:ext uri="{FF2B5EF4-FFF2-40B4-BE49-F238E27FC236}">
                <a16:creationId xmlns:a16="http://schemas.microsoft.com/office/drawing/2014/main" id="{A95905BD-43FB-CDB4-664D-93FBE62ADE82}"/>
              </a:ext>
            </a:extLst>
          </p:cNvPr>
          <p:cNvSpPr>
            <a:spLocks noGrp="1"/>
          </p:cNvSpPr>
          <p:nvPr>
            <p:ph type="title"/>
          </p:nvPr>
        </p:nvSpPr>
        <p:spPr>
          <a:xfrm>
            <a:off x="2470150" y="1108075"/>
            <a:ext cx="7200900" cy="531813"/>
          </a:xfrm>
        </p:spPr>
        <p:txBody>
          <a:bodyPr>
            <a:normAutofit fontScale="90000"/>
          </a:bodyPr>
          <a:lstStyle/>
          <a:p>
            <a:pPr fontAlgn="auto">
              <a:spcAft>
                <a:spcPts val="0"/>
              </a:spcAft>
              <a:defRPr/>
            </a:pPr>
            <a:r>
              <a:rPr lang="es-MX" altLang="es-MX" b="1" dirty="0">
                <a:solidFill>
                  <a:schemeClr val="tx1">
                    <a:lumMod val="75000"/>
                    <a:lumOff val="25000"/>
                  </a:schemeClr>
                </a:solidFill>
                <a:ea typeface="MS PGothic" panose="020B0600070205080204" pitchFamily="34" charset="-128"/>
              </a:rPr>
              <a:t>Ejemplo</a:t>
            </a:r>
          </a:p>
        </p:txBody>
      </p:sp>
      <p:graphicFrame>
        <p:nvGraphicFramePr>
          <p:cNvPr id="4" name="3 Marcador de contenido">
            <a:extLst>
              <a:ext uri="{FF2B5EF4-FFF2-40B4-BE49-F238E27FC236}">
                <a16:creationId xmlns:a16="http://schemas.microsoft.com/office/drawing/2014/main" id="{1F0B5C83-C9CC-108D-68FA-3930FA69B35B}"/>
              </a:ext>
            </a:extLst>
          </p:cNvPr>
          <p:cNvGraphicFramePr>
            <a:graphicFrameLocks noGrp="1"/>
          </p:cNvGraphicFramePr>
          <p:nvPr>
            <p:ph idx="1"/>
            <p:extLst>
              <p:ext uri="{D42A27DB-BD31-4B8C-83A1-F6EECF244321}">
                <p14:modId xmlns:p14="http://schemas.microsoft.com/office/powerpoint/2010/main" val="3488437601"/>
              </p:ext>
            </p:extLst>
          </p:nvPr>
        </p:nvGraphicFramePr>
        <p:xfrm>
          <a:off x="1514475" y="1956173"/>
          <a:ext cx="8748712" cy="4063997"/>
        </p:xfrm>
        <a:graphic>
          <a:graphicData uri="http://schemas.openxmlformats.org/drawingml/2006/table">
            <a:tbl>
              <a:tblPr/>
              <a:tblGrid>
                <a:gridCol w="1696036">
                  <a:extLst>
                    <a:ext uri="{9D8B030D-6E8A-4147-A177-3AD203B41FA5}">
                      <a16:colId xmlns:a16="http://schemas.microsoft.com/office/drawing/2014/main" val="20000"/>
                    </a:ext>
                  </a:extLst>
                </a:gridCol>
                <a:gridCol w="1696036">
                  <a:extLst>
                    <a:ext uri="{9D8B030D-6E8A-4147-A177-3AD203B41FA5}">
                      <a16:colId xmlns:a16="http://schemas.microsoft.com/office/drawing/2014/main" val="20001"/>
                    </a:ext>
                  </a:extLst>
                </a:gridCol>
                <a:gridCol w="1823234">
                  <a:extLst>
                    <a:ext uri="{9D8B030D-6E8A-4147-A177-3AD203B41FA5}">
                      <a16:colId xmlns:a16="http://schemas.microsoft.com/office/drawing/2014/main" val="20002"/>
                    </a:ext>
                  </a:extLst>
                </a:gridCol>
                <a:gridCol w="1696036">
                  <a:extLst>
                    <a:ext uri="{9D8B030D-6E8A-4147-A177-3AD203B41FA5}">
                      <a16:colId xmlns:a16="http://schemas.microsoft.com/office/drawing/2014/main" val="20003"/>
                    </a:ext>
                  </a:extLst>
                </a:gridCol>
                <a:gridCol w="1837370">
                  <a:extLst>
                    <a:ext uri="{9D8B030D-6E8A-4147-A177-3AD203B41FA5}">
                      <a16:colId xmlns:a16="http://schemas.microsoft.com/office/drawing/2014/main" val="20004"/>
                    </a:ext>
                  </a:extLst>
                </a:gridCol>
              </a:tblGrid>
              <a:tr h="298197">
                <a:tc gridSpan="3">
                  <a:txBody>
                    <a:bodyPr/>
                    <a:lstStyle/>
                    <a:p>
                      <a:pPr algn="l" fontAlgn="b"/>
                      <a:r>
                        <a:rPr lang="es-MX" sz="1400" b="0" i="0" u="none" strike="noStrike" dirty="0">
                          <a:solidFill>
                            <a:srgbClr val="000000"/>
                          </a:solidFill>
                          <a:latin typeface="+mj-lt"/>
                        </a:rPr>
                        <a:t>INGRESOS TRABAJADORES 2025</a:t>
                      </a:r>
                    </a:p>
                  </a:txBody>
                  <a:tcPr marL="8429" marR="8429" marT="846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00"/>
                  </a:ext>
                </a:extLst>
              </a:tr>
              <a:tr h="298197">
                <a:tc gridSpan="2">
                  <a:txBody>
                    <a:bodyPr/>
                    <a:lstStyle/>
                    <a:p>
                      <a:pPr algn="l" fontAlgn="b"/>
                      <a:r>
                        <a:rPr lang="es-MX" sz="1400" b="1" i="0" u="none" strike="noStrike" dirty="0">
                          <a:solidFill>
                            <a:srgbClr val="000000"/>
                          </a:solidFill>
                          <a:latin typeface="+mj-lt"/>
                        </a:rPr>
                        <a:t>INGRESOS TRABAJADOR</a:t>
                      </a: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395">
                <a:tc>
                  <a:txBody>
                    <a:bodyPr/>
                    <a:lstStyle/>
                    <a:p>
                      <a:pPr algn="ctr" fontAlgn="b"/>
                      <a:r>
                        <a:rPr lang="es-MX" sz="1400" b="0" i="0" u="none" strike="noStrike" dirty="0">
                          <a:solidFill>
                            <a:srgbClr val="000000"/>
                          </a:solidFill>
                          <a:latin typeface="+mj-lt"/>
                        </a:rPr>
                        <a:t>CONCEPTO</a:t>
                      </a:r>
                    </a:p>
                  </a:txBody>
                  <a:tcPr marL="8429" marR="8429" marT="84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l" fontAlgn="b"/>
                      <a:r>
                        <a:rPr lang="es-MX" sz="1400" b="0" i="0" u="none" strike="noStrike" dirty="0">
                          <a:solidFill>
                            <a:srgbClr val="000000"/>
                          </a:solidFill>
                          <a:latin typeface="+mj-lt"/>
                        </a:rPr>
                        <a:t> </a:t>
                      </a:r>
                    </a:p>
                  </a:txBody>
                  <a:tcPr marL="8429" marR="8429" marT="84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fontAlgn="b"/>
                      <a:r>
                        <a:rPr lang="es-MX" sz="1400" b="0" i="0" u="none" strike="noStrike" dirty="0">
                          <a:solidFill>
                            <a:srgbClr val="000000"/>
                          </a:solidFill>
                          <a:latin typeface="+mj-lt"/>
                        </a:rPr>
                        <a:t>IMPORTE</a:t>
                      </a:r>
                    </a:p>
                  </a:txBody>
                  <a:tcPr marL="8429" marR="8429" marT="84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s-MX" sz="1400" b="0" i="0" u="none" strike="noStrike" dirty="0">
                          <a:solidFill>
                            <a:srgbClr val="000000"/>
                          </a:solidFill>
                          <a:latin typeface="+mj-lt"/>
                        </a:rPr>
                        <a:t>EXENTO</a:t>
                      </a:r>
                    </a:p>
                  </a:txBody>
                  <a:tcPr marL="8429" marR="8429" marT="84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s-MX" sz="1400" b="0" i="0" u="none" strike="noStrike" dirty="0">
                          <a:solidFill>
                            <a:srgbClr val="000000"/>
                          </a:solidFill>
                          <a:latin typeface="+mj-lt"/>
                        </a:rPr>
                        <a:t>GRAVADO</a:t>
                      </a:r>
                    </a:p>
                  </a:txBody>
                  <a:tcPr marL="8429" marR="8429" marT="846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extLst>
                  <a:ext uri="{0D108BD9-81ED-4DB2-BD59-A6C34878D82A}">
                    <a16:rowId xmlns:a16="http://schemas.microsoft.com/office/drawing/2014/main" val="10002"/>
                  </a:ext>
                </a:extLst>
              </a:tr>
              <a:tr h="283997">
                <a:tc>
                  <a:txBody>
                    <a:bodyPr/>
                    <a:lstStyle/>
                    <a:p>
                      <a:pPr algn="l" fontAlgn="b"/>
                      <a:r>
                        <a:rPr lang="es-MX" sz="1400" b="0" i="0" u="none" strike="noStrike" dirty="0">
                          <a:solidFill>
                            <a:srgbClr val="000000"/>
                          </a:solidFill>
                          <a:latin typeface="+mj-lt"/>
                        </a:rPr>
                        <a:t>SUELDO</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120,000.00 </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120,000.00 </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298197">
                <a:tc>
                  <a:txBody>
                    <a:bodyPr/>
                    <a:lstStyle/>
                    <a:p>
                      <a:pPr algn="l" fontAlgn="b"/>
                      <a:r>
                        <a:rPr lang="es-MX" sz="1400" b="0" i="0" u="none" strike="noStrike" dirty="0">
                          <a:solidFill>
                            <a:srgbClr val="000000"/>
                          </a:solidFill>
                          <a:latin typeface="+mj-lt"/>
                        </a:rPr>
                        <a:t>AGUINALDO</a:t>
                      </a:r>
                    </a:p>
                  </a:txBody>
                  <a:tcPr marL="8429" marR="8429" marT="8463" marB="0" anchor="b">
                    <a:lnL>
                      <a:noFill/>
                    </a:lnL>
                    <a:lnR>
                      <a:noFill/>
                    </a:lnR>
                    <a:lnT>
                      <a:noFill/>
                    </a:lnT>
                    <a:lnB>
                      <a:noFill/>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10,000.00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2,018.70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7,981.30 </a:t>
                      </a:r>
                    </a:p>
                  </a:txBody>
                  <a:tcPr marL="8429" marR="8429" marT="8463" marB="0" anchor="b">
                    <a:lnL>
                      <a:noFill/>
                    </a:lnL>
                    <a:lnR>
                      <a:noFill/>
                    </a:lnR>
                    <a:lnT>
                      <a:noFill/>
                    </a:lnT>
                    <a:lnB>
                      <a:noFill/>
                    </a:lnB>
                  </a:tcPr>
                </a:tc>
                <a:extLst>
                  <a:ext uri="{0D108BD9-81ED-4DB2-BD59-A6C34878D82A}">
                    <a16:rowId xmlns:a16="http://schemas.microsoft.com/office/drawing/2014/main" val="10004"/>
                  </a:ext>
                </a:extLst>
              </a:tr>
              <a:tr h="283997">
                <a:tc gridSpan="2">
                  <a:txBody>
                    <a:bodyPr/>
                    <a:lstStyle/>
                    <a:p>
                      <a:pPr algn="l" fontAlgn="b"/>
                      <a:r>
                        <a:rPr lang="es-MX" sz="1400" b="0" i="0" u="none" strike="noStrike" dirty="0">
                          <a:solidFill>
                            <a:srgbClr val="000000"/>
                          </a:solidFill>
                          <a:latin typeface="+mj-lt"/>
                        </a:rPr>
                        <a:t>PRIMA VACIONAL</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1,500.00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1,009.35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490.65 </a:t>
                      </a:r>
                    </a:p>
                  </a:txBody>
                  <a:tcPr marL="8429" marR="8429" marT="8463" marB="0" anchor="b">
                    <a:lnL>
                      <a:noFill/>
                    </a:lnL>
                    <a:lnR>
                      <a:noFill/>
                    </a:lnR>
                    <a:lnT>
                      <a:noFill/>
                    </a:lnT>
                    <a:lnB>
                      <a:noFill/>
                    </a:lnB>
                  </a:tcPr>
                </a:tc>
                <a:extLst>
                  <a:ext uri="{0D108BD9-81ED-4DB2-BD59-A6C34878D82A}">
                    <a16:rowId xmlns:a16="http://schemas.microsoft.com/office/drawing/2014/main" val="10005"/>
                  </a:ext>
                </a:extLst>
              </a:tr>
              <a:tr h="298197">
                <a:tc>
                  <a:txBody>
                    <a:bodyPr/>
                    <a:lstStyle/>
                    <a:p>
                      <a:pPr algn="l" fontAlgn="b"/>
                      <a:r>
                        <a:rPr lang="es-MX" sz="1400" b="0" i="0" u="none" strike="noStrike" dirty="0">
                          <a:solidFill>
                            <a:srgbClr val="000000"/>
                          </a:solidFill>
                          <a:latin typeface="+mj-lt"/>
                        </a:rPr>
                        <a:t>COMEDOR</a:t>
                      </a:r>
                    </a:p>
                  </a:txBody>
                  <a:tcPr marL="8429" marR="8429" marT="8463" marB="0" anchor="b">
                    <a:lnL>
                      <a:noFill/>
                    </a:lnL>
                    <a:lnR>
                      <a:noFill/>
                    </a:lnR>
                    <a:lnT>
                      <a:noFill/>
                    </a:lnT>
                    <a:lnB>
                      <a:noFill/>
                    </a:lnB>
                  </a:tcPr>
                </a:tc>
                <a:tc>
                  <a:txBody>
                    <a:bodyPr/>
                    <a:lstStyle/>
                    <a:p>
                      <a:pPr algn="l"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10,000.00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10,000.00 </a:t>
                      </a:r>
                    </a:p>
                  </a:txBody>
                  <a:tcPr marL="8429" marR="8429" marT="846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06"/>
                  </a:ext>
                </a:extLst>
              </a:tr>
              <a:tr h="283997">
                <a:tc gridSpan="2">
                  <a:txBody>
                    <a:bodyPr/>
                    <a:lstStyle/>
                    <a:p>
                      <a:pPr algn="l" fontAlgn="b"/>
                      <a:r>
                        <a:rPr lang="es-MX" sz="1400" b="0" i="0" u="none" strike="noStrike" dirty="0">
                          <a:solidFill>
                            <a:srgbClr val="000000"/>
                          </a:solidFill>
                          <a:latin typeface="+mj-lt"/>
                        </a:rPr>
                        <a:t>FONDO DE AHORRO</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12,000.00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12,000.00 </a:t>
                      </a:r>
                    </a:p>
                  </a:txBody>
                  <a:tcPr marL="8429" marR="8429" marT="846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07"/>
                  </a:ext>
                </a:extLst>
              </a:tr>
              <a:tr h="298197">
                <a:tc gridSpan="2">
                  <a:txBody>
                    <a:bodyPr/>
                    <a:lstStyle/>
                    <a:p>
                      <a:pPr algn="l" fontAlgn="b"/>
                      <a:r>
                        <a:rPr lang="es-MX" sz="1400" b="0" i="0" u="none" strike="noStrike" dirty="0">
                          <a:solidFill>
                            <a:srgbClr val="000000"/>
                          </a:solidFill>
                          <a:latin typeface="+mj-lt"/>
                        </a:rPr>
                        <a:t>VALES DESPENSA</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9,600.00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9,600.00 </a:t>
                      </a:r>
                    </a:p>
                  </a:txBody>
                  <a:tcPr marL="8429" marR="8429" marT="846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08"/>
                  </a:ext>
                </a:extLst>
              </a:tr>
              <a:tr h="298197">
                <a:tc gridSpan="2">
                  <a:txBody>
                    <a:bodyPr/>
                    <a:lstStyle/>
                    <a:p>
                      <a:pPr algn="l" fontAlgn="b"/>
                      <a:r>
                        <a:rPr lang="es-MX" sz="1400" b="0" i="0" u="none" strike="noStrike" dirty="0">
                          <a:solidFill>
                            <a:srgbClr val="000000"/>
                          </a:solidFill>
                          <a:latin typeface="+mj-lt"/>
                        </a:rPr>
                        <a:t>AYUDA UT. ESCOLARES</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3,000.00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3,000.00 </a:t>
                      </a:r>
                    </a:p>
                  </a:txBody>
                  <a:tcPr marL="8429" marR="8429" marT="846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09"/>
                  </a:ext>
                </a:extLst>
              </a:tr>
              <a:tr h="298197">
                <a:tc gridSpan="2">
                  <a:txBody>
                    <a:bodyPr/>
                    <a:lstStyle/>
                    <a:p>
                      <a:pPr algn="l" fontAlgn="b"/>
                      <a:r>
                        <a:rPr lang="es-MX" sz="1400" b="0" i="0" u="none" strike="noStrike" dirty="0">
                          <a:solidFill>
                            <a:srgbClr val="000000"/>
                          </a:solidFill>
                          <a:latin typeface="+mj-lt"/>
                        </a:rPr>
                        <a:t>AYUDA POR DEFUNCION</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1,800.00 </a:t>
                      </a:r>
                    </a:p>
                  </a:txBody>
                  <a:tcPr marL="8429" marR="8429" marT="846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1,800.00 </a:t>
                      </a:r>
                    </a:p>
                  </a:txBody>
                  <a:tcPr marL="8429" marR="8429" marT="846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429" marR="8429" marT="8463" marB="0" anchor="b">
                    <a:lnL>
                      <a:noFill/>
                    </a:lnL>
                    <a:lnR>
                      <a:noFill/>
                    </a:lnR>
                    <a:lnT>
                      <a:noFill/>
                    </a:lnT>
                    <a:lnB>
                      <a:noFill/>
                    </a:lnB>
                  </a:tcPr>
                </a:tc>
                <a:extLst>
                  <a:ext uri="{0D108BD9-81ED-4DB2-BD59-A6C34878D82A}">
                    <a16:rowId xmlns:a16="http://schemas.microsoft.com/office/drawing/2014/main" val="10010"/>
                  </a:ext>
                </a:extLst>
              </a:tr>
              <a:tr h="514035">
                <a:tc gridSpan="2">
                  <a:txBody>
                    <a:bodyPr/>
                    <a:lstStyle/>
                    <a:p>
                      <a:pPr algn="l" fontAlgn="b"/>
                      <a:r>
                        <a:rPr lang="es-MX" sz="1400" b="0" i="0" u="none" strike="noStrike" dirty="0">
                          <a:solidFill>
                            <a:srgbClr val="000000"/>
                          </a:solidFill>
                          <a:latin typeface="+mj-lt"/>
                        </a:rPr>
                        <a:t>SEGURO GASTOS MEDICOS</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0" i="0" u="none" strike="noStrike" dirty="0">
                          <a:solidFill>
                            <a:srgbClr val="000000"/>
                          </a:solidFill>
                          <a:latin typeface="+mj-lt"/>
                        </a:rPr>
                        <a:t>         6,000.00 </a:t>
                      </a: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latin typeface="+mj-lt"/>
                        </a:rPr>
                        <a:t>       6,000.00 </a:t>
                      </a: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latin typeface="+mj-lt"/>
                        </a:rPr>
                        <a:t> </a:t>
                      </a:r>
                    </a:p>
                  </a:txBody>
                  <a:tcPr marL="8429" marR="8429" marT="846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98197">
                <a:tc gridSpan="2">
                  <a:txBody>
                    <a:bodyPr/>
                    <a:lstStyle/>
                    <a:p>
                      <a:pPr algn="l" fontAlgn="b"/>
                      <a:r>
                        <a:rPr lang="es-MX" sz="1400" b="1" i="0" u="none" strike="noStrike" dirty="0">
                          <a:solidFill>
                            <a:srgbClr val="000000"/>
                          </a:solidFill>
                          <a:latin typeface="+mj-lt"/>
                        </a:rPr>
                        <a:t>SUMA ANUAL</a:t>
                      </a:r>
                    </a:p>
                  </a:txBody>
                  <a:tcPr marL="8429" marR="8429" marT="8463" marB="0" anchor="b">
                    <a:lnL>
                      <a:noFill/>
                    </a:lnL>
                    <a:lnR>
                      <a:noFill/>
                    </a:lnR>
                    <a:lnT>
                      <a:noFill/>
                    </a:lnT>
                    <a:lnB>
                      <a:noFill/>
                    </a:lnB>
                  </a:tcPr>
                </a:tc>
                <a:tc hMerge="1">
                  <a:txBody>
                    <a:bodyPr/>
                    <a:lstStyle/>
                    <a:p>
                      <a:endParaRPr lang="es-MX"/>
                    </a:p>
                  </a:txBody>
                  <a:tcPr/>
                </a:tc>
                <a:tc>
                  <a:txBody>
                    <a:bodyPr/>
                    <a:lstStyle/>
                    <a:p>
                      <a:pPr algn="r" fontAlgn="b"/>
                      <a:r>
                        <a:rPr lang="es-MX" sz="1400" b="1" i="0" u="none" strike="noStrike" dirty="0">
                          <a:solidFill>
                            <a:srgbClr val="000000"/>
                          </a:solidFill>
                          <a:latin typeface="+mj-lt"/>
                        </a:rPr>
                        <a:t>    173,900.00 </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45,428.05 </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128,471.95 </a:t>
                      </a:r>
                    </a:p>
                  </a:txBody>
                  <a:tcPr marL="8429" marR="8429" marT="846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2"/>
                  </a:ext>
                </a:extLst>
              </a:tr>
            </a:tbl>
          </a:graphicData>
        </a:graphic>
      </p:graphicFrame>
      <p:sp>
        <p:nvSpPr>
          <p:cNvPr id="105540" name="1 Marcador de número de diapositiva">
            <a:extLst>
              <a:ext uri="{FF2B5EF4-FFF2-40B4-BE49-F238E27FC236}">
                <a16:creationId xmlns:a16="http://schemas.microsoft.com/office/drawing/2014/main" id="{91B47ACC-22C0-5A94-4FA7-FC5AE7D8E9A7}"/>
              </a:ext>
            </a:extLst>
          </p:cNvPr>
          <p:cNvSpPr>
            <a:spLocks noGrp="1" noChangeArrowheads="1"/>
          </p:cNvSpPr>
          <p:nvPr>
            <p:ph type="sldNum" sz="quarter" idx="12"/>
          </p:nvPr>
        </p:nvSpPr>
        <p:spPr>
          <a:xfrm>
            <a:off x="0" y="6497638"/>
            <a:ext cx="447675" cy="360362"/>
          </a:xfrm>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D571E6D1-18A8-46BD-8341-24D9D7B85AEC}" type="slidenum">
              <a:rPr lang="es-MX" altLang="es-ES" sz="1400" b="1" smtClean="0"/>
              <a:pPr algn="ctr"/>
              <a:t>139</a:t>
            </a:fld>
            <a:endParaRPr lang="es-MX" altLang="es-ES" sz="1400" b="1"/>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a:extLst>
              <a:ext uri="{FF2B5EF4-FFF2-40B4-BE49-F238E27FC236}">
                <a16:creationId xmlns:a16="http://schemas.microsoft.com/office/drawing/2014/main" id="{52348890-D946-194C-285F-FE45BF9F950A}"/>
              </a:ext>
            </a:extLst>
          </p:cNvPr>
          <p:cNvGraphicFramePr>
            <a:graphicFrameLocks noGrp="1"/>
          </p:cNvGraphicFramePr>
          <p:nvPr>
            <p:ph idx="1"/>
            <p:extLst>
              <p:ext uri="{D42A27DB-BD31-4B8C-83A1-F6EECF244321}">
                <p14:modId xmlns:p14="http://schemas.microsoft.com/office/powerpoint/2010/main" val="2631903157"/>
              </p:ext>
            </p:extLst>
          </p:nvPr>
        </p:nvGraphicFramePr>
        <p:xfrm>
          <a:off x="1104900" y="1314450"/>
          <a:ext cx="9853613" cy="4908551"/>
        </p:xfrm>
        <a:graphic>
          <a:graphicData uri="http://schemas.openxmlformats.org/drawingml/2006/table">
            <a:tbl>
              <a:tblPr/>
              <a:tblGrid>
                <a:gridCol w="3712956">
                  <a:extLst>
                    <a:ext uri="{9D8B030D-6E8A-4147-A177-3AD203B41FA5}">
                      <a16:colId xmlns:a16="http://schemas.microsoft.com/office/drawing/2014/main" val="20000"/>
                    </a:ext>
                  </a:extLst>
                </a:gridCol>
                <a:gridCol w="2046886">
                  <a:extLst>
                    <a:ext uri="{9D8B030D-6E8A-4147-A177-3AD203B41FA5}">
                      <a16:colId xmlns:a16="http://schemas.microsoft.com/office/drawing/2014/main" val="20001"/>
                    </a:ext>
                  </a:extLst>
                </a:gridCol>
                <a:gridCol w="2031018">
                  <a:extLst>
                    <a:ext uri="{9D8B030D-6E8A-4147-A177-3AD203B41FA5}">
                      <a16:colId xmlns:a16="http://schemas.microsoft.com/office/drawing/2014/main" val="20002"/>
                    </a:ext>
                  </a:extLst>
                </a:gridCol>
                <a:gridCol w="2062753">
                  <a:extLst>
                    <a:ext uri="{9D8B030D-6E8A-4147-A177-3AD203B41FA5}">
                      <a16:colId xmlns:a16="http://schemas.microsoft.com/office/drawing/2014/main" val="20003"/>
                    </a:ext>
                  </a:extLst>
                </a:gridCol>
              </a:tblGrid>
              <a:tr h="275733">
                <a:tc gridSpan="2">
                  <a:txBody>
                    <a:bodyPr/>
                    <a:lstStyle/>
                    <a:p>
                      <a:pPr algn="l" fontAlgn="b"/>
                      <a:r>
                        <a:rPr lang="es-MX" sz="1400" b="0" i="0" u="none" strike="noStrike" dirty="0">
                          <a:solidFill>
                            <a:srgbClr val="000000"/>
                          </a:solidFill>
                          <a:latin typeface="+mj-lt"/>
                        </a:rPr>
                        <a:t>INGRESOS TRABAJADOR 2024</a:t>
                      </a: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l" fontAlgn="b"/>
                      <a:endParaRPr lang="es-MX" sz="1400" b="0" i="0" u="none" strike="noStrike" dirty="0">
                        <a:solidFill>
                          <a:srgbClr val="000000"/>
                        </a:solidFill>
                        <a:latin typeface="+mj-lt"/>
                      </a:endParaRP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1400" b="0" i="0" u="none" strike="noStrike" dirty="0">
                        <a:solidFill>
                          <a:srgbClr val="000000"/>
                        </a:solidFill>
                        <a:latin typeface="+mj-lt"/>
                      </a:endParaRP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5733">
                <a:tc>
                  <a:txBody>
                    <a:bodyPr/>
                    <a:lstStyle/>
                    <a:p>
                      <a:pPr algn="ctr" fontAlgn="b"/>
                      <a:r>
                        <a:rPr lang="es-MX" sz="1400" b="0" i="0" u="none" strike="noStrike" dirty="0">
                          <a:solidFill>
                            <a:srgbClr val="000000"/>
                          </a:solidFill>
                          <a:latin typeface="+mj-lt"/>
                        </a:rPr>
                        <a:t>CONCEPTO</a:t>
                      </a:r>
                    </a:p>
                  </a:txBody>
                  <a:tcPr marL="8581" marR="8581" marT="99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s-MX" sz="1400" b="0" i="0" u="none" strike="noStrike" dirty="0">
                          <a:solidFill>
                            <a:srgbClr val="000000"/>
                          </a:solidFill>
                          <a:latin typeface="+mj-lt"/>
                        </a:rPr>
                        <a:t>IMPORTE</a:t>
                      </a:r>
                    </a:p>
                  </a:txBody>
                  <a:tcPr marL="8581" marR="8581" marT="99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s-MX" sz="1400" b="0" i="0" u="none" strike="noStrike" dirty="0">
                          <a:solidFill>
                            <a:srgbClr val="000000"/>
                          </a:solidFill>
                          <a:latin typeface="+mj-lt"/>
                        </a:rPr>
                        <a:t>No Gravado</a:t>
                      </a:r>
                    </a:p>
                  </a:txBody>
                  <a:tcPr marL="8581" marR="8581" marT="99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gn="ctr" fontAlgn="b"/>
                      <a:r>
                        <a:rPr lang="es-MX" sz="1400" b="0" i="0" u="none" strike="noStrike" dirty="0">
                          <a:solidFill>
                            <a:srgbClr val="000000"/>
                          </a:solidFill>
                          <a:latin typeface="+mj-lt"/>
                        </a:rPr>
                        <a:t>Gravado</a:t>
                      </a:r>
                    </a:p>
                  </a:txBody>
                  <a:tcPr marL="8581" marR="8581" marT="99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extLst>
                  <a:ext uri="{0D108BD9-81ED-4DB2-BD59-A6C34878D82A}">
                    <a16:rowId xmlns:a16="http://schemas.microsoft.com/office/drawing/2014/main" val="10001"/>
                  </a:ext>
                </a:extLst>
              </a:tr>
              <a:tr h="641376">
                <a:tc>
                  <a:txBody>
                    <a:bodyPr/>
                    <a:lstStyle/>
                    <a:p>
                      <a:pPr algn="l" fontAlgn="b"/>
                      <a:r>
                        <a:rPr lang="es-MX" sz="1400" b="0" i="0" u="none" strike="noStrike" dirty="0">
                          <a:solidFill>
                            <a:srgbClr val="000000"/>
                          </a:solidFill>
                          <a:latin typeface="+mj-lt"/>
                        </a:rPr>
                        <a:t>SUELDO</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120,000.00 </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120,000.00 </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429997">
                <a:tc>
                  <a:txBody>
                    <a:bodyPr/>
                    <a:lstStyle/>
                    <a:p>
                      <a:pPr algn="l" fontAlgn="b"/>
                      <a:r>
                        <a:rPr lang="es-MX" sz="1400" b="0" i="0" u="none" strike="noStrike" dirty="0">
                          <a:solidFill>
                            <a:srgbClr val="000000"/>
                          </a:solidFill>
                          <a:latin typeface="+mj-lt"/>
                        </a:rPr>
                        <a:t>AGUINALDO</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5,000.00 </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1869.9</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3,130.10 </a:t>
                      </a:r>
                    </a:p>
                  </a:txBody>
                  <a:tcPr marL="8581" marR="8581" marT="9973" marB="0" anchor="b">
                    <a:lnL>
                      <a:noFill/>
                    </a:lnL>
                    <a:lnR>
                      <a:noFill/>
                    </a:lnR>
                    <a:lnT>
                      <a:noFill/>
                    </a:lnT>
                    <a:lnB>
                      <a:noFill/>
                    </a:lnB>
                  </a:tcPr>
                </a:tc>
                <a:extLst>
                  <a:ext uri="{0D108BD9-81ED-4DB2-BD59-A6C34878D82A}">
                    <a16:rowId xmlns:a16="http://schemas.microsoft.com/office/drawing/2014/main" val="10003"/>
                  </a:ext>
                </a:extLst>
              </a:tr>
              <a:tr h="429997">
                <a:tc>
                  <a:txBody>
                    <a:bodyPr/>
                    <a:lstStyle/>
                    <a:p>
                      <a:pPr algn="l" fontAlgn="b"/>
                      <a:r>
                        <a:rPr lang="es-MX" sz="1400" b="0" i="0" u="none" strike="noStrike" dirty="0">
                          <a:solidFill>
                            <a:srgbClr val="000000"/>
                          </a:solidFill>
                          <a:latin typeface="+mj-lt"/>
                        </a:rPr>
                        <a:t>PRIMA VACIONAL</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1,500.00 </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934.95</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565.05 </a:t>
                      </a:r>
                    </a:p>
                  </a:txBody>
                  <a:tcPr marL="8581" marR="8581" marT="9973" marB="0" anchor="b">
                    <a:lnL>
                      <a:noFill/>
                    </a:lnL>
                    <a:lnR>
                      <a:noFill/>
                    </a:lnR>
                    <a:lnT>
                      <a:noFill/>
                    </a:lnT>
                    <a:lnB>
                      <a:noFill/>
                    </a:lnB>
                  </a:tcPr>
                </a:tc>
                <a:extLst>
                  <a:ext uri="{0D108BD9-81ED-4DB2-BD59-A6C34878D82A}">
                    <a16:rowId xmlns:a16="http://schemas.microsoft.com/office/drawing/2014/main" val="10004"/>
                  </a:ext>
                </a:extLst>
              </a:tr>
              <a:tr h="429997">
                <a:tc>
                  <a:txBody>
                    <a:bodyPr/>
                    <a:lstStyle/>
                    <a:p>
                      <a:pPr algn="l" fontAlgn="b"/>
                      <a:r>
                        <a:rPr lang="es-MX" sz="1400" b="0" i="0" u="none" strike="noStrike" dirty="0">
                          <a:solidFill>
                            <a:srgbClr val="000000"/>
                          </a:solidFill>
                          <a:latin typeface="+mj-lt"/>
                        </a:rPr>
                        <a:t>VALE RESTAURANT</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11,000.00 </a:t>
                      </a:r>
                    </a:p>
                  </a:txBody>
                  <a:tcPr marL="8581" marR="8581" marT="9973" marB="0" anchor="b">
                    <a:lnL>
                      <a:noFill/>
                    </a:lnL>
                    <a:lnR>
                      <a:noFill/>
                    </a:lnR>
                    <a:lnT>
                      <a:noFill/>
                    </a:lnT>
                    <a:lnB>
                      <a:noFill/>
                    </a:lnB>
                    <a:noFill/>
                  </a:tcPr>
                </a:tc>
                <a:tc>
                  <a:txBody>
                    <a:bodyPr/>
                    <a:lstStyle/>
                    <a:p>
                      <a:pPr algn="r" fontAlgn="b"/>
                      <a:r>
                        <a:rPr lang="es-MX" sz="1400" b="0" i="0" u="none" strike="noStrike" dirty="0">
                          <a:solidFill>
                            <a:srgbClr val="000000"/>
                          </a:solidFill>
                          <a:latin typeface="+mj-lt"/>
                        </a:rPr>
                        <a:t>      11,000.00 </a:t>
                      </a:r>
                    </a:p>
                  </a:txBody>
                  <a:tcPr marL="8581" marR="8581" marT="997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extLst>
                  <a:ext uri="{0D108BD9-81ED-4DB2-BD59-A6C34878D82A}">
                    <a16:rowId xmlns:a16="http://schemas.microsoft.com/office/drawing/2014/main" val="10005"/>
                  </a:ext>
                </a:extLst>
              </a:tr>
              <a:tr h="429997">
                <a:tc>
                  <a:txBody>
                    <a:bodyPr/>
                    <a:lstStyle/>
                    <a:p>
                      <a:pPr algn="l" fontAlgn="b"/>
                      <a:r>
                        <a:rPr lang="es-MX" sz="1400" b="0" i="0" u="none" strike="noStrike" dirty="0">
                          <a:solidFill>
                            <a:srgbClr val="000000"/>
                          </a:solidFill>
                          <a:latin typeface="+mj-lt"/>
                        </a:rPr>
                        <a:t>FONDO DE AHORRO</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11,000.00 </a:t>
                      </a:r>
                    </a:p>
                  </a:txBody>
                  <a:tcPr marL="8581" marR="8581" marT="9973" marB="0" anchor="b">
                    <a:lnL>
                      <a:noFill/>
                    </a:lnL>
                    <a:lnR>
                      <a:noFill/>
                    </a:lnR>
                    <a:lnT>
                      <a:noFill/>
                    </a:lnT>
                    <a:lnB>
                      <a:noFill/>
                    </a:lnB>
                    <a:noFill/>
                  </a:tcPr>
                </a:tc>
                <a:tc>
                  <a:txBody>
                    <a:bodyPr/>
                    <a:lstStyle/>
                    <a:p>
                      <a:pPr algn="r" fontAlgn="b"/>
                      <a:r>
                        <a:rPr lang="es-MX" sz="1400" b="0" i="0" u="none" strike="noStrike" dirty="0">
                          <a:solidFill>
                            <a:srgbClr val="000000"/>
                          </a:solidFill>
                          <a:latin typeface="+mj-lt"/>
                        </a:rPr>
                        <a:t>      11,000.00 </a:t>
                      </a:r>
                    </a:p>
                  </a:txBody>
                  <a:tcPr marL="8581" marR="8581" marT="997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extLst>
                  <a:ext uri="{0D108BD9-81ED-4DB2-BD59-A6C34878D82A}">
                    <a16:rowId xmlns:a16="http://schemas.microsoft.com/office/drawing/2014/main" val="10006"/>
                  </a:ext>
                </a:extLst>
              </a:tr>
              <a:tr h="429997">
                <a:tc>
                  <a:txBody>
                    <a:bodyPr/>
                    <a:lstStyle/>
                    <a:p>
                      <a:pPr algn="l" fontAlgn="b"/>
                      <a:r>
                        <a:rPr lang="es-MX" sz="1400" b="0" i="0" u="none" strike="noStrike" dirty="0">
                          <a:solidFill>
                            <a:srgbClr val="000000"/>
                          </a:solidFill>
                          <a:latin typeface="+mj-lt"/>
                        </a:rPr>
                        <a:t>VALES DESPENSA</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9,600.00 </a:t>
                      </a:r>
                    </a:p>
                  </a:txBody>
                  <a:tcPr marL="8581" marR="8581" marT="9973" marB="0" anchor="b">
                    <a:lnL>
                      <a:noFill/>
                    </a:lnL>
                    <a:lnR>
                      <a:noFill/>
                    </a:lnR>
                    <a:lnT>
                      <a:noFill/>
                    </a:lnT>
                    <a:lnB>
                      <a:noFill/>
                    </a:lnB>
                    <a:noFill/>
                  </a:tcPr>
                </a:tc>
                <a:tc>
                  <a:txBody>
                    <a:bodyPr/>
                    <a:lstStyle/>
                    <a:p>
                      <a:pPr algn="r" fontAlgn="b"/>
                      <a:r>
                        <a:rPr lang="es-MX" sz="1400" b="0" i="0" u="none" strike="noStrike" dirty="0">
                          <a:solidFill>
                            <a:srgbClr val="000000"/>
                          </a:solidFill>
                          <a:latin typeface="+mj-lt"/>
                        </a:rPr>
                        <a:t>         9,600.00 </a:t>
                      </a:r>
                    </a:p>
                  </a:txBody>
                  <a:tcPr marL="8581" marR="8581" marT="997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extLst>
                  <a:ext uri="{0D108BD9-81ED-4DB2-BD59-A6C34878D82A}">
                    <a16:rowId xmlns:a16="http://schemas.microsoft.com/office/drawing/2014/main" val="10007"/>
                  </a:ext>
                </a:extLst>
              </a:tr>
              <a:tr h="429997">
                <a:tc>
                  <a:txBody>
                    <a:bodyPr/>
                    <a:lstStyle/>
                    <a:p>
                      <a:pPr algn="l" fontAlgn="b"/>
                      <a:r>
                        <a:rPr lang="es-MX" sz="1400" b="0" i="0" u="none" strike="noStrike" dirty="0">
                          <a:solidFill>
                            <a:srgbClr val="000000"/>
                          </a:solidFill>
                          <a:latin typeface="+mj-lt"/>
                        </a:rPr>
                        <a:t>AYUDA UT. ESCOLARES</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3,000.00 </a:t>
                      </a:r>
                    </a:p>
                  </a:txBody>
                  <a:tcPr marL="8581" marR="8581" marT="9973" marB="0" anchor="b">
                    <a:lnL>
                      <a:noFill/>
                    </a:lnL>
                    <a:lnR>
                      <a:noFill/>
                    </a:lnR>
                    <a:lnT>
                      <a:noFill/>
                    </a:lnT>
                    <a:lnB>
                      <a:noFill/>
                    </a:lnB>
                    <a:noFill/>
                  </a:tcPr>
                </a:tc>
                <a:tc>
                  <a:txBody>
                    <a:bodyPr/>
                    <a:lstStyle/>
                    <a:p>
                      <a:pPr algn="r" fontAlgn="b"/>
                      <a:r>
                        <a:rPr lang="es-MX" sz="1400" b="0" i="0" u="none" strike="noStrike" dirty="0">
                          <a:solidFill>
                            <a:srgbClr val="000000"/>
                          </a:solidFill>
                          <a:latin typeface="+mj-lt"/>
                        </a:rPr>
                        <a:t>         3,000.00 </a:t>
                      </a:r>
                    </a:p>
                  </a:txBody>
                  <a:tcPr marL="8581" marR="8581" marT="997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extLst>
                  <a:ext uri="{0D108BD9-81ED-4DB2-BD59-A6C34878D82A}">
                    <a16:rowId xmlns:a16="http://schemas.microsoft.com/office/drawing/2014/main" val="10008"/>
                  </a:ext>
                </a:extLst>
              </a:tr>
              <a:tr h="429997">
                <a:tc>
                  <a:txBody>
                    <a:bodyPr/>
                    <a:lstStyle/>
                    <a:p>
                      <a:pPr algn="l" fontAlgn="b"/>
                      <a:r>
                        <a:rPr lang="es-MX" sz="1400" b="0" i="0" u="none" strike="noStrike" dirty="0">
                          <a:solidFill>
                            <a:srgbClr val="000000"/>
                          </a:solidFill>
                          <a:latin typeface="+mj-lt"/>
                        </a:rPr>
                        <a:t>AYUDA POR DEFNCION</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1,800.00 </a:t>
                      </a:r>
                    </a:p>
                  </a:txBody>
                  <a:tcPr marL="8581" marR="8581" marT="9973" marB="0" anchor="b">
                    <a:lnL>
                      <a:noFill/>
                    </a:lnL>
                    <a:lnR>
                      <a:noFill/>
                    </a:lnR>
                    <a:lnT>
                      <a:noFill/>
                    </a:lnT>
                    <a:lnB>
                      <a:noFill/>
                    </a:lnB>
                    <a:noFill/>
                  </a:tcPr>
                </a:tc>
                <a:tc>
                  <a:txBody>
                    <a:bodyPr/>
                    <a:lstStyle/>
                    <a:p>
                      <a:pPr algn="r" fontAlgn="b"/>
                      <a:r>
                        <a:rPr lang="es-MX" sz="1400" b="0" i="0" u="none" strike="noStrike" dirty="0">
                          <a:solidFill>
                            <a:srgbClr val="000000"/>
                          </a:solidFill>
                          <a:latin typeface="+mj-lt"/>
                        </a:rPr>
                        <a:t>         1,800.00 </a:t>
                      </a:r>
                    </a:p>
                  </a:txBody>
                  <a:tcPr marL="8581" marR="8581" marT="9973" marB="0" anchor="b">
                    <a:lnL>
                      <a:noFill/>
                    </a:lnL>
                    <a:lnR>
                      <a:noFill/>
                    </a:lnR>
                    <a:lnT>
                      <a:noFill/>
                    </a:lnT>
                    <a:lnB>
                      <a:noFill/>
                    </a:lnB>
                  </a:tcPr>
                </a:tc>
                <a:tc>
                  <a:txBody>
                    <a:bodyPr/>
                    <a:lstStyle/>
                    <a:p>
                      <a:pPr algn="r"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extLst>
                  <a:ext uri="{0D108BD9-81ED-4DB2-BD59-A6C34878D82A}">
                    <a16:rowId xmlns:a16="http://schemas.microsoft.com/office/drawing/2014/main" val="10009"/>
                  </a:ext>
                </a:extLst>
              </a:tr>
              <a:tr h="275733">
                <a:tc>
                  <a:txBody>
                    <a:bodyPr/>
                    <a:lstStyle/>
                    <a:p>
                      <a:pPr algn="l" fontAlgn="b"/>
                      <a:endParaRPr lang="es-MX" sz="1400" b="0" i="0" u="none" strike="noStrike" dirty="0">
                        <a:solidFill>
                          <a:srgbClr val="000000"/>
                        </a:solidFill>
                        <a:latin typeface="+mj-lt"/>
                      </a:endParaRP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a:t>
                      </a: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latin typeface="+mj-lt"/>
                        </a:rPr>
                        <a:t> </a:t>
                      </a: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latin typeface="+mj-lt"/>
                        </a:rPr>
                        <a:t> </a:t>
                      </a:r>
                    </a:p>
                  </a:txBody>
                  <a:tcPr marL="8581" marR="8581" marT="997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29997">
                <a:tc>
                  <a:txBody>
                    <a:bodyPr/>
                    <a:lstStyle/>
                    <a:p>
                      <a:pPr algn="l" fontAlgn="b"/>
                      <a:r>
                        <a:rPr lang="es-MX" sz="1400" b="0" i="0" u="none" strike="noStrike" dirty="0">
                          <a:solidFill>
                            <a:srgbClr val="000000"/>
                          </a:solidFill>
                          <a:latin typeface="+mj-lt"/>
                        </a:rPr>
                        <a:t>SUMA</a:t>
                      </a:r>
                    </a:p>
                  </a:txBody>
                  <a:tcPr marL="8581" marR="8581" marT="9973" marB="0" anchor="b">
                    <a:lnL>
                      <a:noFill/>
                    </a:lnL>
                    <a:lnR>
                      <a:noFill/>
                    </a:lnR>
                    <a:lnT>
                      <a:noFill/>
                    </a:lnT>
                    <a:lnB>
                      <a:noFill/>
                    </a:lnB>
                  </a:tcPr>
                </a:tc>
                <a:tc>
                  <a:txBody>
                    <a:bodyPr/>
                    <a:lstStyle/>
                    <a:p>
                      <a:pPr algn="r" fontAlgn="b"/>
                      <a:r>
                        <a:rPr lang="es-MX" sz="1400" b="0" i="0" u="none" strike="noStrike" dirty="0">
                          <a:solidFill>
                            <a:srgbClr val="000000"/>
                          </a:solidFill>
                          <a:latin typeface="+mj-lt"/>
                        </a:rPr>
                        <a:t>    162,900.00 </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0" i="0" u="none" strike="noStrike" dirty="0">
                          <a:solidFill>
                            <a:srgbClr val="000000"/>
                          </a:solidFill>
                          <a:latin typeface="+mj-lt"/>
                        </a:rPr>
                        <a:t>      39,204.85 </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MX" sz="1400" b="1" i="0" u="none" strike="noStrike" dirty="0">
                          <a:solidFill>
                            <a:srgbClr val="000000"/>
                          </a:solidFill>
                          <a:latin typeface="+mj-lt"/>
                        </a:rPr>
                        <a:t>    123,695.15 </a:t>
                      </a:r>
                    </a:p>
                  </a:txBody>
                  <a:tcPr marL="8581" marR="8581" marT="9973"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10011"/>
                  </a:ext>
                </a:extLst>
              </a:tr>
            </a:tbl>
          </a:graphicData>
        </a:graphic>
      </p:graphicFrame>
      <p:sp>
        <p:nvSpPr>
          <p:cNvPr id="106554" name="1 Marcador de número de diapositiva">
            <a:extLst>
              <a:ext uri="{FF2B5EF4-FFF2-40B4-BE49-F238E27FC236}">
                <a16:creationId xmlns:a16="http://schemas.microsoft.com/office/drawing/2014/main" id="{8911A008-D5CA-5427-B24F-515B283FDDD7}"/>
              </a:ext>
            </a:extLst>
          </p:cNvPr>
          <p:cNvSpPr>
            <a:spLocks noGrp="1" noChangeArrowheads="1"/>
          </p:cNvSpPr>
          <p:nvPr>
            <p:ph type="sldNum" sz="quarter" idx="12"/>
          </p:nvPr>
        </p:nvSpPr>
        <p:spPr>
          <a:xfrm>
            <a:off x="0" y="6524625"/>
            <a:ext cx="433388" cy="333375"/>
          </a:xfrm>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27CE85FA-8C53-444F-B8E7-C806F3F17066}" type="slidenum">
              <a:rPr lang="es-MX" altLang="es-ES" sz="1400" b="1" smtClean="0"/>
              <a:pPr algn="ctr"/>
              <a:t>140</a:t>
            </a:fld>
            <a:endParaRPr lang="es-MX" altLang="es-ES" sz="1400" b="1"/>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Marcador de número de diapositiva">
            <a:extLst>
              <a:ext uri="{FF2B5EF4-FFF2-40B4-BE49-F238E27FC236}">
                <a16:creationId xmlns:a16="http://schemas.microsoft.com/office/drawing/2014/main" id="{24D6CAFF-FBBB-CA37-D707-B88DDF33704D}"/>
              </a:ext>
            </a:extLst>
          </p:cNvPr>
          <p:cNvSpPr>
            <a:spLocks noGrp="1" noChangeArrowheads="1"/>
          </p:cNvSpPr>
          <p:nvPr>
            <p:ph type="sldNum" sz="quarter" idx="12"/>
          </p:nvPr>
        </p:nvSpPr>
        <p:spPr>
          <a:xfrm>
            <a:off x="0" y="6524625"/>
            <a:ext cx="420688" cy="333375"/>
          </a:xfrm>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F6A4C9BB-9FE2-49FD-9197-547C1C63E4B1}" type="slidenum">
              <a:rPr lang="es-MX" altLang="es-ES" sz="1400" b="1" smtClean="0"/>
              <a:pPr algn="ctr"/>
              <a:t>141</a:t>
            </a:fld>
            <a:endParaRPr lang="es-MX" altLang="es-ES" sz="1400" b="1"/>
          </a:p>
        </p:txBody>
      </p:sp>
      <p:graphicFrame>
        <p:nvGraphicFramePr>
          <p:cNvPr id="4" name="3 Marcador de contenido">
            <a:extLst>
              <a:ext uri="{FF2B5EF4-FFF2-40B4-BE49-F238E27FC236}">
                <a16:creationId xmlns:a16="http://schemas.microsoft.com/office/drawing/2014/main" id="{9D75648E-221E-8DB9-46E6-6FBA8CF56A13}"/>
              </a:ext>
            </a:extLst>
          </p:cNvPr>
          <p:cNvGraphicFramePr>
            <a:graphicFrameLocks noGrp="1"/>
          </p:cNvGraphicFramePr>
          <p:nvPr>
            <p:ph idx="4294967295"/>
            <p:extLst>
              <p:ext uri="{D42A27DB-BD31-4B8C-83A1-F6EECF244321}">
                <p14:modId xmlns:p14="http://schemas.microsoft.com/office/powerpoint/2010/main" val="1440110236"/>
              </p:ext>
            </p:extLst>
          </p:nvPr>
        </p:nvGraphicFramePr>
        <p:xfrm>
          <a:off x="863193" y="960323"/>
          <a:ext cx="9690101" cy="5148259"/>
        </p:xfrm>
        <a:graphic>
          <a:graphicData uri="http://schemas.openxmlformats.org/drawingml/2006/table">
            <a:tbl>
              <a:tblPr/>
              <a:tblGrid>
                <a:gridCol w="3660185">
                  <a:extLst>
                    <a:ext uri="{9D8B030D-6E8A-4147-A177-3AD203B41FA5}">
                      <a16:colId xmlns:a16="http://schemas.microsoft.com/office/drawing/2014/main" val="20000"/>
                    </a:ext>
                  </a:extLst>
                </a:gridCol>
                <a:gridCol w="2017793">
                  <a:extLst>
                    <a:ext uri="{9D8B030D-6E8A-4147-A177-3AD203B41FA5}">
                      <a16:colId xmlns:a16="http://schemas.microsoft.com/office/drawing/2014/main" val="20001"/>
                    </a:ext>
                  </a:extLst>
                </a:gridCol>
                <a:gridCol w="1994330">
                  <a:extLst>
                    <a:ext uri="{9D8B030D-6E8A-4147-A177-3AD203B41FA5}">
                      <a16:colId xmlns:a16="http://schemas.microsoft.com/office/drawing/2014/main" val="20002"/>
                    </a:ext>
                  </a:extLst>
                </a:gridCol>
                <a:gridCol w="2017793">
                  <a:extLst>
                    <a:ext uri="{9D8B030D-6E8A-4147-A177-3AD203B41FA5}">
                      <a16:colId xmlns:a16="http://schemas.microsoft.com/office/drawing/2014/main" val="20003"/>
                    </a:ext>
                  </a:extLst>
                </a:gridCol>
              </a:tblGrid>
              <a:tr h="294391">
                <a:tc gridSpan="4">
                  <a:txBody>
                    <a:bodyPr/>
                    <a:lstStyle/>
                    <a:p>
                      <a:pPr algn="l" fontAlgn="b"/>
                      <a:r>
                        <a:rPr lang="es-MX" sz="1700" b="1" i="0" u="none" strike="noStrike" dirty="0">
                          <a:solidFill>
                            <a:srgbClr val="000000"/>
                          </a:solidFill>
                          <a:latin typeface="+mj-lt"/>
                        </a:rPr>
                        <a:t>DETERMINACIÓN DE LA PROPORCIÓN DE PRESTACIONES OTORGADAS </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294391">
                <a:tc gridSpan="3">
                  <a:txBody>
                    <a:bodyPr/>
                    <a:lstStyle/>
                    <a:p>
                      <a:pPr algn="l" fontAlgn="b"/>
                      <a:r>
                        <a:rPr lang="es-MX" sz="1700" b="1" i="0" u="none" strike="noStrike" dirty="0">
                          <a:solidFill>
                            <a:srgbClr val="000000"/>
                          </a:solidFill>
                          <a:latin typeface="+mj-lt"/>
                        </a:rPr>
                        <a:t>EXENTAS DEL EJERCICIO (REGLA 3.3.1.29 RMF)</a:t>
                      </a:r>
                    </a:p>
                  </a:txBody>
                  <a:tcPr marL="7974" marR="7974" marT="8538"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a:txBody>
                    <a:bodyPr/>
                    <a:lstStyle/>
                    <a:p>
                      <a:pPr algn="l" fontAlgn="b"/>
                      <a:r>
                        <a:rPr lang="es-MX" sz="1700" b="0" i="0" u="none" strike="noStrike" dirty="0">
                          <a:solidFill>
                            <a:srgbClr val="000000"/>
                          </a:solidFill>
                          <a:latin typeface="+mj-lt"/>
                        </a:rPr>
                        <a:t> </a:t>
                      </a:r>
                    </a:p>
                  </a:txBody>
                  <a:tcPr marL="7974" marR="7974" marT="8538"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4391">
                <a:tc>
                  <a:txBody>
                    <a:bodyPr/>
                    <a:lstStyle/>
                    <a:p>
                      <a:pPr algn="l" fontAlgn="b"/>
                      <a:r>
                        <a:rPr lang="es-MX" sz="1700" b="1" i="0" u="none" strike="noStrike" dirty="0">
                          <a:solidFill>
                            <a:srgbClr val="000000"/>
                          </a:solidFill>
                          <a:latin typeface="+mj-lt"/>
                        </a:rPr>
                        <a:t>EJERCICIO 2025</a:t>
                      </a:r>
                    </a:p>
                  </a:txBody>
                  <a:tcPr marL="7974" marR="7974" marT="853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406240">
                <a:tc gridSpan="3">
                  <a:txBody>
                    <a:bodyPr/>
                    <a:lstStyle/>
                    <a:p>
                      <a:pPr algn="l" fontAlgn="b"/>
                      <a:r>
                        <a:rPr lang="es-MX" sz="1700" b="0" i="0" u="none" strike="noStrike" dirty="0">
                          <a:solidFill>
                            <a:srgbClr val="000000"/>
                          </a:solidFill>
                          <a:latin typeface="+mj-lt"/>
                        </a:rPr>
                        <a:t>TOTAL DE PRESTACIONES PAGADAS </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r" fontAlgn="b"/>
                      <a:r>
                        <a:rPr lang="es-MX" sz="1700" b="0" i="0" u="none" strike="noStrike" dirty="0">
                          <a:solidFill>
                            <a:srgbClr val="000000"/>
                          </a:solidFill>
                          <a:latin typeface="+mj-lt"/>
                        </a:rPr>
                        <a:t>       53,900.00</a:t>
                      </a:r>
                    </a:p>
                  </a:txBody>
                  <a:tcPr marL="7974" marR="7974" marT="8538" marB="0" anchor="b">
                    <a:lnL>
                      <a:noFill/>
                    </a:lnL>
                    <a:lnR>
                      <a:noFill/>
                    </a:lnR>
                    <a:lnT>
                      <a:noFill/>
                    </a:lnT>
                    <a:lnB>
                      <a:noFill/>
                    </a:lnB>
                  </a:tcPr>
                </a:tc>
                <a:extLst>
                  <a:ext uri="{0D108BD9-81ED-4DB2-BD59-A6C34878D82A}">
                    <a16:rowId xmlns:a16="http://schemas.microsoft.com/office/drawing/2014/main" val="10003"/>
                  </a:ext>
                </a:extLst>
              </a:tr>
              <a:tr h="294391">
                <a:tc>
                  <a:txBody>
                    <a:bodyPr/>
                    <a:lstStyle/>
                    <a:p>
                      <a:pPr algn="l" fontAlgn="b"/>
                      <a:r>
                        <a:rPr lang="es-MX" sz="1700" b="0" i="0" u="none" strike="noStrike" dirty="0">
                          <a:solidFill>
                            <a:srgbClr val="000000"/>
                          </a:solidFill>
                          <a:latin typeface="+mj-lt"/>
                        </a:rPr>
                        <a:t>ENTRE</a:t>
                      </a: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r"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extLst>
                  <a:ext uri="{0D108BD9-81ED-4DB2-BD59-A6C34878D82A}">
                    <a16:rowId xmlns:a16="http://schemas.microsoft.com/office/drawing/2014/main" val="10004"/>
                  </a:ext>
                </a:extLst>
              </a:tr>
              <a:tr h="579389">
                <a:tc gridSpan="3">
                  <a:txBody>
                    <a:bodyPr/>
                    <a:lstStyle/>
                    <a:p>
                      <a:pPr algn="l" fontAlgn="b"/>
                      <a:r>
                        <a:rPr lang="es-MX" sz="1700" b="0" i="0" u="none" strike="noStrike" dirty="0">
                          <a:solidFill>
                            <a:srgbClr val="000000"/>
                          </a:solidFill>
                          <a:latin typeface="+mj-lt"/>
                        </a:rPr>
                        <a:t>TOTAL DE REMUNERACIONES Y PRESTACIONES PAGADAS DEL EJERCICIO</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r" fontAlgn="b"/>
                      <a:r>
                        <a:rPr lang="es-MX" sz="1700" b="0" i="0" u="none" strike="noStrike" dirty="0">
                          <a:solidFill>
                            <a:srgbClr val="000000"/>
                          </a:solidFill>
                          <a:latin typeface="+mj-lt"/>
                        </a:rPr>
                        <a:t>    173,900.00 </a:t>
                      </a:r>
                    </a:p>
                  </a:txBody>
                  <a:tcPr marL="7974" marR="7974" marT="8538" marB="0" anchor="b">
                    <a:lnL>
                      <a:noFill/>
                    </a:lnL>
                    <a:lnR>
                      <a:noFill/>
                    </a:lnR>
                    <a:lnT>
                      <a:noFill/>
                    </a:lnT>
                    <a:lnB>
                      <a:noFill/>
                    </a:lnB>
                  </a:tcPr>
                </a:tc>
                <a:extLst>
                  <a:ext uri="{0D108BD9-81ED-4DB2-BD59-A6C34878D82A}">
                    <a16:rowId xmlns:a16="http://schemas.microsoft.com/office/drawing/2014/main" val="10005"/>
                  </a:ext>
                </a:extLst>
              </a:tr>
              <a:tr h="294391">
                <a:tc>
                  <a:txBody>
                    <a:bodyPr/>
                    <a:lstStyle/>
                    <a:p>
                      <a:pPr algn="l" fontAlgn="b"/>
                      <a:r>
                        <a:rPr lang="es-MX" sz="1700" b="0" i="0" u="none" strike="noStrike" dirty="0">
                          <a:solidFill>
                            <a:srgbClr val="000000"/>
                          </a:solidFill>
                          <a:latin typeface="+mj-lt"/>
                        </a:rPr>
                        <a:t>IGUAL</a:t>
                      </a: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r" fontAlgn="b"/>
                      <a:r>
                        <a:rPr lang="es-MX" sz="1700" b="0" i="0" u="none" strike="noStrike" dirty="0">
                          <a:solidFill>
                            <a:srgbClr val="000000"/>
                          </a:solidFill>
                          <a:latin typeface="+mj-lt"/>
                        </a:rPr>
                        <a:t> </a:t>
                      </a:r>
                    </a:p>
                  </a:txBody>
                  <a:tcPr marL="7974" marR="7974" marT="853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6240">
                <a:tc gridSpan="3">
                  <a:txBody>
                    <a:bodyPr/>
                    <a:lstStyle/>
                    <a:p>
                      <a:pPr algn="l" fontAlgn="b"/>
                      <a:r>
                        <a:rPr lang="es-MX" sz="1700" b="0" i="0" u="none" strike="noStrike" dirty="0">
                          <a:solidFill>
                            <a:srgbClr val="000000"/>
                          </a:solidFill>
                          <a:latin typeface="+mj-lt"/>
                        </a:rPr>
                        <a:t>PROPORCIÓN DE PRESTACIONES DEL EJERCICIO</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r" fontAlgn="b"/>
                      <a:r>
                        <a:rPr lang="es-MX" sz="1700" b="1" i="0" u="none" strike="noStrike" dirty="0">
                          <a:solidFill>
                            <a:srgbClr val="000000"/>
                          </a:solidFill>
                          <a:latin typeface="+mj-lt"/>
                        </a:rPr>
                        <a:t>             0.3099 </a:t>
                      </a:r>
                    </a:p>
                  </a:txBody>
                  <a:tcPr marL="7974" marR="7974" marT="8538" marB="0" anchor="b">
                    <a:lnL>
                      <a:noFill/>
                    </a:lnL>
                    <a:lnR>
                      <a:noFill/>
                    </a:lnR>
                    <a:lnT w="6350" cap="flat" cmpd="sng" algn="ctr">
                      <a:solidFill>
                        <a:srgbClr val="000000"/>
                      </a:solidFill>
                      <a:prstDash val="solid"/>
                      <a:round/>
                      <a:headEnd type="none" w="med" len="med"/>
                      <a:tailEnd type="none" w="med" len="med"/>
                    </a:lnT>
                    <a:lnB>
                      <a:noFill/>
                    </a:lnB>
                    <a:solidFill>
                      <a:srgbClr val="FAC090"/>
                    </a:solidFill>
                  </a:tcPr>
                </a:tc>
                <a:extLst>
                  <a:ext uri="{0D108BD9-81ED-4DB2-BD59-A6C34878D82A}">
                    <a16:rowId xmlns:a16="http://schemas.microsoft.com/office/drawing/2014/main" val="10007"/>
                  </a:ext>
                </a:extLst>
              </a:tr>
              <a:tr h="294391">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r"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extLst>
                  <a:ext uri="{0D108BD9-81ED-4DB2-BD59-A6C34878D82A}">
                    <a16:rowId xmlns:a16="http://schemas.microsoft.com/office/drawing/2014/main" val="10008"/>
                  </a:ext>
                </a:extLst>
              </a:tr>
              <a:tr h="294391">
                <a:tc gridSpan="3">
                  <a:txBody>
                    <a:bodyPr/>
                    <a:lstStyle/>
                    <a:p>
                      <a:pPr algn="l" fontAlgn="b"/>
                      <a:r>
                        <a:rPr lang="es-MX" sz="1700" b="1" i="0" u="none" strike="noStrike" dirty="0">
                          <a:solidFill>
                            <a:srgbClr val="000000"/>
                          </a:solidFill>
                          <a:latin typeface="+mj-lt"/>
                        </a:rPr>
                        <a:t>DETERMINACION DE LA PROPORCIÓN 2024</a:t>
                      </a:r>
                    </a:p>
                  </a:txBody>
                  <a:tcPr marL="7974" marR="7974" marT="853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a:txBody>
                    <a:bodyPr/>
                    <a:lstStyle/>
                    <a:p>
                      <a:pPr algn="r" fontAlgn="b"/>
                      <a:r>
                        <a:rPr lang="es-MX" sz="1700" b="0" i="0" u="none" strike="noStrike" dirty="0">
                          <a:solidFill>
                            <a:srgbClr val="000000"/>
                          </a:solidFill>
                          <a:latin typeface="+mj-lt"/>
                        </a:rPr>
                        <a:t> </a:t>
                      </a:r>
                    </a:p>
                  </a:txBody>
                  <a:tcPr marL="7974" marR="7974" marT="853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06240">
                <a:tc gridSpan="3">
                  <a:txBody>
                    <a:bodyPr/>
                    <a:lstStyle/>
                    <a:p>
                      <a:pPr algn="l" fontAlgn="b"/>
                      <a:r>
                        <a:rPr lang="es-MX" sz="1700" b="0" i="0" u="none" strike="noStrike" dirty="0">
                          <a:solidFill>
                            <a:srgbClr val="000000"/>
                          </a:solidFill>
                          <a:latin typeface="+mj-lt"/>
                        </a:rPr>
                        <a:t>TOTAL DE PRESTACIONES PAGADAS </a:t>
                      </a:r>
                    </a:p>
                  </a:txBody>
                  <a:tcPr marL="7974" marR="7974" marT="853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r" fontAlgn="b"/>
                      <a:r>
                        <a:rPr lang="es-MX" sz="1700" b="0" i="0" u="none" strike="noStrike" dirty="0">
                          <a:solidFill>
                            <a:srgbClr val="000000"/>
                          </a:solidFill>
                          <a:latin typeface="+mj-lt"/>
                        </a:rPr>
                        <a:t>       42,900.00 </a:t>
                      </a:r>
                    </a:p>
                  </a:txBody>
                  <a:tcPr marL="7974" marR="7974" marT="853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0"/>
                  </a:ext>
                </a:extLst>
              </a:tr>
              <a:tr h="294391">
                <a:tc>
                  <a:txBody>
                    <a:bodyPr/>
                    <a:lstStyle/>
                    <a:p>
                      <a:pPr algn="l" fontAlgn="b"/>
                      <a:r>
                        <a:rPr lang="es-MX" sz="1700" b="0" i="0" u="none" strike="noStrike" dirty="0">
                          <a:solidFill>
                            <a:srgbClr val="000000"/>
                          </a:solidFill>
                          <a:latin typeface="+mj-lt"/>
                        </a:rPr>
                        <a:t>ENTRE</a:t>
                      </a: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r"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extLst>
                  <a:ext uri="{0D108BD9-81ED-4DB2-BD59-A6C34878D82A}">
                    <a16:rowId xmlns:a16="http://schemas.microsoft.com/office/drawing/2014/main" val="10011"/>
                  </a:ext>
                </a:extLst>
              </a:tr>
              <a:tr h="294391">
                <a:tc gridSpan="3">
                  <a:txBody>
                    <a:bodyPr/>
                    <a:lstStyle/>
                    <a:p>
                      <a:pPr algn="l" fontAlgn="b"/>
                      <a:r>
                        <a:rPr lang="es-MX" sz="1700" b="0" i="0" u="none" strike="noStrike" dirty="0">
                          <a:solidFill>
                            <a:srgbClr val="000000"/>
                          </a:solidFill>
                          <a:latin typeface="+mj-lt"/>
                        </a:rPr>
                        <a:t>TOTAL DE REMUNERACIONES Y PRESTACIONES</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r" fontAlgn="b"/>
                      <a:r>
                        <a:rPr lang="es-MX" sz="1700" b="0" i="0" u="none" strike="noStrike" dirty="0">
                          <a:solidFill>
                            <a:srgbClr val="000000"/>
                          </a:solidFill>
                          <a:latin typeface="+mj-lt"/>
                        </a:rPr>
                        <a:t>    162,900.00 </a:t>
                      </a:r>
                    </a:p>
                  </a:txBody>
                  <a:tcPr marL="7974" marR="7974" marT="8538" marB="0" anchor="b">
                    <a:lnL>
                      <a:noFill/>
                    </a:lnL>
                    <a:lnR>
                      <a:noFill/>
                    </a:lnR>
                    <a:lnT>
                      <a:noFill/>
                    </a:lnT>
                    <a:lnB>
                      <a:noFill/>
                    </a:lnB>
                  </a:tcPr>
                </a:tc>
                <a:extLst>
                  <a:ext uri="{0D108BD9-81ED-4DB2-BD59-A6C34878D82A}">
                    <a16:rowId xmlns:a16="http://schemas.microsoft.com/office/drawing/2014/main" val="10012"/>
                  </a:ext>
                </a:extLst>
              </a:tr>
              <a:tr h="294391">
                <a:tc>
                  <a:txBody>
                    <a:bodyPr/>
                    <a:lstStyle/>
                    <a:p>
                      <a:pPr algn="l" fontAlgn="b"/>
                      <a:r>
                        <a:rPr lang="es-MX" sz="1700" b="0" i="0" u="none" strike="noStrike" dirty="0">
                          <a:solidFill>
                            <a:srgbClr val="000000"/>
                          </a:solidFill>
                          <a:latin typeface="+mj-lt"/>
                        </a:rPr>
                        <a:t>IGUAL</a:t>
                      </a: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l" fontAlgn="b"/>
                      <a:endParaRPr lang="es-MX" sz="1700" b="0" i="0" u="none" strike="noStrike" dirty="0">
                        <a:solidFill>
                          <a:srgbClr val="000000"/>
                        </a:solidFill>
                        <a:latin typeface="+mj-lt"/>
                      </a:endParaRPr>
                    </a:p>
                  </a:txBody>
                  <a:tcPr marL="7974" marR="7974" marT="8538" marB="0" anchor="b">
                    <a:lnL>
                      <a:noFill/>
                    </a:lnL>
                    <a:lnR>
                      <a:noFill/>
                    </a:lnR>
                    <a:lnT>
                      <a:noFill/>
                    </a:lnT>
                    <a:lnB>
                      <a:noFill/>
                    </a:lnB>
                  </a:tcPr>
                </a:tc>
                <a:tc>
                  <a:txBody>
                    <a:bodyPr/>
                    <a:lstStyle/>
                    <a:p>
                      <a:pPr algn="r" fontAlgn="b"/>
                      <a:r>
                        <a:rPr lang="es-MX" sz="1700" b="0" i="0" u="none" strike="noStrike" dirty="0">
                          <a:solidFill>
                            <a:srgbClr val="000000"/>
                          </a:solidFill>
                          <a:latin typeface="+mj-lt"/>
                        </a:rPr>
                        <a:t> </a:t>
                      </a:r>
                    </a:p>
                  </a:txBody>
                  <a:tcPr marL="7974" marR="7974" marT="853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406240">
                <a:tc gridSpan="3">
                  <a:txBody>
                    <a:bodyPr/>
                    <a:lstStyle/>
                    <a:p>
                      <a:pPr algn="l" fontAlgn="b"/>
                      <a:r>
                        <a:rPr lang="es-MX" sz="1700" b="0" i="0" u="none" strike="noStrike" dirty="0">
                          <a:solidFill>
                            <a:srgbClr val="000000"/>
                          </a:solidFill>
                          <a:latin typeface="+mj-lt"/>
                        </a:rPr>
                        <a:t>PROPORCIÓN DE PRESTACIONES DEL EJERCICIO</a:t>
                      </a:r>
                    </a:p>
                  </a:txBody>
                  <a:tcPr marL="7974" marR="7974" marT="853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r" fontAlgn="b"/>
                      <a:r>
                        <a:rPr lang="es-MX" sz="1700" b="1" i="0" u="none" strike="noStrike" dirty="0">
                          <a:solidFill>
                            <a:srgbClr val="000000"/>
                          </a:solidFill>
                          <a:latin typeface="+mj-lt"/>
                        </a:rPr>
                        <a:t>             0.2633 </a:t>
                      </a:r>
                    </a:p>
                  </a:txBody>
                  <a:tcPr marL="7974" marR="7974" marT="8538"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10014"/>
                  </a:ext>
                </a:extLst>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1 Título">
            <a:extLst>
              <a:ext uri="{FF2B5EF4-FFF2-40B4-BE49-F238E27FC236}">
                <a16:creationId xmlns:a16="http://schemas.microsoft.com/office/drawing/2014/main" id="{31C915BF-DE50-030F-5314-C8A2A7B1A4F4}"/>
              </a:ext>
            </a:extLst>
          </p:cNvPr>
          <p:cNvSpPr>
            <a:spLocks noGrp="1"/>
          </p:cNvSpPr>
          <p:nvPr>
            <p:ph type="title"/>
          </p:nvPr>
        </p:nvSpPr>
        <p:spPr>
          <a:xfrm>
            <a:off x="609600" y="969963"/>
            <a:ext cx="10814050" cy="873125"/>
          </a:xfrm>
        </p:spPr>
        <p:txBody>
          <a:bodyPr/>
          <a:lstStyle/>
          <a:p>
            <a:pPr fontAlgn="auto">
              <a:spcAft>
                <a:spcPts val="0"/>
              </a:spcAft>
              <a:defRPr/>
            </a:pPr>
            <a:r>
              <a:rPr lang="es-MX" altLang="es-MX" b="1" dirty="0">
                <a:solidFill>
                  <a:schemeClr val="tx1">
                    <a:lumMod val="75000"/>
                    <a:lumOff val="25000"/>
                  </a:schemeClr>
                </a:solidFill>
                <a:ea typeface="MS PGothic" panose="020B0600070205080204" pitchFamily="34" charset="-128"/>
              </a:rPr>
              <a:t>CONCLUSIÓN</a:t>
            </a:r>
          </a:p>
        </p:txBody>
      </p:sp>
      <p:sp>
        <p:nvSpPr>
          <p:cNvPr id="70659" name="2 Marcador de contenido">
            <a:extLst>
              <a:ext uri="{FF2B5EF4-FFF2-40B4-BE49-F238E27FC236}">
                <a16:creationId xmlns:a16="http://schemas.microsoft.com/office/drawing/2014/main" id="{1EBC6145-DEEE-C9C1-FC28-C535A240B233}"/>
              </a:ext>
            </a:extLst>
          </p:cNvPr>
          <p:cNvSpPr>
            <a:spLocks noGrp="1"/>
          </p:cNvSpPr>
          <p:nvPr>
            <p:ph idx="1"/>
          </p:nvPr>
        </p:nvSpPr>
        <p:spPr>
          <a:xfrm>
            <a:off x="609600" y="2097088"/>
            <a:ext cx="10972800" cy="4525962"/>
          </a:xfrm>
        </p:spPr>
        <p:txBody>
          <a:bodyPr rtlCol="0">
            <a:normAutofit/>
          </a:bodyPr>
          <a:lstStyle/>
          <a:p>
            <a:pPr marL="205740" indent="-205740" algn="just" fontAlgn="auto">
              <a:spcBef>
                <a:spcPts val="435"/>
              </a:spcBef>
              <a:buFontTx/>
              <a:buNone/>
              <a:defRPr/>
            </a:pPr>
            <a:r>
              <a:rPr lang="es-MX" altLang="es-MX" sz="1800" dirty="0">
                <a:solidFill>
                  <a:schemeClr val="tx1">
                    <a:lumMod val="75000"/>
                    <a:lumOff val="25000"/>
                  </a:schemeClr>
                </a:solidFill>
                <a:latin typeface="+mj-lt"/>
                <a:ea typeface="MS PGothic" panose="020B0600070205080204" pitchFamily="34" charset="-128"/>
              </a:rPr>
              <a:t>	LA PROPORCIÓN DE PRESTACIONES EXENTAS QUEDARON DE LA SIGUIENTE MANERA:</a:t>
            </a:r>
          </a:p>
          <a:p>
            <a:pPr marL="205740" indent="-205740" algn="just" fontAlgn="auto">
              <a:spcBef>
                <a:spcPts val="435"/>
              </a:spcBef>
              <a:buFontTx/>
              <a:buNone/>
              <a:defRPr/>
            </a:pPr>
            <a:endParaRPr lang="es-MX" altLang="es-MX" sz="1800" dirty="0">
              <a:solidFill>
                <a:schemeClr val="tx1">
                  <a:lumMod val="75000"/>
                  <a:lumOff val="25000"/>
                </a:schemeClr>
              </a:solidFill>
              <a:latin typeface="+mj-lt"/>
              <a:ea typeface="MS PGothic" panose="020B0600070205080204" pitchFamily="34" charset="-128"/>
            </a:endParaRPr>
          </a:p>
          <a:p>
            <a:pPr marL="205740" indent="-205740" algn="just" fontAlgn="auto">
              <a:spcBef>
                <a:spcPts val="435"/>
              </a:spcBef>
              <a:buFont typeface="Wingdings 2"/>
              <a:buChar char=""/>
              <a:defRPr/>
            </a:pPr>
            <a:r>
              <a:rPr lang="es-MX" altLang="es-MX" sz="1800" dirty="0">
                <a:solidFill>
                  <a:schemeClr val="tx1">
                    <a:lumMod val="75000"/>
                    <a:lumOff val="25000"/>
                  </a:schemeClr>
                </a:solidFill>
                <a:latin typeface="+mj-lt"/>
                <a:ea typeface="MS PGothic" panose="020B0600070205080204" pitchFamily="34" charset="-128"/>
              </a:rPr>
              <a:t>Ejercicio 2025 &gt;&gt;&gt;&gt; 0.3099</a:t>
            </a:r>
          </a:p>
          <a:p>
            <a:pPr marL="205740" indent="-205740" algn="just" fontAlgn="auto">
              <a:spcBef>
                <a:spcPts val="435"/>
              </a:spcBef>
              <a:buFont typeface="Wingdings 2"/>
              <a:buChar char=""/>
              <a:defRPr/>
            </a:pPr>
            <a:r>
              <a:rPr lang="es-MX" altLang="es-MX" sz="1800" dirty="0">
                <a:solidFill>
                  <a:schemeClr val="tx1">
                    <a:lumMod val="75000"/>
                    <a:lumOff val="25000"/>
                  </a:schemeClr>
                </a:solidFill>
                <a:latin typeface="+mj-lt"/>
                <a:ea typeface="MS PGothic" panose="020B0600070205080204" pitchFamily="34" charset="-128"/>
              </a:rPr>
              <a:t>Ejercicio 2024 &gt;&gt;&gt;&gt; 0.2406</a:t>
            </a:r>
          </a:p>
          <a:p>
            <a:pPr marL="205740" indent="-205740" algn="just" fontAlgn="auto">
              <a:spcBef>
                <a:spcPts val="435"/>
              </a:spcBef>
              <a:buFontTx/>
              <a:buNone/>
              <a:defRPr/>
            </a:pPr>
            <a:endParaRPr lang="es-MX" altLang="es-MX" sz="1800" dirty="0">
              <a:solidFill>
                <a:schemeClr val="tx1">
                  <a:lumMod val="75000"/>
                  <a:lumOff val="25000"/>
                </a:schemeClr>
              </a:solidFill>
              <a:latin typeface="+mj-lt"/>
              <a:ea typeface="MS PGothic" panose="020B0600070205080204" pitchFamily="34" charset="-128"/>
            </a:endParaRPr>
          </a:p>
          <a:p>
            <a:pPr marL="205740" indent="-205740" algn="just" fontAlgn="auto">
              <a:spcBef>
                <a:spcPts val="435"/>
              </a:spcBef>
              <a:buFontTx/>
              <a:buNone/>
              <a:defRPr/>
            </a:pPr>
            <a:r>
              <a:rPr lang="es-MX" altLang="es-MX" sz="1800" dirty="0">
                <a:solidFill>
                  <a:schemeClr val="tx1">
                    <a:lumMod val="75000"/>
                    <a:lumOff val="25000"/>
                  </a:schemeClr>
                </a:solidFill>
                <a:latin typeface="+mj-lt"/>
                <a:ea typeface="MS PGothic" panose="020B0600070205080204" pitchFamily="34" charset="-128"/>
              </a:rPr>
              <a:t>	Por lo tanto el factor aplicable sobre los pagos exentos será de 0.47</a:t>
            </a:r>
          </a:p>
          <a:p>
            <a:pPr marL="205740" indent="-205740" algn="just" fontAlgn="auto">
              <a:spcBef>
                <a:spcPts val="435"/>
              </a:spcBef>
              <a:buFontTx/>
              <a:buNone/>
              <a:defRPr/>
            </a:pPr>
            <a:endParaRPr lang="es-MX" altLang="es-MX" sz="1800" dirty="0">
              <a:solidFill>
                <a:schemeClr val="tx1">
                  <a:lumMod val="75000"/>
                  <a:lumOff val="25000"/>
                </a:schemeClr>
              </a:solidFill>
              <a:latin typeface="+mj-lt"/>
              <a:ea typeface="MS PGothic" panose="020B0600070205080204" pitchFamily="34" charset="-128"/>
            </a:endParaRPr>
          </a:p>
          <a:p>
            <a:pPr marL="205740" indent="-205740" algn="just" fontAlgn="auto">
              <a:spcBef>
                <a:spcPts val="435"/>
              </a:spcBef>
              <a:buFontTx/>
              <a:buNone/>
              <a:defRPr/>
            </a:pPr>
            <a:r>
              <a:rPr lang="es-MX" altLang="es-MX" sz="1800" dirty="0">
                <a:solidFill>
                  <a:schemeClr val="tx1">
                    <a:lumMod val="75000"/>
                    <a:lumOff val="25000"/>
                  </a:schemeClr>
                </a:solidFill>
                <a:latin typeface="+mj-lt"/>
                <a:ea typeface="MS PGothic" panose="020B0600070205080204" pitchFamily="34" charset="-128"/>
              </a:rPr>
              <a:t>Salarios exento $ 45,428.00</a:t>
            </a:r>
          </a:p>
          <a:p>
            <a:pPr marL="205740" indent="-205740" algn="just" fontAlgn="auto">
              <a:spcBef>
                <a:spcPts val="435"/>
              </a:spcBef>
              <a:buFontTx/>
              <a:buNone/>
              <a:defRPr/>
            </a:pPr>
            <a:r>
              <a:rPr lang="es-MX" altLang="es-MX" sz="1800" dirty="0">
                <a:solidFill>
                  <a:schemeClr val="tx1">
                    <a:lumMod val="75000"/>
                    <a:lumOff val="25000"/>
                  </a:schemeClr>
                </a:solidFill>
                <a:latin typeface="+mj-lt"/>
                <a:ea typeface="MS PGothic" panose="020B0600070205080204" pitchFamily="34" charset="-128"/>
              </a:rPr>
              <a:t>(x)  Porciento     </a:t>
            </a:r>
            <a:r>
              <a:rPr lang="es-MX" altLang="es-MX" sz="1800" u="sng" dirty="0">
                <a:solidFill>
                  <a:schemeClr val="tx1">
                    <a:lumMod val="75000"/>
                    <a:lumOff val="25000"/>
                  </a:schemeClr>
                </a:solidFill>
                <a:latin typeface="+mj-lt"/>
                <a:ea typeface="MS PGothic" panose="020B0600070205080204" pitchFamily="34" charset="-128"/>
              </a:rPr>
              <a:t>            47%</a:t>
            </a:r>
          </a:p>
          <a:p>
            <a:pPr marL="205740" indent="-205740" algn="just" fontAlgn="auto">
              <a:spcBef>
                <a:spcPts val="435"/>
              </a:spcBef>
              <a:buFontTx/>
              <a:buNone/>
              <a:defRPr/>
            </a:pPr>
            <a:r>
              <a:rPr lang="es-MX" altLang="es-MX" sz="1800" dirty="0">
                <a:solidFill>
                  <a:schemeClr val="tx1">
                    <a:lumMod val="75000"/>
                    <a:lumOff val="25000"/>
                  </a:schemeClr>
                </a:solidFill>
                <a:latin typeface="+mj-lt"/>
                <a:ea typeface="MS PGothic" panose="020B0600070205080204" pitchFamily="34" charset="-128"/>
              </a:rPr>
              <a:t>Salarios Nd        $  21,351.16</a:t>
            </a:r>
          </a:p>
          <a:p>
            <a:pPr marL="205740" indent="-205740" algn="just" fontAlgn="auto">
              <a:spcBef>
                <a:spcPts val="435"/>
              </a:spcBef>
              <a:buFont typeface="Wingdings 2"/>
              <a:buChar char=""/>
              <a:defRPr/>
            </a:pPr>
            <a:endParaRPr lang="es-MX" altLang="es-MX" sz="1800" dirty="0">
              <a:solidFill>
                <a:schemeClr val="tx1">
                  <a:lumMod val="75000"/>
                  <a:lumOff val="25000"/>
                </a:schemeClr>
              </a:solidFill>
              <a:latin typeface="+mj-lt"/>
              <a:ea typeface="MS PGothic" panose="020B0600070205080204" pitchFamily="34" charset="-128"/>
            </a:endParaRPr>
          </a:p>
        </p:txBody>
      </p:sp>
      <p:sp>
        <p:nvSpPr>
          <p:cNvPr id="108548" name="1 Marcador de número de diapositiva">
            <a:extLst>
              <a:ext uri="{FF2B5EF4-FFF2-40B4-BE49-F238E27FC236}">
                <a16:creationId xmlns:a16="http://schemas.microsoft.com/office/drawing/2014/main" id="{B90941AC-7081-C7FE-7804-2514A8D8E40D}"/>
              </a:ext>
            </a:extLst>
          </p:cNvPr>
          <p:cNvSpPr>
            <a:spLocks noGrp="1" noChangeArrowheads="1"/>
          </p:cNvSpPr>
          <p:nvPr>
            <p:ph type="sldNum" sz="quarter" idx="12"/>
          </p:nvPr>
        </p:nvSpPr>
        <p:spPr>
          <a:xfrm>
            <a:off x="0" y="6488113"/>
            <a:ext cx="392113" cy="369887"/>
          </a:xfrm>
          <a:solidFill>
            <a:schemeClr val="bg1"/>
          </a:solid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ea typeface="ＭＳ Ｐゴシック" panose="020B0600070205080204" pitchFamily="34" charset="-128"/>
              </a:defRPr>
            </a:lvl1pPr>
            <a:lvl2pPr marL="557213" indent="-214313">
              <a:defRPr sz="2200">
                <a:solidFill>
                  <a:schemeClr val="tx1"/>
                </a:solidFill>
                <a:latin typeface="Arial" panose="020B0604020202020204" pitchFamily="34" charset="0"/>
                <a:ea typeface="ＭＳ Ｐゴシック" panose="020B0600070205080204" pitchFamily="34" charset="-128"/>
              </a:defRPr>
            </a:lvl2pPr>
            <a:lvl3pPr marL="857250" indent="-171450">
              <a:defRPr sz="2200">
                <a:solidFill>
                  <a:schemeClr val="tx1"/>
                </a:solidFill>
                <a:latin typeface="Arial" panose="020B0604020202020204" pitchFamily="34" charset="0"/>
                <a:ea typeface="ＭＳ Ｐゴシック" panose="020B0600070205080204" pitchFamily="34" charset="-128"/>
              </a:defRPr>
            </a:lvl3pPr>
            <a:lvl4pPr marL="1200150" indent="-171450">
              <a:defRPr sz="2200">
                <a:solidFill>
                  <a:schemeClr val="tx1"/>
                </a:solidFill>
                <a:latin typeface="Arial" panose="020B0604020202020204" pitchFamily="34" charset="0"/>
                <a:ea typeface="ＭＳ Ｐゴシック" panose="020B0600070205080204" pitchFamily="34" charset="-128"/>
              </a:defRPr>
            </a:lvl4pPr>
            <a:lvl5pPr marL="1543050" indent="-171450">
              <a:defRPr sz="2200">
                <a:solidFill>
                  <a:schemeClr val="tx1"/>
                </a:solidFill>
                <a:latin typeface="Arial" panose="020B0604020202020204" pitchFamily="34" charset="0"/>
                <a:ea typeface="ＭＳ Ｐゴシック" panose="020B0600070205080204" pitchFamily="34" charset="-128"/>
              </a:defRPr>
            </a:lvl5pPr>
            <a:lvl6pPr marL="20002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6pPr>
            <a:lvl7pPr marL="24574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7pPr>
            <a:lvl8pPr marL="29146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8pPr>
            <a:lvl9pPr marL="3371850" indent="-171450" eaLnBrk="0" fontAlgn="base" hangingPunct="0">
              <a:spcBef>
                <a:spcPct val="0"/>
              </a:spcBef>
              <a:spcAft>
                <a:spcPct val="0"/>
              </a:spcAft>
              <a:defRPr sz="2200">
                <a:solidFill>
                  <a:schemeClr val="tx1"/>
                </a:solidFill>
                <a:latin typeface="Arial" panose="020B0604020202020204" pitchFamily="34" charset="0"/>
                <a:ea typeface="ＭＳ Ｐゴシック" panose="020B0600070205080204" pitchFamily="34" charset="-128"/>
              </a:defRPr>
            </a:lvl9pPr>
          </a:lstStyle>
          <a:p>
            <a:pPr algn="ctr"/>
            <a:fld id="{ACBBA187-5B85-434D-8161-EDAF0F26B8EE}" type="slidenum">
              <a:rPr lang="es-MX" altLang="es-ES" sz="1400" b="1" smtClean="0"/>
              <a:pPr algn="ctr"/>
              <a:t>142</a:t>
            </a:fld>
            <a:endParaRPr lang="es-MX" altLang="es-ES" sz="1400" b="1"/>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A2FD56-DDEA-F718-58FD-F82A45E8C91A}"/>
              </a:ext>
            </a:extLst>
          </p:cNvPr>
          <p:cNvSpPr>
            <a:spLocks noGrp="1"/>
          </p:cNvSpPr>
          <p:nvPr>
            <p:ph type="title"/>
          </p:nvPr>
        </p:nvSpPr>
        <p:spPr/>
        <p:txBody>
          <a:bodyPr/>
          <a:lstStyle/>
          <a:p>
            <a:r>
              <a:rPr lang="es-MX" sz="3600" dirty="0"/>
              <a:t>Aviso de prorroga de reinversión de recuperaciones (3.3.2.3)</a:t>
            </a:r>
          </a:p>
        </p:txBody>
      </p:sp>
      <p:pic>
        <p:nvPicPr>
          <p:cNvPr id="6" name="Marcador de contenido 5">
            <a:extLst>
              <a:ext uri="{FF2B5EF4-FFF2-40B4-BE49-F238E27FC236}">
                <a16:creationId xmlns:a16="http://schemas.microsoft.com/office/drawing/2014/main" id="{D8B354C3-E2DE-2787-7A7B-999822254A19}"/>
              </a:ext>
            </a:extLst>
          </p:cNvPr>
          <p:cNvPicPr>
            <a:picLocks noGrp="1" noChangeAspect="1"/>
          </p:cNvPicPr>
          <p:nvPr>
            <p:ph sz="half" idx="1"/>
          </p:nvPr>
        </p:nvPicPr>
        <p:blipFill>
          <a:blip r:embed="rId2"/>
          <a:stretch>
            <a:fillRect/>
          </a:stretch>
        </p:blipFill>
        <p:spPr>
          <a:xfrm>
            <a:off x="1229040" y="2286000"/>
            <a:ext cx="5756975" cy="4022725"/>
          </a:xfrm>
        </p:spPr>
      </p:pic>
      <p:sp>
        <p:nvSpPr>
          <p:cNvPr id="4" name="Marcador de contenido 3">
            <a:extLst>
              <a:ext uri="{FF2B5EF4-FFF2-40B4-BE49-F238E27FC236}">
                <a16:creationId xmlns:a16="http://schemas.microsoft.com/office/drawing/2014/main" id="{66A16C04-0D64-CCFB-DC2D-5B28D8DBF574}"/>
              </a:ext>
            </a:extLst>
          </p:cNvPr>
          <p:cNvSpPr>
            <a:spLocks noGrp="1"/>
          </p:cNvSpPr>
          <p:nvPr>
            <p:ph sz="half" idx="2"/>
          </p:nvPr>
        </p:nvSpPr>
        <p:spPr>
          <a:xfrm>
            <a:off x="7322288" y="1825625"/>
            <a:ext cx="4031511" cy="4351338"/>
          </a:xfrm>
        </p:spPr>
        <p:txBody>
          <a:bodyPr>
            <a:normAutofit/>
          </a:bodyPr>
          <a:lstStyle/>
          <a:p>
            <a:pPr marL="0" indent="0" algn="just">
              <a:buNone/>
            </a:pPr>
            <a:r>
              <a:rPr lang="es-MX" sz="2000" dirty="0"/>
              <a:t>Los contribuyentes se considerarán autorizados para prorrogar el plazo de doce meses para reinvertir las cantidades recuperadas en pérdidas por caso fortuito o fuerza mayor (de activos fijos), siempre que presenten a través del buzón tributario el aviso establecido en la ficha de </a:t>
            </a:r>
            <a:r>
              <a:rPr lang="es-MX" sz="2000" b="1" dirty="0"/>
              <a:t>trámite </a:t>
            </a:r>
            <a:r>
              <a:rPr lang="es-MX" b="1" dirty="0"/>
              <a:t>79</a:t>
            </a:r>
            <a:r>
              <a:rPr lang="es-MX" sz="2000" b="1" dirty="0"/>
              <a:t>/ISR “Aviso para prorrogar el plazo de reinversión de las cantidades recuperadas en pérdidas por caso fortuito o fuerza mayor”</a:t>
            </a:r>
            <a:r>
              <a:rPr lang="es-MX" sz="2000" dirty="0"/>
              <a:t>, contenida en el Anexo </a:t>
            </a:r>
            <a:r>
              <a:rPr lang="es-MX" dirty="0"/>
              <a:t>2</a:t>
            </a:r>
            <a:r>
              <a:rPr lang="es-MX" sz="2000" dirty="0"/>
              <a:t>.</a:t>
            </a:r>
          </a:p>
          <a:p>
            <a:pPr algn="just"/>
            <a:endParaRPr lang="es-MX" sz="2000" dirty="0"/>
          </a:p>
        </p:txBody>
      </p:sp>
    </p:spTree>
    <p:extLst>
      <p:ext uri="{BB962C8B-B14F-4D97-AF65-F5344CB8AC3E}">
        <p14:creationId xmlns:p14="http://schemas.microsoft.com/office/powerpoint/2010/main" val="156884366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57034C7-A260-39A6-3C7D-4A7C438610BB}"/>
              </a:ext>
            </a:extLst>
          </p:cNvPr>
          <p:cNvSpPr>
            <a:spLocks noGrp="1"/>
          </p:cNvSpPr>
          <p:nvPr>
            <p:ph type="title"/>
          </p:nvPr>
        </p:nvSpPr>
        <p:spPr/>
        <p:txBody>
          <a:bodyPr/>
          <a:lstStyle/>
          <a:p>
            <a:r>
              <a:rPr lang="es-MX" dirty="0"/>
              <a:t>Declaraciones prellenadas</a:t>
            </a:r>
          </a:p>
        </p:txBody>
      </p:sp>
      <p:sp>
        <p:nvSpPr>
          <p:cNvPr id="6" name="Marcador de texto 5">
            <a:extLst>
              <a:ext uri="{FF2B5EF4-FFF2-40B4-BE49-F238E27FC236}">
                <a16:creationId xmlns:a16="http://schemas.microsoft.com/office/drawing/2014/main" id="{C6D8CB39-C89A-EC41-A151-C0B477A05697}"/>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8109984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53E95BF-980C-4EB4-908D-5D1A0F27F02C}"/>
              </a:ext>
            </a:extLst>
          </p:cNvPr>
          <p:cNvSpPr>
            <a:spLocks noGrp="1"/>
          </p:cNvSpPr>
          <p:nvPr>
            <p:ph type="title"/>
          </p:nvPr>
        </p:nvSpPr>
        <p:spPr/>
        <p:txBody>
          <a:bodyPr>
            <a:normAutofit/>
          </a:bodyPr>
          <a:lstStyle/>
          <a:p>
            <a:r>
              <a:rPr lang="es-MX" sz="3200" dirty="0"/>
              <a:t>Pagos provisionales prellenados (Regla 3.9.15)</a:t>
            </a:r>
          </a:p>
        </p:txBody>
      </p:sp>
      <p:sp>
        <p:nvSpPr>
          <p:cNvPr id="5" name="Marcador de contenido 4">
            <a:extLst>
              <a:ext uri="{FF2B5EF4-FFF2-40B4-BE49-F238E27FC236}">
                <a16:creationId xmlns:a16="http://schemas.microsoft.com/office/drawing/2014/main" id="{2271DF61-D56B-4132-8415-AADB3E194031}"/>
              </a:ext>
            </a:extLst>
          </p:cNvPr>
          <p:cNvSpPr>
            <a:spLocks noGrp="1"/>
          </p:cNvSpPr>
          <p:nvPr>
            <p:ph idx="1"/>
          </p:nvPr>
        </p:nvSpPr>
        <p:spPr/>
        <p:txBody>
          <a:bodyPr/>
          <a:lstStyle/>
          <a:p>
            <a:pPr marL="0" indent="0" algn="just">
              <a:buNone/>
            </a:pPr>
            <a:r>
              <a:rPr lang="es-MX" sz="1800" dirty="0">
                <a:solidFill>
                  <a:srgbClr val="000000"/>
                </a:solidFill>
                <a:latin typeface="Arial" panose="020B0604020202020204" pitchFamily="34" charset="0"/>
              </a:rPr>
              <a:t>L</a:t>
            </a:r>
            <a:r>
              <a:rPr lang="es-MX" sz="1800" b="0" i="0" u="none" strike="noStrike" baseline="0" dirty="0">
                <a:solidFill>
                  <a:srgbClr val="000000"/>
                </a:solidFill>
                <a:latin typeface="Arial" panose="020B0604020202020204" pitchFamily="34" charset="0"/>
              </a:rPr>
              <a:t>as personas morales deberán de efectuar sus pagos provisionales mensuales del ejercicio mediante la presentación de la declaración ISR personas morales, conforme a lo establecido en la regla 2.8.3.1. </a:t>
            </a:r>
          </a:p>
          <a:p>
            <a:pPr marL="0" indent="0" algn="just">
              <a:buNone/>
            </a:pPr>
            <a:r>
              <a:rPr lang="es-MX" sz="1800" b="0" i="0" u="none" strike="noStrike" baseline="0" dirty="0">
                <a:solidFill>
                  <a:srgbClr val="000000"/>
                </a:solidFill>
                <a:latin typeface="Arial" panose="020B0604020202020204" pitchFamily="34" charset="0"/>
              </a:rPr>
              <a:t>Dicha declaración estará prellenada con la información de los comprobantes fiscales de tipo ingreso emitidos por las personas morales en el periodo de pago. </a:t>
            </a:r>
          </a:p>
          <a:p>
            <a:pPr marL="0" indent="0" algn="just">
              <a:buNone/>
            </a:pPr>
            <a:r>
              <a:rPr lang="es-MX" sz="1800" b="0" i="0" u="none" strike="noStrike" baseline="0" dirty="0">
                <a:solidFill>
                  <a:srgbClr val="000000"/>
                </a:solidFill>
                <a:latin typeface="Arial" panose="020B0604020202020204" pitchFamily="34" charset="0"/>
              </a:rPr>
              <a:t>Asimismo, se precargará la información correspondiente a los pagos provisionales efectuados con anterioridad y con información de la declaración anual del ejercicio inmediato anterior. </a:t>
            </a:r>
            <a:endParaRPr lang="es-MX" dirty="0"/>
          </a:p>
        </p:txBody>
      </p:sp>
    </p:spTree>
    <p:extLst>
      <p:ext uri="{BB962C8B-B14F-4D97-AF65-F5344CB8AC3E}">
        <p14:creationId xmlns:p14="http://schemas.microsoft.com/office/powerpoint/2010/main" val="4749622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A41BC2-E934-4AC1-B0CA-7D617FC58409}"/>
              </a:ext>
            </a:extLst>
          </p:cNvPr>
          <p:cNvSpPr>
            <a:spLocks noGrp="1"/>
          </p:cNvSpPr>
          <p:nvPr>
            <p:ph type="title"/>
          </p:nvPr>
        </p:nvSpPr>
        <p:spPr/>
        <p:txBody>
          <a:bodyPr>
            <a:normAutofit/>
          </a:bodyPr>
          <a:lstStyle/>
          <a:p>
            <a:r>
              <a:rPr lang="es-MX" sz="3200" dirty="0"/>
              <a:t>Pagos provisionales prellenados (Regla 3.9.15)</a:t>
            </a:r>
          </a:p>
        </p:txBody>
      </p:sp>
      <p:sp>
        <p:nvSpPr>
          <p:cNvPr id="3" name="Marcador de contenido 2">
            <a:extLst>
              <a:ext uri="{FF2B5EF4-FFF2-40B4-BE49-F238E27FC236}">
                <a16:creationId xmlns:a16="http://schemas.microsoft.com/office/drawing/2014/main" id="{3ECB8274-0747-4BAE-BCCD-43771576E2E4}"/>
              </a:ext>
            </a:extLst>
          </p:cNvPr>
          <p:cNvSpPr>
            <a:spLocks noGrp="1"/>
          </p:cNvSpPr>
          <p:nvPr>
            <p:ph idx="1"/>
          </p:nvPr>
        </p:nvSpPr>
        <p:spPr/>
        <p:txBody>
          <a:bodyPr/>
          <a:lstStyle/>
          <a:p>
            <a:pPr marL="0" indent="0" algn="just">
              <a:buNone/>
            </a:pPr>
            <a:r>
              <a:rPr lang="es-MX" dirty="0"/>
              <a:t>En caso de que el contribuyente requiera modificar la información prellenada, obtenida de los pagos provisionales o de la declaración anual, deberá presentar las declaraciones complementarias que corresponda</a:t>
            </a:r>
          </a:p>
        </p:txBody>
      </p:sp>
    </p:spTree>
    <p:extLst>
      <p:ext uri="{BB962C8B-B14F-4D97-AF65-F5344CB8AC3E}">
        <p14:creationId xmlns:p14="http://schemas.microsoft.com/office/powerpoint/2010/main" val="34645628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422574-FD59-4695-996B-7320160514DB}"/>
              </a:ext>
            </a:extLst>
          </p:cNvPr>
          <p:cNvSpPr>
            <a:spLocks noGrp="1"/>
          </p:cNvSpPr>
          <p:nvPr>
            <p:ph type="title"/>
          </p:nvPr>
        </p:nvSpPr>
        <p:spPr/>
        <p:txBody>
          <a:bodyPr>
            <a:noAutofit/>
          </a:bodyPr>
          <a:lstStyle/>
          <a:p>
            <a:r>
              <a:rPr lang="es-MX" sz="2800" dirty="0"/>
              <a:t>Procedimiento para la presentación de la declaración de ISR del ejercicio para personas morales del régimen general de ley (regla 3.9.14)</a:t>
            </a:r>
          </a:p>
        </p:txBody>
      </p:sp>
      <p:sp>
        <p:nvSpPr>
          <p:cNvPr id="3" name="Marcador de contenido 2">
            <a:extLst>
              <a:ext uri="{FF2B5EF4-FFF2-40B4-BE49-F238E27FC236}">
                <a16:creationId xmlns:a16="http://schemas.microsoft.com/office/drawing/2014/main" id="{BBD539ED-1EB9-4254-AA85-D0BB036C613D}"/>
              </a:ext>
            </a:extLst>
          </p:cNvPr>
          <p:cNvSpPr>
            <a:spLocks noGrp="1"/>
          </p:cNvSpPr>
          <p:nvPr>
            <p:ph idx="1"/>
          </p:nvPr>
        </p:nvSpPr>
        <p:spPr/>
        <p:txBody>
          <a:bodyPr>
            <a:normAutofit lnSpcReduction="10000"/>
          </a:bodyPr>
          <a:lstStyle/>
          <a:p>
            <a:pPr marL="0" indent="0" algn="just">
              <a:buNone/>
            </a:pPr>
            <a:r>
              <a:rPr lang="es-MX" sz="2000" dirty="0"/>
              <a:t>Para los efectos del artículo 76, fracción V de la Ley del ISR, los contribuyentes que tributen en los términos del Título II de la citada Ley, deberán presentar la declaración anual en la que determinen el resultado fiscal del ejercicio o la utilidad gravable del mismo, y el monto del impuesto correspondiente, ingresando al Portal del SAT a través del Servicio de “Declaraciones y Pagos”, conforme a lo establecido en la regla 2.8.3.1.</a:t>
            </a:r>
          </a:p>
          <a:p>
            <a:pPr marL="0" indent="0" algn="just">
              <a:buNone/>
            </a:pPr>
            <a:r>
              <a:rPr lang="es-MX" sz="2000" dirty="0"/>
              <a:t>La declaración estará prellenada con la información obtenida de los pagos provisionales presentados por el contribuyente, así como de los CFDI de nómina que hayan emitido a sus trabajadores.</a:t>
            </a:r>
          </a:p>
          <a:p>
            <a:pPr marL="0" indent="0" algn="just">
              <a:buNone/>
            </a:pPr>
            <a:r>
              <a:rPr lang="es-MX" sz="2000" dirty="0"/>
              <a:t>En caso de que el contribuyente deseé modificar la información prellenada, obtenida de los pagos provisionales, deberá presentar declaraciones complementarias de dichos pagos.</a:t>
            </a:r>
          </a:p>
          <a:p>
            <a:pPr marL="0" indent="0" algn="just">
              <a:buNone/>
            </a:pPr>
            <a:r>
              <a:rPr lang="es-MX" sz="2000" dirty="0"/>
              <a:t>Asimismo, se deberá capturar la información requerida por el propio aplicativo.</a:t>
            </a:r>
          </a:p>
          <a:p>
            <a:pPr marL="0" indent="0" algn="just">
              <a:buNone/>
            </a:pPr>
            <a:r>
              <a:rPr lang="es-MX" sz="2000" dirty="0"/>
              <a:t>Concluido el llenado de la declaración, se deberá realizar el envío utilizando la </a:t>
            </a:r>
            <a:r>
              <a:rPr lang="es-MX" sz="2000" dirty="0" err="1"/>
              <a:t>e.firma</a:t>
            </a:r>
            <a:r>
              <a:rPr lang="es-MX" sz="2000" dirty="0"/>
              <a:t>.</a:t>
            </a:r>
          </a:p>
          <a:p>
            <a:pPr marL="0" indent="0" algn="just">
              <a:buNone/>
            </a:pPr>
            <a:endParaRPr lang="es-MX" sz="2000" dirty="0"/>
          </a:p>
        </p:txBody>
      </p:sp>
      <p:sp>
        <p:nvSpPr>
          <p:cNvPr id="4" name="Marcador de número de diapositiva 3">
            <a:extLst>
              <a:ext uri="{FF2B5EF4-FFF2-40B4-BE49-F238E27FC236}">
                <a16:creationId xmlns:a16="http://schemas.microsoft.com/office/drawing/2014/main" id="{AE377D0E-9284-423E-9FDD-261779A80B4A}"/>
              </a:ext>
            </a:extLst>
          </p:cNvPr>
          <p:cNvSpPr>
            <a:spLocks noGrp="1"/>
          </p:cNvSpPr>
          <p:nvPr>
            <p:ph type="sldNum" sz="quarter" idx="12"/>
          </p:nvPr>
        </p:nvSpPr>
        <p:spPr/>
        <p:txBody>
          <a:bodyPr/>
          <a:lstStyle/>
          <a:p>
            <a:fld id="{EB3B176E-B9E9-46B8-9AF4-3B07F2B7595E}" type="slidenum">
              <a:rPr lang="es-MX" smtClean="0"/>
              <a:t>147</a:t>
            </a:fld>
            <a:endParaRPr lang="es-MX"/>
          </a:p>
        </p:txBody>
      </p:sp>
    </p:spTree>
    <p:extLst>
      <p:ext uri="{BB962C8B-B14F-4D97-AF65-F5344CB8AC3E}">
        <p14:creationId xmlns:p14="http://schemas.microsoft.com/office/powerpoint/2010/main" val="262482164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993DEF-9B82-4A1E-935B-33E4B8DC0AC5}"/>
              </a:ext>
            </a:extLst>
          </p:cNvPr>
          <p:cNvSpPr>
            <a:spLocks noGrp="1"/>
          </p:cNvSpPr>
          <p:nvPr>
            <p:ph type="title"/>
          </p:nvPr>
        </p:nvSpPr>
        <p:spPr/>
        <p:txBody>
          <a:bodyPr>
            <a:normAutofit/>
          </a:bodyPr>
          <a:lstStyle/>
          <a:p>
            <a:r>
              <a:rPr lang="es-MX" sz="4000" dirty="0"/>
              <a:t>Entero de retenciones de salarios y asimilados a salarios (3.9.16)</a:t>
            </a:r>
          </a:p>
        </p:txBody>
      </p:sp>
      <p:sp>
        <p:nvSpPr>
          <p:cNvPr id="3" name="Marcador de contenido 2">
            <a:extLst>
              <a:ext uri="{FF2B5EF4-FFF2-40B4-BE49-F238E27FC236}">
                <a16:creationId xmlns:a16="http://schemas.microsoft.com/office/drawing/2014/main" id="{CF6AD65A-0100-4C51-800B-5268377F93E6}"/>
              </a:ext>
            </a:extLst>
          </p:cNvPr>
          <p:cNvSpPr>
            <a:spLocks noGrp="1"/>
          </p:cNvSpPr>
          <p:nvPr>
            <p:ph idx="1"/>
          </p:nvPr>
        </p:nvSpPr>
        <p:spPr/>
        <p:txBody>
          <a:bodyPr>
            <a:normAutofit/>
          </a:bodyPr>
          <a:lstStyle/>
          <a:p>
            <a:pPr marL="0" indent="0" algn="just">
              <a:buNone/>
            </a:pPr>
            <a:r>
              <a:rPr lang="es-MX" sz="2000" dirty="0"/>
              <a:t>Para los efectos del artículo 96 de la Ley del ISR, las personas físicas y morales obligadas a efectuar retenciones por los pagos que realicen por remuneraciones a sus trabajadores o a contribuyentes asimilados a salarios en términos del Capítulo I, Título IV del mismo ordenamiento, deberán enterarlas mediante la presentación de las declaraciones “ISR retenciones por salarios” e “ISR retenciones por asimilados a salarios”, respectivamente.</a:t>
            </a:r>
          </a:p>
          <a:p>
            <a:pPr marL="0" indent="0" algn="just">
              <a:buNone/>
            </a:pPr>
            <a:r>
              <a:rPr lang="es-MX" sz="2000" dirty="0"/>
              <a:t>Dichas declaraciones estarán prellenadas con la información de los CFDI de nómina emitidos por las personas que realicen los pagos por los conceptos antes señalados en el periodo que corresponda.</a:t>
            </a:r>
          </a:p>
          <a:p>
            <a:pPr marL="0" indent="0" algn="just">
              <a:buNone/>
            </a:pPr>
            <a:r>
              <a:rPr lang="es-MX" sz="2000" dirty="0"/>
              <a:t>En caso de que el contribuyente requiera modificar la información prellenada, deberá de emitir o cancelar los CFDI de nómina correspondientes.</a:t>
            </a:r>
          </a:p>
          <a:p>
            <a:pPr marL="0" indent="0" algn="just">
              <a:buNone/>
            </a:pPr>
            <a:r>
              <a:rPr lang="es-MX" sz="2000" dirty="0"/>
              <a:t>Las personas morales realizarán el envío de la declaración utilizando la </a:t>
            </a:r>
            <a:r>
              <a:rPr lang="es-MX" sz="2000" dirty="0" err="1"/>
              <a:t>e.firma</a:t>
            </a:r>
            <a:r>
              <a:rPr lang="es-MX" sz="2000" dirty="0"/>
              <a:t>.</a:t>
            </a:r>
          </a:p>
          <a:p>
            <a:pPr marL="0" indent="0" algn="just">
              <a:buNone/>
            </a:pPr>
            <a:endParaRPr lang="es-MX" sz="2000" dirty="0"/>
          </a:p>
        </p:txBody>
      </p:sp>
      <p:sp>
        <p:nvSpPr>
          <p:cNvPr id="4" name="Marcador de número de diapositiva 3">
            <a:extLst>
              <a:ext uri="{FF2B5EF4-FFF2-40B4-BE49-F238E27FC236}">
                <a16:creationId xmlns:a16="http://schemas.microsoft.com/office/drawing/2014/main" id="{4AE5B6EA-D511-430C-AAC7-A836179CF855}"/>
              </a:ext>
            </a:extLst>
          </p:cNvPr>
          <p:cNvSpPr>
            <a:spLocks noGrp="1"/>
          </p:cNvSpPr>
          <p:nvPr>
            <p:ph type="sldNum" sz="quarter" idx="12"/>
          </p:nvPr>
        </p:nvSpPr>
        <p:spPr/>
        <p:txBody>
          <a:bodyPr/>
          <a:lstStyle/>
          <a:p>
            <a:fld id="{EB3B176E-B9E9-46B8-9AF4-3B07F2B7595E}" type="slidenum">
              <a:rPr lang="es-MX" smtClean="0"/>
              <a:t>148</a:t>
            </a:fld>
            <a:endParaRPr lang="es-MX"/>
          </a:p>
        </p:txBody>
      </p:sp>
    </p:spTree>
    <p:extLst>
      <p:ext uri="{BB962C8B-B14F-4D97-AF65-F5344CB8AC3E}">
        <p14:creationId xmlns:p14="http://schemas.microsoft.com/office/powerpoint/2010/main" val="378385438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44FA63F-5329-0788-8874-C6205B62834A}"/>
              </a:ext>
            </a:extLst>
          </p:cNvPr>
          <p:cNvSpPr>
            <a:spLocks noGrp="1"/>
          </p:cNvSpPr>
          <p:nvPr>
            <p:ph type="title"/>
          </p:nvPr>
        </p:nvSpPr>
        <p:spPr/>
        <p:txBody>
          <a:bodyPr/>
          <a:lstStyle/>
          <a:p>
            <a:r>
              <a:rPr lang="es-MX" dirty="0"/>
              <a:t>Régimen de confianza</a:t>
            </a:r>
          </a:p>
        </p:txBody>
      </p:sp>
      <p:sp>
        <p:nvSpPr>
          <p:cNvPr id="5" name="Marcador de texto 4">
            <a:extLst>
              <a:ext uri="{FF2B5EF4-FFF2-40B4-BE49-F238E27FC236}">
                <a16:creationId xmlns:a16="http://schemas.microsoft.com/office/drawing/2014/main" id="{6A7A49BB-DB28-D0A1-DD93-A5D45EB2AC53}"/>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115688126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0500A-B44E-DABA-73CA-6B24C6E4114D}"/>
              </a:ext>
            </a:extLst>
          </p:cNvPr>
          <p:cNvSpPr>
            <a:spLocks noGrp="1"/>
          </p:cNvSpPr>
          <p:nvPr>
            <p:ph type="title"/>
          </p:nvPr>
        </p:nvSpPr>
        <p:spPr/>
        <p:txBody>
          <a:bodyPr/>
          <a:lstStyle/>
          <a:p>
            <a:r>
              <a:rPr lang="es-MX" dirty="0"/>
              <a:t>Pagos provisionales por salida del RESICO (3.13.5)</a:t>
            </a:r>
          </a:p>
        </p:txBody>
      </p:sp>
      <p:sp>
        <p:nvSpPr>
          <p:cNvPr id="3" name="Marcador de contenido 2">
            <a:extLst>
              <a:ext uri="{FF2B5EF4-FFF2-40B4-BE49-F238E27FC236}">
                <a16:creationId xmlns:a16="http://schemas.microsoft.com/office/drawing/2014/main" id="{B5460560-6E35-3E03-1D9E-918F8E46EA98}"/>
              </a:ext>
            </a:extLst>
          </p:cNvPr>
          <p:cNvSpPr>
            <a:spLocks noGrp="1"/>
          </p:cNvSpPr>
          <p:nvPr>
            <p:ph idx="1"/>
          </p:nvPr>
        </p:nvSpPr>
        <p:spPr/>
        <p:txBody>
          <a:bodyPr>
            <a:normAutofit fontScale="92500" lnSpcReduction="10000"/>
          </a:bodyPr>
          <a:lstStyle/>
          <a:p>
            <a:pPr marL="0" indent="0" algn="just">
              <a:buNone/>
            </a:pPr>
            <a:r>
              <a:rPr lang="es-MX" sz="2000" dirty="0"/>
              <a:t>Se reconoce el cambio a partir del mes en que se incumplan los requisitos para tributar en el RESICO, y se establecen dos opciones para presentar los pagos provisionales al régimen al que deben migrar, como sigue:</a:t>
            </a:r>
          </a:p>
          <a:p>
            <a:pPr algn="just"/>
            <a:r>
              <a:rPr lang="es-MX" sz="2000" dirty="0"/>
              <a:t>Quienes tributaron en el RESICO en el ejercicio inmediato anterior, en el ejercicio del incumplimiento, podrán optar por presentar los pagos provisionales al régimen al que cambien, únicamente por los meses que restan del ejercicio fiscal de que se trate, así como presentar la declaración anual por los ingresos obtenidos en dichos meses, y no presentarán las declaraciones de los meses anteriores, los que se consideraran como definitivos del RESICO</a:t>
            </a:r>
          </a:p>
          <a:p>
            <a:pPr algn="just"/>
            <a:r>
              <a:rPr lang="es-MX" sz="2000" dirty="0"/>
              <a:t>no tener como definitivos los pagos en efectuados en el RESICO, y pagar el impuesto aplicando la tarifa establecida en el artículo 106 LISR, a la diferencia que resulte de disminuir los ingresos obtenidos en el período comprendido desde el inicio del ejercicio y hasta el mes por el que se presenta la declaración, con las deducciones autorizadas correspondientes al mismo período, pudiendo disminuir los pagos efectuados en RESICO, y en los meses subsecuentes, pagar el impuesto respectivo de acuerdo al Título IV, Capítulo II, Sección I o Capítulo III de la LISR, según se trate </a:t>
            </a:r>
          </a:p>
          <a:p>
            <a:pPr algn="just"/>
            <a:endParaRPr lang="es-MX" sz="2000" b="1" dirty="0"/>
          </a:p>
        </p:txBody>
      </p:sp>
    </p:spTree>
    <p:extLst>
      <p:ext uri="{BB962C8B-B14F-4D97-AF65-F5344CB8AC3E}">
        <p14:creationId xmlns:p14="http://schemas.microsoft.com/office/powerpoint/2010/main" val="5110571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E0958-7B29-FE8B-9E40-AEC5C543BA6D}"/>
              </a:ext>
            </a:extLst>
          </p:cNvPr>
          <p:cNvSpPr>
            <a:spLocks noGrp="1"/>
          </p:cNvSpPr>
          <p:nvPr>
            <p:ph type="title"/>
          </p:nvPr>
        </p:nvSpPr>
        <p:spPr>
          <a:xfrm>
            <a:off x="289559" y="1342511"/>
            <a:ext cx="11689081" cy="449717"/>
          </a:xfrm>
        </p:spPr>
        <p:txBody>
          <a:bodyPr>
            <a:normAutofit fontScale="90000"/>
          </a:bodyPr>
          <a:lstStyle/>
          <a:p>
            <a:r>
              <a:rPr lang="es-MX" sz="3600" dirty="0"/>
              <a:t>RESICO.</a:t>
            </a:r>
            <a:br>
              <a:rPr lang="es-MX" sz="3600" dirty="0"/>
            </a:br>
            <a:r>
              <a:rPr lang="es-MX" sz="3600" dirty="0"/>
              <a:t>No compatibilidad entre RESICO y Plataformas (regla 3.13.3)</a:t>
            </a:r>
          </a:p>
        </p:txBody>
      </p:sp>
      <p:sp>
        <p:nvSpPr>
          <p:cNvPr id="3" name="Marcador de contenido 2">
            <a:extLst>
              <a:ext uri="{FF2B5EF4-FFF2-40B4-BE49-F238E27FC236}">
                <a16:creationId xmlns:a16="http://schemas.microsoft.com/office/drawing/2014/main" id="{4B027AAC-B379-9058-C2DF-13D7EFB7C3FE}"/>
              </a:ext>
            </a:extLst>
          </p:cNvPr>
          <p:cNvSpPr>
            <a:spLocks noGrp="1"/>
          </p:cNvSpPr>
          <p:nvPr>
            <p:ph idx="1"/>
          </p:nvPr>
        </p:nvSpPr>
        <p:spPr>
          <a:xfrm>
            <a:off x="289559" y="2410047"/>
            <a:ext cx="11584577" cy="3995044"/>
          </a:xfrm>
        </p:spPr>
        <p:txBody>
          <a:bodyPr>
            <a:normAutofit/>
          </a:bodyPr>
          <a:lstStyle/>
          <a:p>
            <a:pPr algn="just"/>
            <a:r>
              <a:rPr lang="es-MX" sz="2000" dirty="0"/>
              <a:t>Las personas físicas que de conformidad con el artículo 113-A, primer párrafo de la Ley del ISR, estén obligadas al pago del ISR por los ingresos que generen a través de Internet, mediante plataformas tecnológicas, aplicaciones informáticas y similares que presten los servicios a que se refiere el artículo 18-B, fracción II de la Ley del IVA, por la totalidad o alguna parte de sus actividades económicas y que además obtengan ingresos por actividades empresariales, profesionales u otorgamiento del uso o goce temporal de bienes, no podrán tributar conforme al Título IV, Capítulo II, Sección IV de la misma Ley, por los referidos ingresos.</a:t>
            </a:r>
          </a:p>
        </p:txBody>
      </p:sp>
    </p:spTree>
    <p:extLst>
      <p:ext uri="{BB962C8B-B14F-4D97-AF65-F5344CB8AC3E}">
        <p14:creationId xmlns:p14="http://schemas.microsoft.com/office/powerpoint/2010/main" val="2761155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C811A6-EB5A-3803-6178-A5FB1ED1A64D}"/>
              </a:ext>
            </a:extLst>
          </p:cNvPr>
          <p:cNvSpPr>
            <a:spLocks noGrp="1"/>
          </p:cNvSpPr>
          <p:nvPr>
            <p:ph type="title"/>
          </p:nvPr>
        </p:nvSpPr>
        <p:spPr/>
        <p:txBody>
          <a:bodyPr/>
          <a:lstStyle/>
          <a:p>
            <a:r>
              <a:rPr lang="es-MX" sz="3600" dirty="0"/>
              <a:t>Contribuyentes que pueden tributar en RESICO de PF (3.13.9)</a:t>
            </a:r>
          </a:p>
        </p:txBody>
      </p:sp>
      <p:sp>
        <p:nvSpPr>
          <p:cNvPr id="3" name="Marcador de contenido 2">
            <a:extLst>
              <a:ext uri="{FF2B5EF4-FFF2-40B4-BE49-F238E27FC236}">
                <a16:creationId xmlns:a16="http://schemas.microsoft.com/office/drawing/2014/main" id="{22B1D146-1BEB-FC9C-04DF-FB10AD2A9CB9}"/>
              </a:ext>
            </a:extLst>
          </p:cNvPr>
          <p:cNvSpPr>
            <a:spLocks noGrp="1"/>
          </p:cNvSpPr>
          <p:nvPr>
            <p:ph idx="1"/>
          </p:nvPr>
        </p:nvSpPr>
        <p:spPr>
          <a:xfrm>
            <a:off x="289559" y="1885507"/>
            <a:ext cx="11584577" cy="4519584"/>
          </a:xfrm>
        </p:spPr>
        <p:txBody>
          <a:bodyPr>
            <a:normAutofit fontScale="92500"/>
          </a:bodyPr>
          <a:lstStyle/>
          <a:p>
            <a:pPr marL="0" indent="0" algn="just">
              <a:buNone/>
            </a:pPr>
            <a:r>
              <a:rPr lang="es-MX" dirty="0"/>
              <a:t>Se aclara que los socios de sociedades cooperativas de producción (AGAPES), podrán tributar en el RESICO siempre que dichas sociedades no hayan aplicado la exención prevista en el artículo 74, décimo primer párrafo LISR </a:t>
            </a:r>
          </a:p>
          <a:p>
            <a:pPr marL="571500" indent="-571500" algn="just">
              <a:buAutoNum type="romanUcPeriod"/>
            </a:pPr>
            <a:r>
              <a:rPr lang="es-MX" dirty="0"/>
              <a:t>Sean socios, accionistas o integrantes de las personas morales que tributen en el Título III de la Ley del ISR, siempre que no perciban de estas el remanente distribuible a que se refiere el artículo 80 de la misma Ley. </a:t>
            </a:r>
          </a:p>
          <a:p>
            <a:pPr marL="571500" indent="-571500" algn="just">
              <a:buAutoNum type="romanUcPeriod"/>
            </a:pPr>
            <a:r>
              <a:rPr lang="es-MX" dirty="0"/>
              <a:t>Sean socios, accionistas o integrantes de las personas morales a que se refiere el artículo 79, fracción XIII de la Ley del ISR, aun y cuando reciban intereses de dichas personas morales. </a:t>
            </a:r>
          </a:p>
          <a:p>
            <a:pPr marL="571500" indent="-571500" algn="just">
              <a:buAutoNum type="romanUcPeriod"/>
            </a:pPr>
            <a:r>
              <a:rPr lang="es-MX" dirty="0"/>
              <a:t>Sean socios de sociedades cooperativas de producción integradas únicamente por personas físicas, dedicadas exclusivamente a actividades agrícolas, ganaderas, silvícolas o pesqueras, en términos del artículo 74, fracciones I y II de la Ley del ISR, siempre que dichas sociedades no hayan aplicado la exención señalada en el artículo 74, décimo primer párrafo de la Ley del ISR. </a:t>
            </a:r>
          </a:p>
          <a:p>
            <a:pPr marL="571500" indent="-571500" algn="just">
              <a:buAutoNum type="romanUcPeriod"/>
            </a:pPr>
            <a:r>
              <a:rPr lang="es-MX" dirty="0"/>
              <a:t>Sean socios o accionistas de uniones de crédito, dedicados exclusivamente a actividades agrícolas, ganaderas, silvícolas o pesqueras, siempre que no perciban ingresos de dichas personas morales. </a:t>
            </a:r>
          </a:p>
        </p:txBody>
      </p:sp>
    </p:spTree>
    <p:extLst>
      <p:ext uri="{BB962C8B-B14F-4D97-AF65-F5344CB8AC3E}">
        <p14:creationId xmlns:p14="http://schemas.microsoft.com/office/powerpoint/2010/main" val="127223179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7C4F13-6482-B624-240F-42303B62B68F}"/>
              </a:ext>
            </a:extLst>
          </p:cNvPr>
          <p:cNvSpPr>
            <a:spLocks noGrp="1"/>
          </p:cNvSpPr>
          <p:nvPr>
            <p:ph type="title"/>
          </p:nvPr>
        </p:nvSpPr>
        <p:spPr/>
        <p:txBody>
          <a:bodyPr/>
          <a:lstStyle/>
          <a:p>
            <a:r>
              <a:rPr lang="es-MX" dirty="0"/>
              <a:t>RESICO PP de personas morales (regla 3.13.16)</a:t>
            </a:r>
          </a:p>
        </p:txBody>
      </p:sp>
      <p:sp>
        <p:nvSpPr>
          <p:cNvPr id="3" name="Marcador de contenido 2">
            <a:extLst>
              <a:ext uri="{FF2B5EF4-FFF2-40B4-BE49-F238E27FC236}">
                <a16:creationId xmlns:a16="http://schemas.microsoft.com/office/drawing/2014/main" id="{F151FFBA-60FC-C276-E65B-435C836A0F0D}"/>
              </a:ext>
            </a:extLst>
          </p:cNvPr>
          <p:cNvSpPr>
            <a:spLocks noGrp="1"/>
          </p:cNvSpPr>
          <p:nvPr>
            <p:ph idx="1"/>
          </p:nvPr>
        </p:nvSpPr>
        <p:spPr/>
        <p:txBody>
          <a:bodyPr>
            <a:normAutofit/>
          </a:bodyPr>
          <a:lstStyle/>
          <a:p>
            <a:pPr algn="just"/>
            <a:r>
              <a:rPr lang="es-MX" sz="2000" dirty="0"/>
              <a:t>Las personas morales del Régimen Simplificado de Confianza, deberán presentar los pagos provisionales mensuales a cuenta del impuesto del ejercicio a través de la presentación de la declaración “ISR de confianza. Personas Morales”, a más tardar el día 17 del mes inmediato siguiente al que corresponda el pago, conforme a lo establecido en la regla 2.8.3.1.</a:t>
            </a:r>
          </a:p>
          <a:p>
            <a:pPr algn="just"/>
            <a:r>
              <a:rPr lang="es-MX" sz="2000" dirty="0"/>
              <a:t>Dicha declaración estará prellenada con la información de los comprobantes fiscales de </a:t>
            </a:r>
            <a:r>
              <a:rPr lang="es-MX" sz="2000" b="1" dirty="0"/>
              <a:t>tipo ingreso, egreso y pago emitidos</a:t>
            </a:r>
            <a:r>
              <a:rPr lang="es-MX" sz="2000" dirty="0"/>
              <a:t> y recibidos por las personas morales en el periodo de pago.</a:t>
            </a:r>
          </a:p>
          <a:p>
            <a:pPr algn="just"/>
            <a:r>
              <a:rPr lang="es-MX" sz="2000" dirty="0"/>
              <a:t>Asimismo, se precargará la información correspondiente a los pagos provisionales efectuados con anterioridad y con información de la declaración anual del ejercicio inmediato anterior.</a:t>
            </a:r>
          </a:p>
          <a:p>
            <a:pPr algn="just"/>
            <a:endParaRPr lang="es-MX" sz="2000" dirty="0"/>
          </a:p>
        </p:txBody>
      </p:sp>
    </p:spTree>
    <p:extLst>
      <p:ext uri="{BB962C8B-B14F-4D97-AF65-F5344CB8AC3E}">
        <p14:creationId xmlns:p14="http://schemas.microsoft.com/office/powerpoint/2010/main" val="340694769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7C4F13-6482-B624-240F-42303B62B68F}"/>
              </a:ext>
            </a:extLst>
          </p:cNvPr>
          <p:cNvSpPr>
            <a:spLocks noGrp="1"/>
          </p:cNvSpPr>
          <p:nvPr>
            <p:ph type="title"/>
          </p:nvPr>
        </p:nvSpPr>
        <p:spPr/>
        <p:txBody>
          <a:bodyPr/>
          <a:lstStyle/>
          <a:p>
            <a:r>
              <a:rPr lang="es-MX" dirty="0"/>
              <a:t>Facilidad de contabilidad y DIOT (regla 3.13.17)</a:t>
            </a:r>
          </a:p>
        </p:txBody>
      </p:sp>
      <p:sp>
        <p:nvSpPr>
          <p:cNvPr id="3" name="Marcador de contenido 2">
            <a:extLst>
              <a:ext uri="{FF2B5EF4-FFF2-40B4-BE49-F238E27FC236}">
                <a16:creationId xmlns:a16="http://schemas.microsoft.com/office/drawing/2014/main" id="{F151FFBA-60FC-C276-E65B-435C836A0F0D}"/>
              </a:ext>
            </a:extLst>
          </p:cNvPr>
          <p:cNvSpPr>
            <a:spLocks noGrp="1"/>
          </p:cNvSpPr>
          <p:nvPr>
            <p:ph idx="1"/>
          </p:nvPr>
        </p:nvSpPr>
        <p:spPr/>
        <p:txBody>
          <a:bodyPr/>
          <a:lstStyle/>
          <a:p>
            <a:pPr marL="0" indent="0" algn="just">
              <a:buNone/>
            </a:pPr>
            <a:r>
              <a:rPr lang="es-MX" dirty="0"/>
              <a:t>Los contribuyentes de RESICO quedarán relevados de cumplir con las siguientes obligaciones:</a:t>
            </a:r>
          </a:p>
          <a:p>
            <a:pPr marL="0" indent="0" algn="just">
              <a:buNone/>
            </a:pPr>
            <a:r>
              <a:rPr lang="es-MX" dirty="0"/>
              <a:t>I. Enviar la contabilidad electrónica e ingresar de forma mensual su información contable en términos de lo señalado en el artículo 28, fracción IV del CFF, y</a:t>
            </a:r>
          </a:p>
          <a:p>
            <a:pPr marL="0" indent="0" algn="just">
              <a:buNone/>
            </a:pPr>
            <a:r>
              <a:rPr lang="es-MX" dirty="0"/>
              <a:t>II. Presentar la DIOT a que se refiere el artículo 32, fracción VIII de la Ley del IVA.</a:t>
            </a:r>
          </a:p>
          <a:p>
            <a:pPr marL="0" indent="0" algn="just">
              <a:buNone/>
            </a:pPr>
            <a:endParaRPr lang="es-MX" dirty="0"/>
          </a:p>
        </p:txBody>
      </p:sp>
    </p:spTree>
    <p:extLst>
      <p:ext uri="{BB962C8B-B14F-4D97-AF65-F5344CB8AC3E}">
        <p14:creationId xmlns:p14="http://schemas.microsoft.com/office/powerpoint/2010/main" val="334554024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670E32-D283-F63E-FCF7-AA367F39AF7E}"/>
              </a:ext>
            </a:extLst>
          </p:cNvPr>
          <p:cNvSpPr>
            <a:spLocks noGrp="1"/>
          </p:cNvSpPr>
          <p:nvPr>
            <p:ph type="title"/>
          </p:nvPr>
        </p:nvSpPr>
        <p:spPr/>
        <p:txBody>
          <a:bodyPr/>
          <a:lstStyle/>
          <a:p>
            <a:r>
              <a:rPr lang="es-MX" dirty="0"/>
              <a:t>Declaraciones de IVA (3.13.19)</a:t>
            </a:r>
          </a:p>
        </p:txBody>
      </p:sp>
      <p:sp>
        <p:nvSpPr>
          <p:cNvPr id="3" name="Marcador de contenido 2">
            <a:extLst>
              <a:ext uri="{FF2B5EF4-FFF2-40B4-BE49-F238E27FC236}">
                <a16:creationId xmlns:a16="http://schemas.microsoft.com/office/drawing/2014/main" id="{B1E19C1D-17C6-CF5F-3D17-B6B251FCF037}"/>
              </a:ext>
            </a:extLst>
          </p:cNvPr>
          <p:cNvSpPr>
            <a:spLocks noGrp="1"/>
          </p:cNvSpPr>
          <p:nvPr>
            <p:ph idx="1"/>
          </p:nvPr>
        </p:nvSpPr>
        <p:spPr/>
        <p:txBody>
          <a:bodyPr>
            <a:normAutofit/>
          </a:bodyPr>
          <a:lstStyle/>
          <a:p>
            <a:pPr algn="just"/>
            <a:r>
              <a:rPr lang="es-MX" sz="2000" dirty="0"/>
              <a:t>Podrán presentar el pago definitivo de IVA a través de la presentación de la declaración “IVA simplificado de confianza” a más tardar el día 17 del mes inmediato siguiente al que corresponda el pago, conforme a lo establecido en la regla 2.8.3.1.</a:t>
            </a:r>
          </a:p>
          <a:p>
            <a:pPr algn="just"/>
            <a:r>
              <a:rPr lang="es-MX" sz="2000" dirty="0"/>
              <a:t>Dicha declaración estará prellenada con la información de los comprobantes fiscales de tipo ingreso, egreso y pago emitidos y recibidos por las personas físicas y morales en el periodo de pago.</a:t>
            </a:r>
          </a:p>
          <a:p>
            <a:pPr algn="just"/>
            <a:r>
              <a:rPr lang="es-MX" sz="2000" dirty="0"/>
              <a:t>Las personas morales realizarán el envío de la declaración utilizando la </a:t>
            </a:r>
            <a:r>
              <a:rPr lang="es-MX" sz="2000" dirty="0" err="1"/>
              <a:t>e.firma</a:t>
            </a:r>
            <a:r>
              <a:rPr lang="es-MX" sz="2000" dirty="0"/>
              <a:t>.</a:t>
            </a:r>
          </a:p>
          <a:p>
            <a:pPr algn="just"/>
            <a:endParaRPr lang="es-MX" sz="2000" dirty="0"/>
          </a:p>
        </p:txBody>
      </p:sp>
    </p:spTree>
    <p:extLst>
      <p:ext uri="{BB962C8B-B14F-4D97-AF65-F5344CB8AC3E}">
        <p14:creationId xmlns:p14="http://schemas.microsoft.com/office/powerpoint/2010/main" val="69294366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CC509-192D-CA97-E530-FA1099B76207}"/>
              </a:ext>
            </a:extLst>
          </p:cNvPr>
          <p:cNvSpPr>
            <a:spLocks noGrp="1"/>
          </p:cNvSpPr>
          <p:nvPr>
            <p:ph type="title"/>
          </p:nvPr>
        </p:nvSpPr>
        <p:spPr/>
        <p:txBody>
          <a:bodyPr>
            <a:normAutofit/>
          </a:bodyPr>
          <a:lstStyle/>
          <a:p>
            <a:r>
              <a:rPr lang="es-MX" sz="3200" dirty="0"/>
              <a:t>Baja del RESICO por incumplimiento de la presentación de la declaración anual (Regla 3.13.27 y 3.13.28)</a:t>
            </a:r>
          </a:p>
        </p:txBody>
      </p:sp>
      <p:sp>
        <p:nvSpPr>
          <p:cNvPr id="3" name="Marcador de contenido 2">
            <a:extLst>
              <a:ext uri="{FF2B5EF4-FFF2-40B4-BE49-F238E27FC236}">
                <a16:creationId xmlns:a16="http://schemas.microsoft.com/office/drawing/2014/main" id="{12C3A89F-EB4E-6751-F2B7-F88C0CD3CB79}"/>
              </a:ext>
            </a:extLst>
          </p:cNvPr>
          <p:cNvSpPr>
            <a:spLocks noGrp="1"/>
          </p:cNvSpPr>
          <p:nvPr>
            <p:ph idx="1"/>
          </p:nvPr>
        </p:nvSpPr>
        <p:spPr/>
        <p:txBody>
          <a:bodyPr/>
          <a:lstStyle/>
          <a:p>
            <a:pPr marL="0" indent="0" algn="just">
              <a:buNone/>
            </a:pPr>
            <a:r>
              <a:rPr lang="es-MX" dirty="0"/>
              <a:t>Cuando los contribuyentes incumplan con la presentación de la declaración anual, la autoridad fiscal podrá actualizar las obligaciones fiscales de los contribuyentes para que tributen desde el inicio del ejercicio que corresponda o desde el mes en que iniciaron operaciones en dicho ejercicio, conforme a lo referido en el Título IV, Capítulo II, Sección I o Capítulo III de la Ley del ISR, respectivamente.</a:t>
            </a:r>
          </a:p>
        </p:txBody>
      </p:sp>
    </p:spTree>
    <p:extLst>
      <p:ext uri="{BB962C8B-B14F-4D97-AF65-F5344CB8AC3E}">
        <p14:creationId xmlns:p14="http://schemas.microsoft.com/office/powerpoint/2010/main" val="185874725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EBC3CA7C-B4E4-4E7C-906E-C2357F685111}"/>
              </a:ext>
            </a:extLst>
          </p:cNvPr>
          <p:cNvSpPr>
            <a:spLocks noGrp="1"/>
          </p:cNvSpPr>
          <p:nvPr>
            <p:ph type="ctrTitle"/>
          </p:nvPr>
        </p:nvSpPr>
        <p:spPr/>
        <p:txBody>
          <a:bodyPr/>
          <a:lstStyle/>
          <a:p>
            <a:r>
              <a:rPr lang="es-MX" b="1" dirty="0"/>
              <a:t>Reglas relevantes de IVA</a:t>
            </a:r>
          </a:p>
        </p:txBody>
      </p:sp>
      <p:sp>
        <p:nvSpPr>
          <p:cNvPr id="2" name="Marcador de número de diapositiva 1">
            <a:extLst>
              <a:ext uri="{FF2B5EF4-FFF2-40B4-BE49-F238E27FC236}">
                <a16:creationId xmlns:a16="http://schemas.microsoft.com/office/drawing/2014/main" id="{C5DDDE17-1DFD-48CC-9989-BC910E6F8997}"/>
              </a:ext>
            </a:extLst>
          </p:cNvPr>
          <p:cNvSpPr>
            <a:spLocks noGrp="1"/>
          </p:cNvSpPr>
          <p:nvPr>
            <p:ph type="sldNum" sz="quarter" idx="12"/>
          </p:nvPr>
        </p:nvSpPr>
        <p:spPr/>
        <p:txBody>
          <a:bodyPr/>
          <a:lstStyle/>
          <a:p>
            <a:fld id="{8C17CCC5-45F3-4835-8A02-19EE170C47B2}" type="slidenum">
              <a:rPr lang="es-ES" smtClean="0"/>
              <a:pPr/>
              <a:t>157</a:t>
            </a:fld>
            <a:endParaRPr lang="es-ES" dirty="0"/>
          </a:p>
        </p:txBody>
      </p:sp>
      <p:sp>
        <p:nvSpPr>
          <p:cNvPr id="4" name="3 Marcador de número de diapositiva">
            <a:extLst>
              <a:ext uri="{FF2B5EF4-FFF2-40B4-BE49-F238E27FC236}">
                <a16:creationId xmlns:a16="http://schemas.microsoft.com/office/drawing/2014/main" id="{47A18783-55A1-4417-8B08-05E7D5674093}"/>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157</a:t>
            </a:fld>
            <a:endParaRPr lang="es-MX" altLang="es-MX" sz="1050" b="1" dirty="0"/>
          </a:p>
        </p:txBody>
      </p:sp>
    </p:spTree>
    <p:extLst>
      <p:ext uri="{BB962C8B-B14F-4D97-AF65-F5344CB8AC3E}">
        <p14:creationId xmlns:p14="http://schemas.microsoft.com/office/powerpoint/2010/main" val="39122943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50F5E-921C-6EF5-860B-52B2C565E860}"/>
              </a:ext>
            </a:extLst>
          </p:cNvPr>
          <p:cNvSpPr>
            <a:spLocks noGrp="1"/>
          </p:cNvSpPr>
          <p:nvPr>
            <p:ph type="title"/>
          </p:nvPr>
        </p:nvSpPr>
        <p:spPr/>
        <p:txBody>
          <a:bodyPr/>
          <a:lstStyle/>
          <a:p>
            <a:r>
              <a:rPr lang="es-MX" dirty="0"/>
              <a:t>Aviso de inicio de operaciones (4.1.10)</a:t>
            </a:r>
          </a:p>
        </p:txBody>
      </p:sp>
      <p:sp>
        <p:nvSpPr>
          <p:cNvPr id="3" name="Marcador de contenido 2">
            <a:extLst>
              <a:ext uri="{FF2B5EF4-FFF2-40B4-BE49-F238E27FC236}">
                <a16:creationId xmlns:a16="http://schemas.microsoft.com/office/drawing/2014/main" id="{55E81042-3D2E-7769-4F45-5C7A3D902597}"/>
              </a:ext>
            </a:extLst>
          </p:cNvPr>
          <p:cNvSpPr>
            <a:spLocks noGrp="1"/>
          </p:cNvSpPr>
          <p:nvPr>
            <p:ph idx="1"/>
          </p:nvPr>
        </p:nvSpPr>
        <p:spPr/>
        <p:txBody>
          <a:bodyPr>
            <a:normAutofit/>
          </a:bodyPr>
          <a:lstStyle/>
          <a:p>
            <a:pPr algn="just"/>
            <a:r>
              <a:rPr lang="es-MX" sz="2400" dirty="0"/>
              <a:t>A fin de identificar el mes en el que se deberá efectuar el ajuste correspondiente a que se refieren dichas disposiciones, los contribuyentes deberán informar a la autoridad el mes en el que inicien sus actividades a través de la ficha de trámite 9/IVA “Informe de inicio de actividades”, contenida en el Anexo 1-A.</a:t>
            </a:r>
          </a:p>
          <a:p>
            <a:pPr algn="just"/>
            <a:r>
              <a:rPr lang="es-MX" sz="2400" dirty="0"/>
              <a:t>Este aviso se deberá presentar en el mes en el que el contribuyente inicie sus actividades.</a:t>
            </a:r>
          </a:p>
          <a:p>
            <a:pPr algn="just"/>
            <a:endParaRPr lang="es-MX" sz="2400" dirty="0"/>
          </a:p>
        </p:txBody>
      </p:sp>
    </p:spTree>
    <p:extLst>
      <p:ext uri="{BB962C8B-B14F-4D97-AF65-F5344CB8AC3E}">
        <p14:creationId xmlns:p14="http://schemas.microsoft.com/office/powerpoint/2010/main" val="139000293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72B168-542B-33D2-CD29-B5A754B21D21}"/>
              </a:ext>
            </a:extLst>
          </p:cNvPr>
          <p:cNvSpPr>
            <a:spLocks noGrp="1"/>
          </p:cNvSpPr>
          <p:nvPr>
            <p:ph type="title"/>
          </p:nvPr>
        </p:nvSpPr>
        <p:spPr/>
        <p:txBody>
          <a:bodyPr/>
          <a:lstStyle/>
          <a:p>
            <a:r>
              <a:rPr lang="es-MX" dirty="0"/>
              <a:t>Entero de retenciones de IVA (4.1.11)</a:t>
            </a:r>
          </a:p>
        </p:txBody>
      </p:sp>
      <p:sp>
        <p:nvSpPr>
          <p:cNvPr id="3" name="Marcador de contenido 2">
            <a:extLst>
              <a:ext uri="{FF2B5EF4-FFF2-40B4-BE49-F238E27FC236}">
                <a16:creationId xmlns:a16="http://schemas.microsoft.com/office/drawing/2014/main" id="{C0AC98D6-7B7B-6D8B-D73E-C1568286927C}"/>
              </a:ext>
            </a:extLst>
          </p:cNvPr>
          <p:cNvSpPr>
            <a:spLocks noGrp="1"/>
          </p:cNvSpPr>
          <p:nvPr>
            <p:ph idx="1"/>
          </p:nvPr>
        </p:nvSpPr>
        <p:spPr/>
        <p:txBody>
          <a:bodyPr>
            <a:normAutofit/>
          </a:bodyPr>
          <a:lstStyle/>
          <a:p>
            <a:pPr algn="just"/>
            <a:r>
              <a:rPr lang="es-MX" dirty="0"/>
              <a:t>Las personas físicas y morales obligadas a efectuar la retención del IVA conforme a las disposiciones antes citadas, deberán realizar el entero de dicha retención mediante la presentación de la declaración “IVA retenciones”, sin que contra el entero de la retención pueda realizarse acreditamiento, compensación o disminución alguna.</a:t>
            </a:r>
          </a:p>
          <a:p>
            <a:pPr algn="just"/>
            <a:r>
              <a:rPr lang="es-MX" dirty="0"/>
              <a:t>Las personas morales a que se refiere la presente regla realizarán el envío de la declaración utilizando la </a:t>
            </a:r>
            <a:r>
              <a:rPr lang="es-MX" dirty="0" err="1"/>
              <a:t>e.firma</a:t>
            </a:r>
            <a:r>
              <a:rPr lang="es-MX" dirty="0"/>
              <a:t>.</a:t>
            </a:r>
          </a:p>
          <a:p>
            <a:pPr algn="just"/>
            <a:r>
              <a:rPr lang="es-MX" dirty="0"/>
              <a:t>Los contribuyentes personas morales que se ubiquen en los supuestos señalados en el artículo 17-D, sexto párrafo del CFF, podrán realizar el envío de su declaración, en cualquier ADSC, previa cita registrada en el Portal del SAT</a:t>
            </a:r>
          </a:p>
          <a:p>
            <a:pPr algn="just"/>
            <a:endParaRPr lang="es-MX" dirty="0"/>
          </a:p>
        </p:txBody>
      </p:sp>
    </p:spTree>
    <p:extLst>
      <p:ext uri="{BB962C8B-B14F-4D97-AF65-F5344CB8AC3E}">
        <p14:creationId xmlns:p14="http://schemas.microsoft.com/office/powerpoint/2010/main" val="424941166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2BAA4-318A-721F-09A0-384C92D6ED37}"/>
              </a:ext>
            </a:extLst>
          </p:cNvPr>
          <p:cNvSpPr>
            <a:spLocks noGrp="1"/>
          </p:cNvSpPr>
          <p:nvPr>
            <p:ph type="title"/>
          </p:nvPr>
        </p:nvSpPr>
        <p:spPr/>
        <p:txBody>
          <a:bodyPr/>
          <a:lstStyle/>
          <a:p>
            <a:r>
              <a:rPr lang="es-MX" dirty="0"/>
              <a:t>Calculo IVA en enajenación de motos usadas (4.2.8)</a:t>
            </a:r>
          </a:p>
        </p:txBody>
      </p:sp>
      <p:sp>
        <p:nvSpPr>
          <p:cNvPr id="3" name="Marcador de contenido 2">
            <a:extLst>
              <a:ext uri="{FF2B5EF4-FFF2-40B4-BE49-F238E27FC236}">
                <a16:creationId xmlns:a16="http://schemas.microsoft.com/office/drawing/2014/main" id="{DE4BBA79-94F8-3451-F69F-C200104DBAA6}"/>
              </a:ext>
            </a:extLst>
          </p:cNvPr>
          <p:cNvSpPr>
            <a:spLocks noGrp="1"/>
          </p:cNvSpPr>
          <p:nvPr>
            <p:ph idx="1"/>
          </p:nvPr>
        </p:nvSpPr>
        <p:spPr/>
        <p:txBody>
          <a:bodyPr/>
          <a:lstStyle/>
          <a:p>
            <a:pPr algn="just"/>
            <a:r>
              <a:rPr lang="es-MX" dirty="0"/>
              <a:t>Para calcular el IVA tratándose de la enajenación de motocicletas usadas, adquiridas de personas físicas que no trasladen en forma expresa y por separado el impuesto, será aplicable lo dispuesto en el artículo 27 del Reglamento de dicha Ley, así como la regla 4.2.7.</a:t>
            </a:r>
          </a:p>
        </p:txBody>
      </p:sp>
    </p:spTree>
    <p:extLst>
      <p:ext uri="{BB962C8B-B14F-4D97-AF65-F5344CB8AC3E}">
        <p14:creationId xmlns:p14="http://schemas.microsoft.com/office/powerpoint/2010/main" val="173646667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F4EE0E-230E-8EB4-021C-B4E3AA3D5939}"/>
              </a:ext>
            </a:extLst>
          </p:cNvPr>
          <p:cNvSpPr>
            <a:spLocks noGrp="1"/>
          </p:cNvSpPr>
          <p:nvPr>
            <p:ph type="title"/>
          </p:nvPr>
        </p:nvSpPr>
        <p:spPr/>
        <p:txBody>
          <a:bodyPr/>
          <a:lstStyle/>
          <a:p>
            <a:r>
              <a:rPr lang="es-MX" dirty="0"/>
              <a:t>Exención de Cirujanos dentistas (4.3.9)</a:t>
            </a:r>
          </a:p>
        </p:txBody>
      </p:sp>
      <p:sp>
        <p:nvSpPr>
          <p:cNvPr id="3" name="Marcador de contenido 2">
            <a:extLst>
              <a:ext uri="{FF2B5EF4-FFF2-40B4-BE49-F238E27FC236}">
                <a16:creationId xmlns:a16="http://schemas.microsoft.com/office/drawing/2014/main" id="{035ECE47-9458-0B9A-4AA0-75D83E36A614}"/>
              </a:ext>
            </a:extLst>
          </p:cNvPr>
          <p:cNvSpPr>
            <a:spLocks noGrp="1"/>
          </p:cNvSpPr>
          <p:nvPr>
            <p:ph idx="1"/>
          </p:nvPr>
        </p:nvSpPr>
        <p:spPr/>
        <p:txBody>
          <a:bodyPr/>
          <a:lstStyle/>
          <a:p>
            <a:pPr algn="just"/>
            <a:r>
              <a:rPr lang="es-MX" dirty="0"/>
              <a:t>Se consideran incluidos en los servicios profesionales de cirujano dentista, los prestados por estomatólogos, en términos de la Norma Oficial Mexicana “NOM-013-SSA2-2015, Para la prevención y control de enfermedades bucales”, entendiendo a estos como al Médico Odontólogo, Cirujano Dentista, Licenciado en Estomatología, Licenciado en Odontología, Licenciado en Cirugía Dental, Médico Cirujano Dentista, Cirujano Dentista Militar y todo aquel profesional de la salud bucal con licenciatura, cuando la prestación de los servicios requiera título de médico conforme a las leyes.</a:t>
            </a:r>
          </a:p>
        </p:txBody>
      </p:sp>
    </p:spTree>
    <p:extLst>
      <p:ext uri="{BB962C8B-B14F-4D97-AF65-F5344CB8AC3E}">
        <p14:creationId xmlns:p14="http://schemas.microsoft.com/office/powerpoint/2010/main" val="152008949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p:cNvSpPr>
          <p:nvPr>
            <p:ph type="title"/>
          </p:nvPr>
        </p:nvSpPr>
        <p:spPr>
          <a:prstGeom prst="rect">
            <a:avLst/>
          </a:prstGeom>
        </p:spPr>
        <p:txBody>
          <a:bodyPr>
            <a:normAutofit/>
          </a:bodyPr>
          <a:lstStyle/>
          <a:p>
            <a:pPr algn="ctr">
              <a:defRPr sz="3200" b="0">
                <a:solidFill>
                  <a:srgbClr val="424456"/>
                </a:solidFill>
                <a:latin typeface="Trebuchet MS"/>
                <a:ea typeface="Trebuchet MS"/>
                <a:cs typeface="Trebuchet MS"/>
                <a:sym typeface="Trebuchet MS"/>
              </a:defRPr>
            </a:pPr>
            <a:r>
              <a:rPr lang="es-MX" b="1">
                <a:solidFill>
                  <a:srgbClr val="0F0F0F"/>
                </a:solidFill>
              </a:rPr>
              <a:t>DIOT formato, periodo y medio de presentación (Regla 4.5.1)</a:t>
            </a:r>
          </a:p>
        </p:txBody>
      </p:sp>
      <p:sp>
        <p:nvSpPr>
          <p:cNvPr id="318" name="Shape 318"/>
          <p:cNvSpPr>
            <a:spLocks noGrp="1"/>
          </p:cNvSpPr>
          <p:nvPr>
            <p:ph idx="1"/>
          </p:nvPr>
        </p:nvSpPr>
        <p:spPr>
          <a:prstGeom prst="rect">
            <a:avLst/>
          </a:prstGeom>
        </p:spPr>
        <p:txBody>
          <a:bodyPr>
            <a:normAutofit/>
          </a:bodyPr>
          <a:lstStyle/>
          <a:p>
            <a:pPr marL="365125" indent="-255587" algn="just">
              <a:lnSpc>
                <a:spcPct val="100000"/>
              </a:lnSpc>
              <a:spcBef>
                <a:spcPts val="300"/>
              </a:spcBef>
              <a:spcAft>
                <a:spcPts val="1200"/>
              </a:spcAft>
              <a:buClr>
                <a:srgbClr val="A04DA3"/>
              </a:buClr>
              <a:buSzPct val="100000"/>
              <a:buFont typeface="Georgia"/>
              <a:defRPr sz="2000">
                <a:solidFill>
                  <a:srgbClr val="000000"/>
                </a:solidFill>
                <a:latin typeface="Georgia"/>
                <a:ea typeface="Georgia"/>
                <a:cs typeface="Georgia"/>
                <a:sym typeface="Georgia"/>
              </a:defRPr>
            </a:pPr>
            <a:r>
              <a:rPr lang="es-MX" cap="none" dirty="0"/>
              <a:t>Los contribuyentes PM proporcionarán la información a que se refieren las citadas disposiciones, durante el mes inmediato posterior al que corresponda dicha información.</a:t>
            </a:r>
          </a:p>
          <a:p>
            <a:pPr marL="365125" indent="-255587" algn="just">
              <a:lnSpc>
                <a:spcPct val="100000"/>
              </a:lnSpc>
              <a:spcBef>
                <a:spcPts val="300"/>
              </a:spcBef>
              <a:spcAft>
                <a:spcPts val="1200"/>
              </a:spcAft>
              <a:buClr>
                <a:srgbClr val="A04DA3"/>
              </a:buClr>
              <a:buSzPct val="100000"/>
              <a:buFont typeface="Georgia"/>
              <a:defRPr sz="2000">
                <a:solidFill>
                  <a:srgbClr val="000000"/>
                </a:solidFill>
                <a:latin typeface="Georgia"/>
                <a:ea typeface="Georgia"/>
                <a:cs typeface="Georgia"/>
                <a:sym typeface="Georgia"/>
              </a:defRPr>
            </a:pPr>
            <a:r>
              <a:rPr lang="es-MX" cap="none" dirty="0"/>
              <a:t>Tratándose de PF proporcionarán la información a que se refiere el párrafo anterior, durante el mes inmediato posterior al que corresponda dicha información, con excepción de los contribuyentes del RIF que cumplan con lo dispuesto en el artículo 5-e de la ley del IVA.</a:t>
            </a:r>
          </a:p>
          <a:p>
            <a:pPr marL="365125" indent="-255587" algn="just">
              <a:lnSpc>
                <a:spcPct val="100000"/>
              </a:lnSpc>
              <a:spcBef>
                <a:spcPts val="300"/>
              </a:spcBef>
              <a:spcAft>
                <a:spcPts val="1200"/>
              </a:spcAft>
              <a:buClr>
                <a:srgbClr val="A04DA3"/>
              </a:buClr>
              <a:buSzPct val="100000"/>
              <a:buFont typeface="Georgia"/>
              <a:defRPr sz="2000">
                <a:solidFill>
                  <a:srgbClr val="000000"/>
                </a:solidFill>
                <a:latin typeface="Georgia"/>
                <a:ea typeface="Georgia"/>
                <a:cs typeface="Georgia"/>
                <a:sym typeface="Georgia"/>
              </a:defRPr>
            </a:pPr>
            <a:r>
              <a:rPr lang="es-MX" cap="none" dirty="0"/>
              <a:t>Se deberá presentar a través de la página de internet del </a:t>
            </a:r>
            <a:r>
              <a:rPr lang="es-MX" dirty="0"/>
              <a:t>SAT</a:t>
            </a:r>
            <a:r>
              <a:rPr lang="es-MX" cap="none" dirty="0"/>
              <a:t> mediante el formato electrónico a-29 “declaración informativa de operaciones con terceros”, contenido en el anexo 1.</a:t>
            </a:r>
          </a:p>
        </p:txBody>
      </p:sp>
      <p:sp>
        <p:nvSpPr>
          <p:cNvPr id="2" name="Marcador de número de diapositiva 1">
            <a:extLst>
              <a:ext uri="{FF2B5EF4-FFF2-40B4-BE49-F238E27FC236}">
                <a16:creationId xmlns:a16="http://schemas.microsoft.com/office/drawing/2014/main" id="{7764A557-230B-459B-825C-F20B0105A4C1}"/>
              </a:ext>
            </a:extLst>
          </p:cNvPr>
          <p:cNvSpPr>
            <a:spLocks noGrp="1"/>
          </p:cNvSpPr>
          <p:nvPr>
            <p:ph type="sldNum" sz="quarter" idx="12"/>
          </p:nvPr>
        </p:nvSpPr>
        <p:spPr/>
        <p:txBody>
          <a:bodyPr/>
          <a:lstStyle/>
          <a:p>
            <a:fld id="{EB3B176E-B9E9-46B8-9AF4-3B07F2B7595E}" type="slidenum">
              <a:rPr lang="es-MX" smtClean="0"/>
              <a:t>162</a:t>
            </a:fld>
            <a:endParaRPr lang="es-MX"/>
          </a:p>
        </p:txBody>
      </p:sp>
      <p:sp>
        <p:nvSpPr>
          <p:cNvPr id="5" name="3 Marcador de número de diapositiva">
            <a:extLst>
              <a:ext uri="{FF2B5EF4-FFF2-40B4-BE49-F238E27FC236}">
                <a16:creationId xmlns:a16="http://schemas.microsoft.com/office/drawing/2014/main" id="{239F2BDF-F47F-462F-A223-D379C9400DAE}"/>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162</a:t>
            </a:fld>
            <a:endParaRPr lang="es-MX" altLang="es-MX" sz="1050" b="1" dirty="0"/>
          </a:p>
        </p:txBody>
      </p:sp>
    </p:spTree>
    <p:extLst>
      <p:ext uri="{BB962C8B-B14F-4D97-AF65-F5344CB8AC3E}">
        <p14:creationId xmlns:p14="http://schemas.microsoft.com/office/powerpoint/2010/main" val="4033436855"/>
      </p:ext>
    </p:extLst>
  </p:cSld>
  <p:clrMapOvr>
    <a:masterClrMapping/>
  </p:clrMapOvr>
  <p:transition spd="slow"/>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078379-CA1D-7E84-DCDB-68707BA1C100}"/>
              </a:ext>
            </a:extLst>
          </p:cNvPr>
          <p:cNvSpPr>
            <a:spLocks noGrp="1"/>
          </p:cNvSpPr>
          <p:nvPr>
            <p:ph type="title"/>
          </p:nvPr>
        </p:nvSpPr>
        <p:spPr/>
        <p:txBody>
          <a:bodyPr>
            <a:noAutofit/>
          </a:bodyPr>
          <a:lstStyle/>
          <a:p>
            <a:r>
              <a:rPr lang="es-MX" sz="3200" b="1" dirty="0"/>
              <a:t>Opción de no relacionar individualmente a proveedores hasta un porcentaje de los pagos del mes (4.5.2)</a:t>
            </a:r>
            <a:endParaRPr lang="es-MX" sz="3200" dirty="0"/>
          </a:p>
        </p:txBody>
      </p:sp>
      <p:sp>
        <p:nvSpPr>
          <p:cNvPr id="3" name="Marcador de contenido 2">
            <a:extLst>
              <a:ext uri="{FF2B5EF4-FFF2-40B4-BE49-F238E27FC236}">
                <a16:creationId xmlns:a16="http://schemas.microsoft.com/office/drawing/2014/main" id="{22B3B87E-3733-52D5-BFA9-03BA5B242D9D}"/>
              </a:ext>
            </a:extLst>
          </p:cNvPr>
          <p:cNvSpPr>
            <a:spLocks noGrp="1"/>
          </p:cNvSpPr>
          <p:nvPr>
            <p:ph idx="1"/>
          </p:nvPr>
        </p:nvSpPr>
        <p:spPr/>
        <p:txBody>
          <a:bodyPr>
            <a:normAutofit lnSpcReduction="10000"/>
          </a:bodyPr>
          <a:lstStyle/>
          <a:p>
            <a:pPr algn="just"/>
            <a:r>
              <a:rPr lang="es-MX" dirty="0"/>
              <a:t>Los contribuyentes podrán no relacionar individualmente a sus proveedores en la información a que se refiere dicho precepto, hasta por un monto que no exceda del 10% del total de los pagos efectivamente realizados en el mes, sin que en ningún caso el monto de alguna de las erogaciones incluidas en dicho porcentaje sea superior a $50,000.00 (cincuenta mil pesos 00/100 M.N.) por proveedor. No se consideran incluidos dentro del porcentaje y monto a que se refiere este párrafo los gastos por concepto de consumo de combustibles para vehículos marítimos, aéreos y terrestres, pagados con medios distintos al cheque nominativo del contribuyente, tarjeta de crédito, de débito o de servicios o a través de monederos electrónicos. Tampoco se consideran incluidas dentro de dicho porcentaje las cantidades vinculadas a la obtención de beneficios fiscales.</a:t>
            </a:r>
          </a:p>
          <a:p>
            <a:pPr algn="just"/>
            <a:r>
              <a:rPr lang="es-MX" dirty="0"/>
              <a:t>Los comprobantes que amparen los gastos en mención, deberán reunir los requisitos establecidos en las disposiciones fiscales vigentes</a:t>
            </a:r>
          </a:p>
        </p:txBody>
      </p:sp>
    </p:spTree>
    <p:extLst>
      <p:ext uri="{BB962C8B-B14F-4D97-AF65-F5344CB8AC3E}">
        <p14:creationId xmlns:p14="http://schemas.microsoft.com/office/powerpoint/2010/main" val="38160650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6C5C8C7-9076-4027-8452-5584A233BCBD}"/>
              </a:ext>
            </a:extLst>
          </p:cNvPr>
          <p:cNvSpPr>
            <a:spLocks noGrp="1"/>
          </p:cNvSpPr>
          <p:nvPr>
            <p:ph type="title"/>
          </p:nvPr>
        </p:nvSpPr>
        <p:spPr/>
        <p:txBody>
          <a:bodyPr/>
          <a:lstStyle/>
          <a:p>
            <a:pPr algn="ctr"/>
            <a:r>
              <a:rPr lang="es-MX" b="1" dirty="0"/>
              <a:t>Declaración Informativa del IVA (4.5.3)</a:t>
            </a:r>
          </a:p>
        </p:txBody>
      </p:sp>
      <p:sp>
        <p:nvSpPr>
          <p:cNvPr id="5" name="Marcador de contenido 4">
            <a:extLst>
              <a:ext uri="{FF2B5EF4-FFF2-40B4-BE49-F238E27FC236}">
                <a16:creationId xmlns:a16="http://schemas.microsoft.com/office/drawing/2014/main" id="{C9721D38-248D-4320-9E7B-4A767EBBD972}"/>
              </a:ext>
            </a:extLst>
          </p:cNvPr>
          <p:cNvSpPr>
            <a:spLocks noGrp="1"/>
          </p:cNvSpPr>
          <p:nvPr>
            <p:ph idx="1"/>
          </p:nvPr>
        </p:nvSpPr>
        <p:spPr/>
        <p:txBody>
          <a:bodyPr/>
          <a:lstStyle/>
          <a:p>
            <a:pPr algn="just"/>
            <a:r>
              <a:rPr lang="es-MX" dirty="0"/>
              <a:t>Las personas físicas que únicamente estén obligadas a presentar la información a que se refiere el artículo 32, fracción VII de la Ley del IVA, deberán proporcionarla en la declaración anual a que se refieren las sección  2.8.4., según corresponda.</a:t>
            </a:r>
          </a:p>
        </p:txBody>
      </p:sp>
      <p:sp>
        <p:nvSpPr>
          <p:cNvPr id="2" name="Marcador de número de diapositiva 1">
            <a:extLst>
              <a:ext uri="{FF2B5EF4-FFF2-40B4-BE49-F238E27FC236}">
                <a16:creationId xmlns:a16="http://schemas.microsoft.com/office/drawing/2014/main" id="{DDD5F724-71E1-4294-A629-6747E80793AA}"/>
              </a:ext>
            </a:extLst>
          </p:cNvPr>
          <p:cNvSpPr>
            <a:spLocks noGrp="1"/>
          </p:cNvSpPr>
          <p:nvPr>
            <p:ph type="sldNum" sz="quarter" idx="12"/>
          </p:nvPr>
        </p:nvSpPr>
        <p:spPr/>
        <p:txBody>
          <a:bodyPr/>
          <a:lstStyle/>
          <a:p>
            <a:fld id="{8C17CCC5-45F3-4835-8A02-19EE170C47B2}" type="slidenum">
              <a:rPr lang="es-ES" smtClean="0"/>
              <a:pPr/>
              <a:t>164</a:t>
            </a:fld>
            <a:endParaRPr lang="es-ES" dirty="0"/>
          </a:p>
        </p:txBody>
      </p:sp>
      <p:sp>
        <p:nvSpPr>
          <p:cNvPr id="6" name="3 Marcador de número de diapositiva">
            <a:extLst>
              <a:ext uri="{FF2B5EF4-FFF2-40B4-BE49-F238E27FC236}">
                <a16:creationId xmlns:a16="http://schemas.microsoft.com/office/drawing/2014/main" id="{370DA965-D7F6-4FA8-99FC-53266780E4DB}"/>
              </a:ext>
            </a:extLst>
          </p:cNvPr>
          <p:cNvSpPr txBox="1">
            <a:spLocks noChangeArrowheads="1"/>
          </p:cNvSpPr>
          <p:nvPr/>
        </p:nvSpPr>
        <p:spPr bwMode="auto">
          <a:xfrm>
            <a:off x="-1" y="6583363"/>
            <a:ext cx="449947" cy="274637"/>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algn="ctr">
              <a:spcBef>
                <a:spcPct val="0"/>
              </a:spcBef>
              <a:buFontTx/>
              <a:buNone/>
              <a:defRPr/>
            </a:pPr>
            <a:fld id="{F4972C12-AC70-43F5-8A67-93CE21E0D1E5}" type="slidenum">
              <a:rPr lang="es-MX" altLang="es-MX" sz="1050" b="1"/>
              <a:pPr algn="ctr">
                <a:spcBef>
                  <a:spcPct val="0"/>
                </a:spcBef>
                <a:buFontTx/>
                <a:buNone/>
                <a:defRPr/>
              </a:pPr>
              <a:t>164</a:t>
            </a:fld>
            <a:endParaRPr lang="es-MX" altLang="es-MX" sz="1050" b="1" dirty="0"/>
          </a:p>
        </p:txBody>
      </p:sp>
    </p:spTree>
    <p:extLst>
      <p:ext uri="{BB962C8B-B14F-4D97-AF65-F5344CB8AC3E}">
        <p14:creationId xmlns:p14="http://schemas.microsoft.com/office/powerpoint/2010/main" val="248130963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DEEC0CB-FA3A-A999-5B2A-1B25466768F9}"/>
              </a:ext>
            </a:extLst>
          </p:cNvPr>
          <p:cNvSpPr>
            <a:spLocks noGrp="1"/>
          </p:cNvSpPr>
          <p:nvPr>
            <p:ph type="title"/>
          </p:nvPr>
        </p:nvSpPr>
        <p:spPr/>
        <p:txBody>
          <a:bodyPr/>
          <a:lstStyle/>
          <a:p>
            <a:r>
              <a:rPr lang="es-MX" dirty="0"/>
              <a:t>IEPS</a:t>
            </a:r>
          </a:p>
        </p:txBody>
      </p:sp>
      <p:sp>
        <p:nvSpPr>
          <p:cNvPr id="5" name="Marcador de texto 4">
            <a:extLst>
              <a:ext uri="{FF2B5EF4-FFF2-40B4-BE49-F238E27FC236}">
                <a16:creationId xmlns:a16="http://schemas.microsoft.com/office/drawing/2014/main" id="{5B818C39-8EB9-5331-694C-EDB7B6095592}"/>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169703043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D39DF3-CEF5-3BED-9326-F08982EFA0D1}"/>
              </a:ext>
            </a:extLst>
          </p:cNvPr>
          <p:cNvSpPr>
            <a:spLocks noGrp="1"/>
          </p:cNvSpPr>
          <p:nvPr>
            <p:ph type="title"/>
          </p:nvPr>
        </p:nvSpPr>
        <p:spPr/>
        <p:txBody>
          <a:bodyPr/>
          <a:lstStyle/>
          <a:p>
            <a:r>
              <a:rPr lang="es-MX" dirty="0"/>
              <a:t>ALIMENTOS DE CONSUMO BASICOS (5.1.4)</a:t>
            </a:r>
          </a:p>
        </p:txBody>
      </p:sp>
      <p:sp>
        <p:nvSpPr>
          <p:cNvPr id="3" name="Marcador de contenido 2">
            <a:extLst>
              <a:ext uri="{FF2B5EF4-FFF2-40B4-BE49-F238E27FC236}">
                <a16:creationId xmlns:a16="http://schemas.microsoft.com/office/drawing/2014/main" id="{81DAE822-CE0C-855A-D602-A97A67DD84A2}"/>
              </a:ext>
            </a:extLst>
          </p:cNvPr>
          <p:cNvSpPr>
            <a:spLocks noGrp="1"/>
          </p:cNvSpPr>
          <p:nvPr>
            <p:ph idx="1"/>
          </p:nvPr>
        </p:nvSpPr>
        <p:spPr/>
        <p:txBody>
          <a:bodyPr>
            <a:normAutofit lnSpcReduction="10000"/>
          </a:bodyPr>
          <a:lstStyle/>
          <a:p>
            <a:pPr marL="0" indent="0">
              <a:buNone/>
            </a:pPr>
            <a:r>
              <a:rPr lang="es-MX" sz="2400" dirty="0"/>
              <a:t>Para los efectos del artículo 2o., fracción I, inciso J), numeral 8 y último párrafo de la Ley del IEPS, considerando su importancia en la alimentación de la población, se entenderán alimentos de consumo básico que no quedan comprendidos en lo dispuesto por el inciso J) antes citado, los siguientes:</a:t>
            </a:r>
          </a:p>
          <a:p>
            <a:pPr marL="0" indent="0">
              <a:buNone/>
            </a:pPr>
            <a:r>
              <a:rPr lang="es-MX" sz="2400" dirty="0"/>
              <a:t>A. Cadena del trigo:</a:t>
            </a:r>
          </a:p>
          <a:p>
            <a:pPr marL="0" indent="0">
              <a:buNone/>
            </a:pPr>
            <a:r>
              <a:rPr lang="es-MX" sz="2400" dirty="0"/>
              <a:t>I. Tortilla de harina de trigo, incluyendo integral.</a:t>
            </a:r>
          </a:p>
          <a:p>
            <a:pPr marL="0" indent="0">
              <a:buNone/>
            </a:pPr>
            <a:r>
              <a:rPr lang="es-MX" sz="2400" dirty="0"/>
              <a:t>II. Pan no dulce: bolillo, telera, baguette, chapata, birote y similares, blanco e integral, incluyendo el pan de caja.</a:t>
            </a:r>
          </a:p>
          <a:p>
            <a:pPr marL="0" indent="0">
              <a:buNone/>
            </a:pPr>
            <a:r>
              <a:rPr lang="es-MX" sz="2400" dirty="0"/>
              <a:t>III. Alimentos a base de cereales de trigo sin azúcares, incluyendo integrales, así como galletas saladas.</a:t>
            </a:r>
          </a:p>
          <a:p>
            <a:pPr marL="0" indent="0">
              <a:buNone/>
            </a:pPr>
            <a:endParaRPr lang="es-MX" sz="2400" dirty="0"/>
          </a:p>
        </p:txBody>
      </p:sp>
    </p:spTree>
    <p:extLst>
      <p:ext uri="{BB962C8B-B14F-4D97-AF65-F5344CB8AC3E}">
        <p14:creationId xmlns:p14="http://schemas.microsoft.com/office/powerpoint/2010/main" val="329337212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D39DF3-CEF5-3BED-9326-F08982EFA0D1}"/>
              </a:ext>
            </a:extLst>
          </p:cNvPr>
          <p:cNvSpPr>
            <a:spLocks noGrp="1"/>
          </p:cNvSpPr>
          <p:nvPr>
            <p:ph type="title"/>
          </p:nvPr>
        </p:nvSpPr>
        <p:spPr/>
        <p:txBody>
          <a:bodyPr/>
          <a:lstStyle/>
          <a:p>
            <a:r>
              <a:rPr lang="es-MX" dirty="0"/>
              <a:t>ALIMENTOS DE CONSUMO BASICOS (5.1.4)</a:t>
            </a:r>
          </a:p>
        </p:txBody>
      </p:sp>
      <p:sp>
        <p:nvSpPr>
          <p:cNvPr id="3" name="Marcador de contenido 2">
            <a:extLst>
              <a:ext uri="{FF2B5EF4-FFF2-40B4-BE49-F238E27FC236}">
                <a16:creationId xmlns:a16="http://schemas.microsoft.com/office/drawing/2014/main" id="{81DAE822-CE0C-855A-D602-A97A67DD84A2}"/>
              </a:ext>
            </a:extLst>
          </p:cNvPr>
          <p:cNvSpPr>
            <a:spLocks noGrp="1"/>
          </p:cNvSpPr>
          <p:nvPr>
            <p:ph idx="1"/>
          </p:nvPr>
        </p:nvSpPr>
        <p:spPr/>
        <p:txBody>
          <a:bodyPr>
            <a:normAutofit fontScale="92500" lnSpcReduction="10000"/>
          </a:bodyPr>
          <a:lstStyle/>
          <a:p>
            <a:pPr marL="0" indent="0">
              <a:buNone/>
            </a:pPr>
            <a:r>
              <a:rPr lang="es-MX" dirty="0"/>
              <a:t>B.	Cadena del maíz:</a:t>
            </a:r>
          </a:p>
          <a:p>
            <a:pPr marL="0" indent="0">
              <a:buNone/>
            </a:pPr>
            <a:r>
              <a:rPr lang="es-MX" dirty="0"/>
              <a:t>I.	Tortilla de maíz, incluso cuando esté tostada.</a:t>
            </a:r>
          </a:p>
          <a:p>
            <a:pPr marL="0" indent="0">
              <a:buNone/>
            </a:pPr>
            <a:r>
              <a:rPr lang="es-MX" dirty="0"/>
              <a:t>II.	Alimentos a base de cereales de maíz sin azúcares y galletas saladas.</a:t>
            </a:r>
          </a:p>
          <a:p>
            <a:pPr marL="0" indent="0">
              <a:buNone/>
            </a:pPr>
            <a:r>
              <a:rPr lang="es-MX" dirty="0"/>
              <a:t>C.	Cadena de otros cereales:</a:t>
            </a:r>
          </a:p>
          <a:p>
            <a:pPr marL="0" indent="0">
              <a:buNone/>
            </a:pPr>
            <a:r>
              <a:rPr lang="es-MX" dirty="0"/>
              <a:t>I.	Alimentos a base de cereales para lactantes y niños de corta edad.</a:t>
            </a:r>
          </a:p>
          <a:p>
            <a:pPr marL="0" indent="0">
              <a:buNone/>
            </a:pPr>
            <a:r>
              <a:rPr lang="es-MX" dirty="0"/>
              <a:t>II.	Alimentos a base de otros cereales sin azúcares, incluyendo integrales, así como galletas saladas.</a:t>
            </a:r>
          </a:p>
          <a:p>
            <a:pPr marL="0" indent="0">
              <a:buNone/>
            </a:pPr>
            <a:r>
              <a:rPr lang="es-MX" dirty="0"/>
              <a:t>III.	Pan no dulce de otros cereales, integral o no, incluyendo el pan de caja.</a:t>
            </a:r>
          </a:p>
          <a:p>
            <a:pPr marL="0" indent="0">
              <a:buNone/>
            </a:pPr>
            <a:r>
              <a:rPr lang="es-MX" dirty="0"/>
              <a:t>	Para los efectos de la presente regla se entiende por galletas saladas aquellas con un contenido de sodio igual o superior a 1,200 mg por cada 100 gramos.</a:t>
            </a:r>
          </a:p>
        </p:txBody>
      </p:sp>
    </p:spTree>
    <p:extLst>
      <p:ext uri="{BB962C8B-B14F-4D97-AF65-F5344CB8AC3E}">
        <p14:creationId xmlns:p14="http://schemas.microsoft.com/office/powerpoint/2010/main" val="23613900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BF31791-3706-B89C-F777-C755E71783AF}"/>
              </a:ext>
            </a:extLst>
          </p:cNvPr>
          <p:cNvSpPr>
            <a:spLocks noGrp="1"/>
          </p:cNvSpPr>
          <p:nvPr>
            <p:ph type="title"/>
          </p:nvPr>
        </p:nvSpPr>
        <p:spPr/>
        <p:txBody>
          <a:bodyPr/>
          <a:lstStyle/>
          <a:p>
            <a:r>
              <a:rPr lang="es-MX" dirty="0"/>
              <a:t>Reglas de Ley de Ingresos</a:t>
            </a:r>
          </a:p>
        </p:txBody>
      </p:sp>
      <p:sp>
        <p:nvSpPr>
          <p:cNvPr id="5" name="Marcador de texto 4">
            <a:extLst>
              <a:ext uri="{FF2B5EF4-FFF2-40B4-BE49-F238E27FC236}">
                <a16:creationId xmlns:a16="http://schemas.microsoft.com/office/drawing/2014/main" id="{CBDF4C72-67FF-9146-F910-B11785F0BDB9}"/>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24348497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46A41A1-5CC1-DC8A-6412-3BBA5F631E65}"/>
              </a:ext>
            </a:extLst>
          </p:cNvPr>
          <p:cNvSpPr>
            <a:spLocks noGrp="1"/>
          </p:cNvSpPr>
          <p:nvPr>
            <p:ph type="title"/>
          </p:nvPr>
        </p:nvSpPr>
        <p:spPr/>
        <p:txBody>
          <a:bodyPr>
            <a:normAutofit fontScale="90000"/>
          </a:bodyPr>
          <a:lstStyle/>
          <a:p>
            <a:r>
              <a:rPr lang="es-MX" b="1" dirty="0"/>
              <a:t>Aviso para la aplicación del estímulo por adquisición o importación de diésel (9.1.6)</a:t>
            </a:r>
            <a:endParaRPr lang="es-MX" dirty="0"/>
          </a:p>
        </p:txBody>
      </p:sp>
      <p:sp>
        <p:nvSpPr>
          <p:cNvPr id="5" name="Marcador de contenido 4">
            <a:extLst>
              <a:ext uri="{FF2B5EF4-FFF2-40B4-BE49-F238E27FC236}">
                <a16:creationId xmlns:a16="http://schemas.microsoft.com/office/drawing/2014/main" id="{017B57ED-0B08-070C-2E36-4E9150355B29}"/>
              </a:ext>
            </a:extLst>
          </p:cNvPr>
          <p:cNvSpPr>
            <a:spLocks noGrp="1"/>
          </p:cNvSpPr>
          <p:nvPr>
            <p:ph idx="1"/>
          </p:nvPr>
        </p:nvSpPr>
        <p:spPr/>
        <p:txBody>
          <a:bodyPr>
            <a:normAutofit fontScale="92500"/>
          </a:bodyPr>
          <a:lstStyle/>
          <a:p>
            <a:pPr algn="just"/>
            <a:r>
              <a:rPr lang="es-MX" dirty="0"/>
              <a:t>Los contribuyentes que apliquen el estímulo a que se refiere el artículo 20, apartado A, fracciones I y IV de la LIF, excepto los señalados en la regla 9.1.11., </a:t>
            </a:r>
            <a:r>
              <a:rPr lang="es-MX" b="1" dirty="0"/>
              <a:t>únicamente deberán presentar el aviso </a:t>
            </a:r>
            <a:r>
              <a:rPr lang="es-MX" dirty="0"/>
              <a:t>a que se refiere el citado artículo 25, </a:t>
            </a:r>
            <a:r>
              <a:rPr lang="es-MX" b="1" dirty="0"/>
              <a:t>cuando apliquen por primera vez dicho estímulo en la declaración anual dentro de los quince días siguientes a la presentación</a:t>
            </a:r>
            <a:r>
              <a:rPr lang="es-MX" dirty="0"/>
              <a:t> de la primera declaración en la que se aplique el estímulo, a través del buzón tributario de conformidad con las fichas de trámite 2/LIF “Aviso que presentan los contribuyentes manifestando la aplicación de un estímulo fiscal que se otorga a los que adquieran o importen diésel o biodiésel y sus mezclas para su consumo final y que sea para uso automotriz en vehículos que se destinen exclusivamente al transporte público y privado de personas o de carga” y 3/LIF “Aviso mediante el cual se otorga un estímulo fiscal a las personas que realicen actividades empresariales y que para determinar su utilidad puedan deducir el diésel o biodiésel y sus mezclas que adquieran o importen para su consumo final, siempre que se utilice exclusivamente como combustible en maquinaria en general”, contenidas en el Anexo 2, según corresponda.</a:t>
            </a:r>
          </a:p>
        </p:txBody>
      </p:sp>
    </p:spTree>
    <p:extLst>
      <p:ext uri="{BB962C8B-B14F-4D97-AF65-F5344CB8AC3E}">
        <p14:creationId xmlns:p14="http://schemas.microsoft.com/office/powerpoint/2010/main" val="306388572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FB072-1062-D1C2-41DC-703E23F55AFE}"/>
              </a:ext>
            </a:extLst>
          </p:cNvPr>
          <p:cNvSpPr>
            <a:spLocks noGrp="1"/>
          </p:cNvSpPr>
          <p:nvPr>
            <p:ph type="title"/>
          </p:nvPr>
        </p:nvSpPr>
        <p:spPr>
          <a:xfrm>
            <a:off x="1097280" y="293918"/>
            <a:ext cx="10058400" cy="1450757"/>
          </a:xfrm>
        </p:spPr>
        <p:txBody>
          <a:bodyPr>
            <a:noAutofit/>
          </a:bodyPr>
          <a:lstStyle/>
          <a:p>
            <a:r>
              <a:rPr lang="es-MX" sz="3200" b="1" dirty="0"/>
              <a:t>Acreditamiento de gastos por uso de la infraestructura carretera para transportistas de carga o pasaje (9.1.8)</a:t>
            </a:r>
            <a:endParaRPr lang="es-MX" sz="3200" dirty="0"/>
          </a:p>
        </p:txBody>
      </p:sp>
      <p:sp>
        <p:nvSpPr>
          <p:cNvPr id="3" name="Marcador de contenido 2">
            <a:extLst>
              <a:ext uri="{FF2B5EF4-FFF2-40B4-BE49-F238E27FC236}">
                <a16:creationId xmlns:a16="http://schemas.microsoft.com/office/drawing/2014/main" id="{2BB8807C-C461-7944-E8DA-125357AD554B}"/>
              </a:ext>
            </a:extLst>
          </p:cNvPr>
          <p:cNvSpPr>
            <a:spLocks noGrp="1"/>
          </p:cNvSpPr>
          <p:nvPr>
            <p:ph idx="1"/>
          </p:nvPr>
        </p:nvSpPr>
        <p:spPr/>
        <p:txBody>
          <a:bodyPr>
            <a:normAutofit fontScale="92500" lnSpcReduction="10000"/>
          </a:bodyPr>
          <a:lstStyle/>
          <a:p>
            <a:pPr algn="just"/>
            <a:r>
              <a:rPr lang="es-MX" b="1" dirty="0"/>
              <a:t>I. </a:t>
            </a:r>
            <a:r>
              <a:rPr lang="es-MX" dirty="0"/>
              <a:t>Presentar durante el mes de marzo del siguiente año, mediante buzón tributario, aviso en el que se señale que es sujeto del estímulo fiscal establecido en el precepto citado.</a:t>
            </a:r>
          </a:p>
          <a:p>
            <a:pPr algn="just"/>
            <a:r>
              <a:rPr lang="es-MX" dirty="0"/>
              <a:t>En el aviso a que se refiere esta fracción, se deberá incluir el inventario de los vehículos que se hayan utilizado durante el año inmediato anterior, en la Red Nacional de Autopistas de Cuota, desglosado de la siguiente manera:</a:t>
            </a:r>
          </a:p>
          <a:p>
            <a:pPr algn="just"/>
            <a:r>
              <a:rPr lang="es-MX" b="1" dirty="0"/>
              <a:t>a) </a:t>
            </a:r>
            <a:r>
              <a:rPr lang="es-MX" dirty="0"/>
              <a:t>Denominación del equipo, incluyendo el nombre técnico y comercial, así como la capacidad de carga o de pasajeros, según sea el caso.</a:t>
            </a:r>
          </a:p>
          <a:p>
            <a:pPr algn="just"/>
            <a:r>
              <a:rPr lang="es-MX" b="1" dirty="0"/>
              <a:t>b) </a:t>
            </a:r>
            <a:r>
              <a:rPr lang="es-MX" dirty="0"/>
              <a:t>Modelo de la unidad.</a:t>
            </a:r>
          </a:p>
          <a:p>
            <a:pPr algn="just"/>
            <a:r>
              <a:rPr lang="es-MX" b="1" dirty="0"/>
              <a:t>c) </a:t>
            </a:r>
            <a:r>
              <a:rPr lang="es-MX" dirty="0"/>
              <a:t>Número de control de inventario o, en su defecto, el número de serie y los datos de la placa vehicular.</a:t>
            </a:r>
          </a:p>
          <a:p>
            <a:pPr algn="just"/>
            <a:r>
              <a:rPr lang="es-MX" b="1" dirty="0"/>
              <a:t>d) </a:t>
            </a:r>
            <a:r>
              <a:rPr lang="es-MX" dirty="0"/>
              <a:t>Fecha de incorporación o de baja del inventario, para el caso de las modificaciones realizadas durante el año que se informa.</a:t>
            </a:r>
          </a:p>
        </p:txBody>
      </p:sp>
    </p:spTree>
    <p:extLst>
      <p:ext uri="{BB962C8B-B14F-4D97-AF65-F5344CB8AC3E}">
        <p14:creationId xmlns:p14="http://schemas.microsoft.com/office/powerpoint/2010/main" val="68172564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6468-7D75-CC3A-1B32-0E531B80F87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E988626-3F9B-BEB7-3114-78630545C63D}"/>
              </a:ext>
            </a:extLst>
          </p:cNvPr>
          <p:cNvSpPr>
            <a:spLocks noGrp="1"/>
          </p:cNvSpPr>
          <p:nvPr>
            <p:ph type="title"/>
          </p:nvPr>
        </p:nvSpPr>
        <p:spPr>
          <a:xfrm>
            <a:off x="1097280" y="293918"/>
            <a:ext cx="10058400" cy="1450757"/>
          </a:xfrm>
        </p:spPr>
        <p:txBody>
          <a:bodyPr>
            <a:noAutofit/>
          </a:bodyPr>
          <a:lstStyle/>
          <a:p>
            <a:r>
              <a:rPr lang="es-MX" sz="3200" b="1" dirty="0"/>
              <a:t>Acreditamiento de gastos por uso de la infraestructura carretera para transportistas de carga o pasaje (9.1.8)</a:t>
            </a:r>
            <a:endParaRPr lang="es-MX" sz="3200" dirty="0"/>
          </a:p>
        </p:txBody>
      </p:sp>
      <p:sp>
        <p:nvSpPr>
          <p:cNvPr id="3" name="Marcador de contenido 2">
            <a:extLst>
              <a:ext uri="{FF2B5EF4-FFF2-40B4-BE49-F238E27FC236}">
                <a16:creationId xmlns:a16="http://schemas.microsoft.com/office/drawing/2014/main" id="{42381C50-E6F3-1DA2-47F3-551BCFA23803}"/>
              </a:ext>
            </a:extLst>
          </p:cNvPr>
          <p:cNvSpPr>
            <a:spLocks noGrp="1"/>
          </p:cNvSpPr>
          <p:nvPr>
            <p:ph idx="1"/>
          </p:nvPr>
        </p:nvSpPr>
        <p:spPr/>
        <p:txBody>
          <a:bodyPr>
            <a:normAutofit/>
          </a:bodyPr>
          <a:lstStyle/>
          <a:p>
            <a:pPr algn="just"/>
            <a:r>
              <a:rPr lang="es-MX" b="1" dirty="0"/>
              <a:t>II. </a:t>
            </a:r>
            <a:r>
              <a:rPr lang="es-MX" dirty="0"/>
              <a:t>Llevar una bitácora de viaje de origen y destino, así como la ruta de que se trate, que coincida con el estado de cuenta de la tarjeta de identificación automática vehicular o de un sistema electrónico de pago. Caminos y Puentes Federales de Ingresos y Servicios Conexos podrá proporcionar el servicio de expedición de reportes que contenga la información requerida.</a:t>
            </a:r>
          </a:p>
          <a:p>
            <a:pPr algn="just"/>
            <a:r>
              <a:rPr lang="es-MX" b="1" dirty="0"/>
              <a:t>III. </a:t>
            </a:r>
            <a:r>
              <a:rPr lang="es-MX" dirty="0"/>
              <a:t>Efectuar los pagos de autopistas mediante la tarjeta de identificación automática vehicular o de cualquier otro sistema electrónico de pago con que cuente la autopista y conservar los estados de cuenta de dicha tarjeta o sistema.</a:t>
            </a:r>
          </a:p>
          <a:p>
            <a:pPr algn="just"/>
            <a:r>
              <a:rPr lang="es-MX" b="1" dirty="0"/>
              <a:t>IV. </a:t>
            </a:r>
            <a:r>
              <a:rPr lang="es-MX" dirty="0"/>
              <a:t>Para la determinación del monto del acreditamiento, se aplicará al importe pagado por concepto del uso de la infraestructura carretera de cuota, sin incluir el IVA, el factor de 0.5 para toda la Red Nacional de Autopistas de Cuota.</a:t>
            </a:r>
          </a:p>
        </p:txBody>
      </p:sp>
    </p:spTree>
    <p:extLst>
      <p:ext uri="{BB962C8B-B14F-4D97-AF65-F5344CB8AC3E}">
        <p14:creationId xmlns:p14="http://schemas.microsoft.com/office/powerpoint/2010/main" val="8627564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5A797A3-ADA6-2CCB-FC6C-C64998B90413}"/>
              </a:ext>
            </a:extLst>
          </p:cNvPr>
          <p:cNvSpPr>
            <a:spLocks noGrp="1"/>
          </p:cNvSpPr>
          <p:nvPr>
            <p:ph type="title"/>
          </p:nvPr>
        </p:nvSpPr>
        <p:spPr/>
        <p:txBody>
          <a:bodyPr>
            <a:normAutofit/>
          </a:bodyPr>
          <a:lstStyle/>
          <a:p>
            <a:r>
              <a:rPr lang="es-MX" sz="3600" dirty="0"/>
              <a:t>Ejercicio fiscal aplicable y verificación de ingresos totales regla 9.2.1</a:t>
            </a:r>
          </a:p>
        </p:txBody>
      </p:sp>
      <p:sp>
        <p:nvSpPr>
          <p:cNvPr id="5" name="Marcador de contenido 4">
            <a:extLst>
              <a:ext uri="{FF2B5EF4-FFF2-40B4-BE49-F238E27FC236}">
                <a16:creationId xmlns:a16="http://schemas.microsoft.com/office/drawing/2014/main" id="{B21BDB25-5A0D-572F-61A0-CD966F074809}"/>
              </a:ext>
            </a:extLst>
          </p:cNvPr>
          <p:cNvSpPr>
            <a:spLocks noGrp="1"/>
          </p:cNvSpPr>
          <p:nvPr>
            <p:ph idx="1"/>
          </p:nvPr>
        </p:nvSpPr>
        <p:spPr/>
        <p:txBody>
          <a:bodyPr>
            <a:normAutofit fontScale="92500" lnSpcReduction="10000"/>
          </a:bodyPr>
          <a:lstStyle/>
          <a:p>
            <a:pPr algn="just"/>
            <a:r>
              <a:rPr lang="es-MX" dirty="0"/>
              <a:t>Para los efectos del Vigésimo Segundo transitorio de la LIF, la verificación de que no se excede el límite de ingresos establecido en el mencionado transitorio se realizará conforme a lo siguiente: en primer término, se observarán los ingresos totales de la declaración normal, complementarias o de corrección fiscal del ejercicio fiscal 2024, siempre que hubieran sido presentadas antes del 1 de enero de 2026. En caso de que no se hubiera presentado la declaración normal, complementaria o de corrección fiscal, se considerará el monto total de los CFDI emitidos en el ejercicio fiscal 2024 o, en su defecto, cualquier otra información que la autoridad posea sobre el ejercicio fiscal 2024, conforme al artículo 63,párrafos primero y último del CFF.</a:t>
            </a:r>
          </a:p>
          <a:p>
            <a:pPr algn="just"/>
            <a:r>
              <a:rPr lang="es-MX" dirty="0"/>
              <a:t>Si en el ejercicio de facultades de comprobación, la autoridad determina que el contribuyente excede el límite de 300 millones de pesos de ingresos totales en el ejercicio fiscal 2024, no se aplicará el estímulo a que se refiere el presente apartado; de la misma manera, en caso de que en dicho ejercicio de facultades, la autoridad determine que los ingresos totales del contribuyente en el ejercicio fiscal 2024 son hasta 300 millones de pesos, se podrá aplicar el estímulo fiscal.</a:t>
            </a:r>
          </a:p>
        </p:txBody>
      </p:sp>
    </p:spTree>
    <p:extLst>
      <p:ext uri="{BB962C8B-B14F-4D97-AF65-F5344CB8AC3E}">
        <p14:creationId xmlns:p14="http://schemas.microsoft.com/office/powerpoint/2010/main" val="30547485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55A23-3B84-0C3F-AA85-03959DDE78D4}"/>
              </a:ext>
            </a:extLst>
          </p:cNvPr>
          <p:cNvSpPr>
            <a:spLocks noGrp="1"/>
          </p:cNvSpPr>
          <p:nvPr>
            <p:ph type="title"/>
          </p:nvPr>
        </p:nvSpPr>
        <p:spPr/>
        <p:txBody>
          <a:bodyPr/>
          <a:lstStyle/>
          <a:p>
            <a:r>
              <a:rPr lang="es-MX" dirty="0"/>
              <a:t>Objeto del estimulo (regla 9.2.2)</a:t>
            </a:r>
          </a:p>
        </p:txBody>
      </p:sp>
      <p:sp>
        <p:nvSpPr>
          <p:cNvPr id="3" name="Marcador de contenido 2">
            <a:extLst>
              <a:ext uri="{FF2B5EF4-FFF2-40B4-BE49-F238E27FC236}">
                <a16:creationId xmlns:a16="http://schemas.microsoft.com/office/drawing/2014/main" id="{28B20E17-4644-FE5C-7B8C-E17649DB1A50}"/>
              </a:ext>
            </a:extLst>
          </p:cNvPr>
          <p:cNvSpPr>
            <a:spLocks noGrp="1"/>
          </p:cNvSpPr>
          <p:nvPr>
            <p:ph idx="1"/>
          </p:nvPr>
        </p:nvSpPr>
        <p:spPr>
          <a:xfrm>
            <a:off x="1097280" y="1853049"/>
            <a:ext cx="10058400" cy="4023360"/>
          </a:xfrm>
        </p:spPr>
        <p:txBody>
          <a:bodyPr>
            <a:normAutofit fontScale="92500" lnSpcReduction="10000"/>
          </a:bodyPr>
          <a:lstStyle/>
          <a:p>
            <a:pPr algn="just"/>
            <a:r>
              <a:rPr lang="es-MX" dirty="0"/>
              <a:t>Los créditos fiscales derivados de contribuciones propias, retenidas o trasladadas, aprovechamientos, así como cuotas compensatorias omitidas, podrán aplicar el estímulo fiscal del 100% respecto de:</a:t>
            </a:r>
          </a:p>
          <a:p>
            <a:pPr algn="just"/>
            <a:r>
              <a:rPr lang="es-MX" b="1" dirty="0"/>
              <a:t>I. </a:t>
            </a:r>
            <a:r>
              <a:rPr lang="es-MX" dirty="0"/>
              <a:t>Recargos derivados de contribuciones federales propias, retenidas o trasladadas, así como cuotas compensatorias, correspondientes a los ejercicios fiscales 2024 y anteriores, de adeudos determinados por los propios contribuyentes de manera espontánea o que se encuentren sujetos al ejercicio de las facultades de comprobación.</a:t>
            </a:r>
          </a:p>
          <a:p>
            <a:pPr algn="just"/>
            <a:r>
              <a:rPr lang="es-MX" b="1" dirty="0"/>
              <a:t>II. </a:t>
            </a:r>
            <a:r>
              <a:rPr lang="es-MX" dirty="0"/>
              <a:t>Recargos y gastos de ejecución relacionados con créditos fiscales firmes y consentidos derivados de contribuciones federales propias, retenidas o trasladadas, aprovechamientos, así como cuotas compensatorias correspondientes a los ejercicios fiscales 2024 o anteriores, determinados por el SAT, las entidades federativas o la Agencia Nacional de Aduanas de México. También se consideran créditos fiscales determinados por el SAT los adeudos que ya se encuentren controlados por el SAT, determinados por los propios </a:t>
            </a:r>
            <a:r>
              <a:rPr lang="es-MX" dirty="0" err="1"/>
              <a:t>ontribuyentes</a:t>
            </a:r>
            <a:r>
              <a:rPr lang="es-MX" dirty="0"/>
              <a:t> con anterioridad al 1o. de enero de 2026.</a:t>
            </a:r>
            <a:endParaRPr lang="es-MX" sz="2400" dirty="0"/>
          </a:p>
        </p:txBody>
      </p:sp>
    </p:spTree>
    <p:extLst>
      <p:ext uri="{BB962C8B-B14F-4D97-AF65-F5344CB8AC3E}">
        <p14:creationId xmlns:p14="http://schemas.microsoft.com/office/powerpoint/2010/main" val="22874548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4438-6B38-9559-EDA0-B60174D25BC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F6A6DDC-38C3-D8E8-4B15-A99DED329744}"/>
              </a:ext>
            </a:extLst>
          </p:cNvPr>
          <p:cNvSpPr>
            <a:spLocks noGrp="1"/>
          </p:cNvSpPr>
          <p:nvPr>
            <p:ph type="title"/>
          </p:nvPr>
        </p:nvSpPr>
        <p:spPr/>
        <p:txBody>
          <a:bodyPr/>
          <a:lstStyle/>
          <a:p>
            <a:r>
              <a:rPr lang="es-MX" dirty="0"/>
              <a:t>Objeto del estimulo (regla 9.2.2)</a:t>
            </a:r>
          </a:p>
        </p:txBody>
      </p:sp>
      <p:sp>
        <p:nvSpPr>
          <p:cNvPr id="3" name="Marcador de contenido 2">
            <a:extLst>
              <a:ext uri="{FF2B5EF4-FFF2-40B4-BE49-F238E27FC236}">
                <a16:creationId xmlns:a16="http://schemas.microsoft.com/office/drawing/2014/main" id="{D56CA97C-EA71-34DA-AB07-FF7E5982DADB}"/>
              </a:ext>
            </a:extLst>
          </p:cNvPr>
          <p:cNvSpPr>
            <a:spLocks noGrp="1"/>
          </p:cNvSpPr>
          <p:nvPr>
            <p:ph idx="1"/>
          </p:nvPr>
        </p:nvSpPr>
        <p:spPr/>
        <p:txBody>
          <a:bodyPr>
            <a:normAutofit/>
          </a:bodyPr>
          <a:lstStyle/>
          <a:p>
            <a:pPr marL="0" indent="0" algn="just">
              <a:buNone/>
            </a:pPr>
            <a:r>
              <a:rPr lang="es-MX" dirty="0"/>
              <a:t>Los contribuyentes que tengan a su cargo créditos fiscales derivados de contribuciones o cuotas compensatorias omitidas, podrán aplicar el estímulo fiscal respecto de: </a:t>
            </a:r>
          </a:p>
          <a:p>
            <a:pPr algn="just"/>
            <a:r>
              <a:rPr lang="es-MX" b="1" dirty="0"/>
              <a:t>III. </a:t>
            </a:r>
            <a:r>
              <a:rPr lang="es-MX" dirty="0"/>
              <a:t>Multas que deriven de actos u omisiones que impliquen la existencia de agravantes por la comisión de infracciones en términos del artículo 75 del CFF, siempre que hayan sido determinadas conjuntamente con contribuciones federales, aprovechamientos o cuotas compensatorias omitidas.</a:t>
            </a:r>
          </a:p>
          <a:p>
            <a:pPr algn="just"/>
            <a:r>
              <a:rPr lang="es-MX" b="1" dirty="0"/>
              <a:t>IV. </a:t>
            </a:r>
            <a:r>
              <a:rPr lang="es-MX" dirty="0"/>
              <a:t>Multas por infracciones señaladas en las leyes fiscales, aduaneras y de comercio exterior, siempre que hayan sido determinadas conjuntamente con contribuciones federales, aprovechamientos o cuotas compensatorias omitidas.</a:t>
            </a:r>
          </a:p>
          <a:p>
            <a:pPr algn="just"/>
            <a:r>
              <a:rPr lang="es-MX" b="1" dirty="0"/>
              <a:t>V. </a:t>
            </a:r>
            <a:r>
              <a:rPr lang="es-MX" dirty="0"/>
              <a:t>Multas por infracciones derivadas del incumplimiento de obligaciones fiscales distintas a las de pago</a:t>
            </a:r>
          </a:p>
        </p:txBody>
      </p:sp>
    </p:spTree>
    <p:extLst>
      <p:ext uri="{BB962C8B-B14F-4D97-AF65-F5344CB8AC3E}">
        <p14:creationId xmlns:p14="http://schemas.microsoft.com/office/powerpoint/2010/main" val="374807891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E52CB0-9FA7-3A55-4F4A-D6D126DD434D}"/>
              </a:ext>
            </a:extLst>
          </p:cNvPr>
          <p:cNvSpPr>
            <a:spLocks noGrp="1"/>
          </p:cNvSpPr>
          <p:nvPr>
            <p:ph type="title"/>
          </p:nvPr>
        </p:nvSpPr>
        <p:spPr/>
        <p:txBody>
          <a:bodyPr/>
          <a:lstStyle/>
          <a:p>
            <a:r>
              <a:rPr lang="es-MX" dirty="0"/>
              <a:t>Aplicación del estimulo fiscal en declaraciones (9.2.5)</a:t>
            </a:r>
          </a:p>
        </p:txBody>
      </p:sp>
      <p:sp>
        <p:nvSpPr>
          <p:cNvPr id="3" name="Marcador de contenido 2">
            <a:extLst>
              <a:ext uri="{FF2B5EF4-FFF2-40B4-BE49-F238E27FC236}">
                <a16:creationId xmlns:a16="http://schemas.microsoft.com/office/drawing/2014/main" id="{6F8EBC02-9D64-5611-81F3-24076A721C19}"/>
              </a:ext>
            </a:extLst>
          </p:cNvPr>
          <p:cNvSpPr>
            <a:spLocks noGrp="1"/>
          </p:cNvSpPr>
          <p:nvPr>
            <p:ph idx="1"/>
          </p:nvPr>
        </p:nvSpPr>
        <p:spPr/>
        <p:txBody>
          <a:bodyPr>
            <a:normAutofit lnSpcReduction="10000"/>
          </a:bodyPr>
          <a:lstStyle/>
          <a:p>
            <a:pPr algn="just"/>
            <a:r>
              <a:rPr lang="es-MX" dirty="0"/>
              <a:t>Los contribuyentes podrán aplicar el “Estímulo de regularización fiscal de la LIF” en la sección de “Pago” o “Determinación de Pago” de los formularios de las declaraciones correspondientes bajo el siguiente procedimiento:</a:t>
            </a:r>
          </a:p>
          <a:p>
            <a:pPr algn="just"/>
            <a:r>
              <a:rPr lang="es-MX" b="1" dirty="0"/>
              <a:t>I. </a:t>
            </a:r>
            <a:r>
              <a:rPr lang="es-MX" dirty="0"/>
              <a:t>Ingresar al Portal del SAT (www.sat.gob.mx).</a:t>
            </a:r>
          </a:p>
          <a:p>
            <a:pPr algn="just"/>
            <a:r>
              <a:rPr lang="es-MX" b="1" dirty="0"/>
              <a:t>II. </a:t>
            </a:r>
            <a:r>
              <a:rPr lang="es-MX" dirty="0"/>
              <a:t>Seleccionar el apartado Trámites y servicios.</a:t>
            </a:r>
          </a:p>
          <a:p>
            <a:pPr algn="just"/>
            <a:r>
              <a:rPr lang="es-MX" b="1" dirty="0"/>
              <a:t>III. </a:t>
            </a:r>
            <a:r>
              <a:rPr lang="es-MX" dirty="0"/>
              <a:t>Elegir los subapartados “Declaraciones para personas” o “Declaraciones para empresas”, según corresponda.</a:t>
            </a:r>
          </a:p>
          <a:p>
            <a:pPr algn="just"/>
            <a:r>
              <a:rPr lang="es-MX" b="1" dirty="0"/>
              <a:t>IV. </a:t>
            </a:r>
            <a:r>
              <a:rPr lang="es-MX" dirty="0"/>
              <a:t>Selecciona el apartado “Provisionales y definitivas” o “Anual”. </a:t>
            </a:r>
          </a:p>
          <a:p>
            <a:pPr algn="just"/>
            <a:r>
              <a:rPr lang="es-MX" dirty="0"/>
              <a:t>Tratándose de contribuyentes que se encuentran sujetos a facultades de comprobación, deberán elegir en el apartado Tipo de declaración, la opción “Normal por Corrección Fiscal” o “Complementaria por Corrección Fiscal”.</a:t>
            </a:r>
            <a:endParaRPr lang="es-MX" sz="2400" dirty="0"/>
          </a:p>
        </p:txBody>
      </p:sp>
    </p:spTree>
    <p:extLst>
      <p:ext uri="{BB962C8B-B14F-4D97-AF65-F5344CB8AC3E}">
        <p14:creationId xmlns:p14="http://schemas.microsoft.com/office/powerpoint/2010/main" val="413159612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F2D50-78AC-6642-DEFD-E8F946292F0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FCA963F-925B-3D54-CB82-BCE5D06F103A}"/>
              </a:ext>
            </a:extLst>
          </p:cNvPr>
          <p:cNvSpPr>
            <a:spLocks noGrp="1"/>
          </p:cNvSpPr>
          <p:nvPr>
            <p:ph type="title"/>
          </p:nvPr>
        </p:nvSpPr>
        <p:spPr/>
        <p:txBody>
          <a:bodyPr/>
          <a:lstStyle/>
          <a:p>
            <a:r>
              <a:rPr lang="es-MX" dirty="0"/>
              <a:t>Aplicación del estimulo fiscal en declaraciones (9.2.5)</a:t>
            </a:r>
          </a:p>
        </p:txBody>
      </p:sp>
      <p:sp>
        <p:nvSpPr>
          <p:cNvPr id="3" name="Marcador de contenido 2">
            <a:extLst>
              <a:ext uri="{FF2B5EF4-FFF2-40B4-BE49-F238E27FC236}">
                <a16:creationId xmlns:a16="http://schemas.microsoft.com/office/drawing/2014/main" id="{420AC98C-00DE-257E-2781-F9EEEBA39634}"/>
              </a:ext>
            </a:extLst>
          </p:cNvPr>
          <p:cNvSpPr>
            <a:spLocks noGrp="1"/>
          </p:cNvSpPr>
          <p:nvPr>
            <p:ph idx="1"/>
          </p:nvPr>
        </p:nvSpPr>
        <p:spPr/>
        <p:txBody>
          <a:bodyPr>
            <a:normAutofit lnSpcReduction="10000"/>
          </a:bodyPr>
          <a:lstStyle/>
          <a:p>
            <a:pPr algn="just"/>
            <a:r>
              <a:rPr lang="es-MX" dirty="0"/>
              <a:t>Los contribuyentes podrán aplicar el “Estímulo de regularización fiscal de la LIF” en la sección de “Pago” o “Determinación de Pago” de los formularios de las declaraciones correspondientes bajo el siguiente procedimiento:</a:t>
            </a:r>
          </a:p>
          <a:p>
            <a:r>
              <a:rPr lang="es-MX" b="1" dirty="0"/>
              <a:t>V. </a:t>
            </a:r>
            <a:r>
              <a:rPr lang="es-MX" dirty="0"/>
              <a:t>De las opciones que se despliegan en el apartado, seleccionar el formulario de la declaración a presentar conforme al régimen de tributación.</a:t>
            </a:r>
          </a:p>
          <a:p>
            <a:r>
              <a:rPr lang="es-MX" b="1" dirty="0"/>
              <a:t>VI. </a:t>
            </a:r>
            <a:r>
              <a:rPr lang="es-MX" dirty="0"/>
              <a:t>Realizar el llenado de la declaración capturando los datos habilitados o validando la información de las declaraciones prellenadas.</a:t>
            </a:r>
          </a:p>
          <a:p>
            <a:r>
              <a:rPr lang="es-MX" b="1" dirty="0"/>
              <a:t>VII. </a:t>
            </a:r>
            <a:r>
              <a:rPr lang="es-MX" dirty="0"/>
              <a:t>Ingresar al apartado “Pago” o “Determinación de pago”, al formulario que se presenta.</a:t>
            </a:r>
          </a:p>
          <a:p>
            <a:r>
              <a:rPr lang="es-MX" b="1" dirty="0"/>
              <a:t>VIII. </a:t>
            </a:r>
            <a:r>
              <a:rPr lang="es-MX" dirty="0"/>
              <a:t>En el campo ¿Tienes estímulos por aplicar?, o bien ¿Desea aplicar alguna compensación o estímulo fiscal? selecciona “Si”.</a:t>
            </a:r>
          </a:p>
        </p:txBody>
      </p:sp>
    </p:spTree>
    <p:extLst>
      <p:ext uri="{BB962C8B-B14F-4D97-AF65-F5344CB8AC3E}">
        <p14:creationId xmlns:p14="http://schemas.microsoft.com/office/powerpoint/2010/main" val="422747661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00E6-B571-F082-25A1-F3A342B807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339D91-B880-4B6A-A710-BAD9A8BD6701}"/>
              </a:ext>
            </a:extLst>
          </p:cNvPr>
          <p:cNvSpPr>
            <a:spLocks noGrp="1"/>
          </p:cNvSpPr>
          <p:nvPr>
            <p:ph type="title"/>
          </p:nvPr>
        </p:nvSpPr>
        <p:spPr/>
        <p:txBody>
          <a:bodyPr/>
          <a:lstStyle/>
          <a:p>
            <a:r>
              <a:rPr lang="es-MX" dirty="0"/>
              <a:t>Aplicación del estimulo fiscal en declaraciones (9.2.5)</a:t>
            </a:r>
          </a:p>
        </p:txBody>
      </p:sp>
      <p:sp>
        <p:nvSpPr>
          <p:cNvPr id="3" name="Marcador de contenido 2">
            <a:extLst>
              <a:ext uri="{FF2B5EF4-FFF2-40B4-BE49-F238E27FC236}">
                <a16:creationId xmlns:a16="http://schemas.microsoft.com/office/drawing/2014/main" id="{ABDA5751-6953-EE09-9A5A-6A524A74772C}"/>
              </a:ext>
            </a:extLst>
          </p:cNvPr>
          <p:cNvSpPr>
            <a:spLocks noGrp="1"/>
          </p:cNvSpPr>
          <p:nvPr>
            <p:ph idx="1"/>
          </p:nvPr>
        </p:nvSpPr>
        <p:spPr/>
        <p:txBody>
          <a:bodyPr>
            <a:normAutofit/>
          </a:bodyPr>
          <a:lstStyle/>
          <a:p>
            <a:pPr algn="just"/>
            <a:r>
              <a:rPr lang="es-MX" dirty="0"/>
              <a:t>Los contribuyentes podrán aplicar el “Estímulo de regularización fiscal de la LIF” en la sección de “Pago” o “Determinación de Pago” de los formularios de las declaraciones correspondientes bajo el siguiente procedimiento:</a:t>
            </a:r>
          </a:p>
          <a:p>
            <a:r>
              <a:rPr lang="es-MX" b="1" dirty="0"/>
              <a:t>IX. </a:t>
            </a:r>
            <a:r>
              <a:rPr lang="es-MX" dirty="0"/>
              <a:t>Seleccionar la opción “Estímulo de regularización fiscal”.</a:t>
            </a:r>
          </a:p>
          <a:p>
            <a:r>
              <a:rPr lang="es-MX" b="1" dirty="0"/>
              <a:t>X. </a:t>
            </a:r>
            <a:r>
              <a:rPr lang="es-MX" dirty="0"/>
              <a:t>Posteriormente, en el campo “Por aplicar en el periodo” o en el campo “Monto”</a:t>
            </a:r>
          </a:p>
          <a:p>
            <a:r>
              <a:rPr lang="es-MX" dirty="0"/>
              <a:t>captura el importe del estímulo que hayas determinado en papeles de trabajo.</a:t>
            </a:r>
          </a:p>
          <a:p>
            <a:r>
              <a:rPr lang="es-MX" b="1" dirty="0"/>
              <a:t>XI. </a:t>
            </a:r>
            <a:r>
              <a:rPr lang="es-MX" dirty="0"/>
              <a:t>Guardar y continuar con la presentación de la declaración hasta el envío.</a:t>
            </a:r>
          </a:p>
        </p:txBody>
      </p:sp>
    </p:spTree>
    <p:extLst>
      <p:ext uri="{BB962C8B-B14F-4D97-AF65-F5344CB8AC3E}">
        <p14:creationId xmlns:p14="http://schemas.microsoft.com/office/powerpoint/2010/main" val="417268276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D8D2E3-CA93-EE62-AF26-CF9AA03FCAE1}"/>
              </a:ext>
            </a:extLst>
          </p:cNvPr>
          <p:cNvSpPr>
            <a:spLocks noGrp="1"/>
          </p:cNvSpPr>
          <p:nvPr>
            <p:ph type="title"/>
          </p:nvPr>
        </p:nvSpPr>
        <p:spPr/>
        <p:txBody>
          <a:bodyPr>
            <a:noAutofit/>
          </a:bodyPr>
          <a:lstStyle/>
          <a:p>
            <a:r>
              <a:rPr lang="es-MX" sz="3600" b="1" dirty="0"/>
              <a:t>Pago de ISR a cargo de las personas físicas residentes en el extranjero que tengan la calidad de jugadores (9.4.4)</a:t>
            </a:r>
            <a:endParaRPr lang="es-MX" sz="3600" dirty="0"/>
          </a:p>
        </p:txBody>
      </p:sp>
      <p:sp>
        <p:nvSpPr>
          <p:cNvPr id="3" name="Marcador de contenido 2">
            <a:extLst>
              <a:ext uri="{FF2B5EF4-FFF2-40B4-BE49-F238E27FC236}">
                <a16:creationId xmlns:a16="http://schemas.microsoft.com/office/drawing/2014/main" id="{F432247C-0743-5E32-EBE3-F41F5CB36A50}"/>
              </a:ext>
            </a:extLst>
          </p:cNvPr>
          <p:cNvSpPr>
            <a:spLocks noGrp="1"/>
          </p:cNvSpPr>
          <p:nvPr>
            <p:ph idx="1"/>
          </p:nvPr>
        </p:nvSpPr>
        <p:spPr/>
        <p:txBody>
          <a:bodyPr>
            <a:normAutofit/>
          </a:bodyPr>
          <a:lstStyle/>
          <a:p>
            <a:pPr algn="just"/>
            <a:r>
              <a:rPr lang="es-MX" dirty="0"/>
              <a:t>se considerará que la fuente de riqueza de los ingresos obtenidos por los jugadores se encuentra en territorio nacional únicamente en la proporción que represente la cantidad de Partidos que tengan lugar en México en los que participe o sea convocado el jugador, respecto de la cantidad de Partidos en los que participe o sea convocado el jugador durante la Competencia.</a:t>
            </a:r>
          </a:p>
          <a:p>
            <a:pPr algn="just"/>
            <a:r>
              <a:rPr lang="es-MX" dirty="0"/>
              <a:t>Los jugadores a que se refiere esta regla, aplicarán lo dispuesto en el artículo 170, cuarto o quinto párrafo de la Ley del ISR, según sea el caso. El jugador o su representante en el país, según corresponda, calculará el ISR que resulte y lo enterará, a más tardar el 19 de agosto de 2026, ya sea por transferencia electrónica de fondos mediante pago con línea de captura vía Internet, o bien, en efectivo, tarjeta de crédito o débito, o cheque personal de la institución de crédito ante la cual efectúe el pago correspondiente, conforme a la regla 2.1.18.</a:t>
            </a:r>
          </a:p>
        </p:txBody>
      </p:sp>
    </p:spTree>
    <p:extLst>
      <p:ext uri="{BB962C8B-B14F-4D97-AF65-F5344CB8AC3E}">
        <p14:creationId xmlns:p14="http://schemas.microsoft.com/office/powerpoint/2010/main" val="403705358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1BDF4-58AB-191A-3385-7CC84EB11EAB}"/>
              </a:ext>
            </a:extLst>
          </p:cNvPr>
          <p:cNvSpPr>
            <a:spLocks noGrp="1"/>
          </p:cNvSpPr>
          <p:nvPr>
            <p:ph type="title"/>
          </p:nvPr>
        </p:nvSpPr>
        <p:spPr/>
        <p:txBody>
          <a:bodyPr>
            <a:normAutofit/>
          </a:bodyPr>
          <a:lstStyle/>
          <a:p>
            <a:r>
              <a:rPr lang="es-MX" sz="4400" b="1" dirty="0"/>
              <a:t>Registro contable de ingresos y erogaciones 9.4.5</a:t>
            </a:r>
            <a:endParaRPr lang="es-MX" sz="4400" dirty="0"/>
          </a:p>
        </p:txBody>
      </p:sp>
      <p:sp>
        <p:nvSpPr>
          <p:cNvPr id="3" name="Marcador de contenido 2">
            <a:extLst>
              <a:ext uri="{FF2B5EF4-FFF2-40B4-BE49-F238E27FC236}">
                <a16:creationId xmlns:a16="http://schemas.microsoft.com/office/drawing/2014/main" id="{95B0A272-2D92-E421-14D3-1FDC7C79F05B}"/>
              </a:ext>
            </a:extLst>
          </p:cNvPr>
          <p:cNvSpPr>
            <a:spLocks noGrp="1"/>
          </p:cNvSpPr>
          <p:nvPr>
            <p:ph idx="1"/>
          </p:nvPr>
        </p:nvSpPr>
        <p:spPr/>
        <p:txBody>
          <a:bodyPr/>
          <a:lstStyle/>
          <a:p>
            <a:pPr algn="just"/>
            <a:r>
              <a:rPr lang="es-MX" dirty="0"/>
              <a:t>Los sujetos a que se refiere la regla 9.4.3., fracciones I y II, que sean residentes en México o en el extranjero que tengan un establecimiento permanente en el país, y que realicen actos o actividades, obtengan ingresos o efectúen erogaciones con motivo de su participación en la organización y celebración de la Competencia o los Eventos relacionados con la Competencia, deberán conservar como parte de su contabilidad, los registros que permitan identificar los actos, actividades, ingresos y erogaciones a que se refiere la citada regla 9.4.3.</a:t>
            </a:r>
          </a:p>
        </p:txBody>
      </p:sp>
    </p:spTree>
    <p:extLst>
      <p:ext uri="{BB962C8B-B14F-4D97-AF65-F5344CB8AC3E}">
        <p14:creationId xmlns:p14="http://schemas.microsoft.com/office/powerpoint/2010/main" val="136703683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551B4FF-8654-517D-0135-979F36D8E4D5}"/>
              </a:ext>
            </a:extLst>
          </p:cNvPr>
          <p:cNvSpPr>
            <a:spLocks noGrp="1"/>
          </p:cNvSpPr>
          <p:nvPr>
            <p:ph type="title"/>
          </p:nvPr>
        </p:nvSpPr>
        <p:spPr/>
        <p:txBody>
          <a:bodyPr>
            <a:normAutofit/>
          </a:bodyPr>
          <a:lstStyle/>
          <a:p>
            <a:r>
              <a:rPr lang="es-MX" sz="7200" dirty="0"/>
              <a:t>Comentarios finales</a:t>
            </a:r>
          </a:p>
        </p:txBody>
      </p:sp>
      <p:sp>
        <p:nvSpPr>
          <p:cNvPr id="2" name="Slide Number Placeholder 1">
            <a:extLst>
              <a:ext uri="{FF2B5EF4-FFF2-40B4-BE49-F238E27FC236}">
                <a16:creationId xmlns:a16="http://schemas.microsoft.com/office/drawing/2014/main" id="{0132B42B-F4B1-C7C7-F64A-EFE8A8F850BB}"/>
              </a:ext>
            </a:extLst>
          </p:cNvPr>
          <p:cNvSpPr>
            <a:spLocks noGrp="1" noChangeArrowheads="1"/>
          </p:cNvSpPr>
          <p:nvPr>
            <p:ph type="sldNum" sz="quarter" idx="12"/>
          </p:nvPr>
        </p:nvSpPr>
        <p:spPr>
          <a:xfrm>
            <a:off x="0" y="6542841"/>
            <a:ext cx="478302" cy="315159"/>
          </a:xfrm>
          <a:solidFill>
            <a:schemeClr val="bg1"/>
          </a:solidFill>
          <a:ln/>
        </p:spPr>
        <p:txBody>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fld id="{267FD314-FCF9-4D65-AF41-77EE55377313}" type="slidenum">
              <a:rPr lang="es-MX" altLang="en-US" sz="1400" b="1"/>
              <a:pPr algn="ctr">
                <a:spcBef>
                  <a:spcPct val="0"/>
                </a:spcBef>
                <a:buFontTx/>
                <a:buNone/>
              </a:pPr>
              <a:t>180</a:t>
            </a:fld>
            <a:endParaRPr lang="es-MX" altLang="en-US" sz="1400" b="1" dirty="0"/>
          </a:p>
        </p:txBody>
      </p:sp>
    </p:spTree>
    <p:extLst>
      <p:ext uri="{BB962C8B-B14F-4D97-AF65-F5344CB8AC3E}">
        <p14:creationId xmlns:p14="http://schemas.microsoft.com/office/powerpoint/2010/main" val="356358598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D1EA54-9A5E-8347-C672-0A7C50A5D77D}"/>
              </a:ext>
            </a:extLst>
          </p:cNvPr>
          <p:cNvSpPr>
            <a:spLocks noGrp="1"/>
          </p:cNvSpPr>
          <p:nvPr>
            <p:ph type="title"/>
          </p:nvPr>
        </p:nvSpPr>
        <p:spPr>
          <a:xfrm>
            <a:off x="1640971" y="2575775"/>
            <a:ext cx="9125386" cy="1159098"/>
          </a:xfrm>
        </p:spPr>
        <p:txBody>
          <a:bodyPr>
            <a:normAutofit/>
          </a:bodyPr>
          <a:lstStyle/>
          <a:p>
            <a:pPr algn="ctr"/>
            <a:r>
              <a:rPr lang="es-MX" sz="6600" dirty="0"/>
              <a:t>Gracias por su Participación</a:t>
            </a:r>
          </a:p>
        </p:txBody>
      </p:sp>
      <p:sp>
        <p:nvSpPr>
          <p:cNvPr id="5" name="Marcador de texto 4">
            <a:extLst>
              <a:ext uri="{FF2B5EF4-FFF2-40B4-BE49-F238E27FC236}">
                <a16:creationId xmlns:a16="http://schemas.microsoft.com/office/drawing/2014/main" id="{870D5E42-9433-A4DE-9E16-62A7D87A1FB7}"/>
              </a:ext>
            </a:extLst>
          </p:cNvPr>
          <p:cNvSpPr>
            <a:spLocks noGrp="1"/>
          </p:cNvSpPr>
          <p:nvPr>
            <p:ph type="body" idx="1"/>
          </p:nvPr>
        </p:nvSpPr>
        <p:spPr>
          <a:xfrm>
            <a:off x="1655841" y="5523701"/>
            <a:ext cx="6398194" cy="683916"/>
          </a:xfrm>
        </p:spPr>
        <p:txBody>
          <a:bodyPr>
            <a:normAutofit/>
          </a:bodyPr>
          <a:lstStyle/>
          <a:p>
            <a:pPr algn="ctr"/>
            <a:r>
              <a:rPr lang="es-MX" sz="2800" b="1" dirty="0"/>
              <a:t>DR. Y CPC. Carlos Gutiérrez Pérez.</a:t>
            </a:r>
          </a:p>
        </p:txBody>
      </p:sp>
      <p:sp>
        <p:nvSpPr>
          <p:cNvPr id="3" name="Slide Number Placeholder 1">
            <a:extLst>
              <a:ext uri="{FF2B5EF4-FFF2-40B4-BE49-F238E27FC236}">
                <a16:creationId xmlns:a16="http://schemas.microsoft.com/office/drawing/2014/main" id="{C2A9712C-5262-5982-A871-A838D825FBBA}"/>
              </a:ext>
            </a:extLst>
          </p:cNvPr>
          <p:cNvSpPr>
            <a:spLocks noGrp="1" noChangeArrowheads="1"/>
          </p:cNvSpPr>
          <p:nvPr>
            <p:ph type="sldNum" sz="quarter" idx="12"/>
          </p:nvPr>
        </p:nvSpPr>
        <p:spPr>
          <a:xfrm>
            <a:off x="0" y="6542841"/>
            <a:ext cx="506437" cy="315159"/>
          </a:xfrm>
          <a:solidFill>
            <a:schemeClr val="bg1"/>
          </a:solidFill>
          <a:ln/>
        </p:spPr>
        <p:txBody>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fld id="{267FD314-FCF9-4D65-AF41-77EE55377313}" type="slidenum">
              <a:rPr lang="es-MX" altLang="en-US" sz="1400" b="1"/>
              <a:pPr algn="ctr">
                <a:spcBef>
                  <a:spcPct val="0"/>
                </a:spcBef>
                <a:buFontTx/>
                <a:buNone/>
              </a:pPr>
              <a:t>181</a:t>
            </a:fld>
            <a:endParaRPr lang="es-MX" altLang="en-US" sz="1400" b="1" dirty="0"/>
          </a:p>
        </p:txBody>
      </p:sp>
    </p:spTree>
    <p:extLst>
      <p:ext uri="{BB962C8B-B14F-4D97-AF65-F5344CB8AC3E}">
        <p14:creationId xmlns:p14="http://schemas.microsoft.com/office/powerpoint/2010/main" val="174623612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1_Letras en madera">
  <a:themeElements>
    <a:clrScheme name="Letras en madera">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Letras en madera">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5.xml><?xml version="1.0" encoding="utf-8"?>
<a:theme xmlns:a="http://schemas.openxmlformats.org/drawingml/2006/main" name="2_Letras en madera">
  <a:themeElements>
    <a:clrScheme name="Letras en madera">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Letras en madera">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ppt/theme/theme6.xml><?xml version="1.0" encoding="utf-8"?>
<a:theme xmlns:a="http://schemas.openxmlformats.org/drawingml/2006/main" name="1_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TotalTime>
  <Words>18424</Words>
  <Application>Microsoft Office PowerPoint</Application>
  <PresentationFormat>Panorámica</PresentationFormat>
  <Paragraphs>905</Paragraphs>
  <Slides>181</Slides>
  <Notes>2</Notes>
  <HiddenSlides>0</HiddenSlides>
  <MMClips>0</MMClips>
  <ScaleCrop>false</ScaleCrop>
  <HeadingPairs>
    <vt:vector size="8" baseType="variant">
      <vt:variant>
        <vt:lpstr>Fuentes usadas</vt:lpstr>
      </vt:variant>
      <vt:variant>
        <vt:i4>17</vt:i4>
      </vt:variant>
      <vt:variant>
        <vt:lpstr>Tema</vt:lpstr>
      </vt:variant>
      <vt:variant>
        <vt:i4>6</vt:i4>
      </vt:variant>
      <vt:variant>
        <vt:lpstr>Servidores OLE incrustados</vt:lpstr>
      </vt:variant>
      <vt:variant>
        <vt:i4>1</vt:i4>
      </vt:variant>
      <vt:variant>
        <vt:lpstr>Títulos de diapositiva</vt:lpstr>
      </vt:variant>
      <vt:variant>
        <vt:i4>181</vt:i4>
      </vt:variant>
    </vt:vector>
  </HeadingPairs>
  <TitlesOfParts>
    <vt:vector size="205" baseType="lpstr">
      <vt:lpstr>MS PGothic</vt:lpstr>
      <vt:lpstr>Arial</vt:lpstr>
      <vt:lpstr>Arial Black</vt:lpstr>
      <vt:lpstr>Bookman Old Style</vt:lpstr>
      <vt:lpstr>Calibri</vt:lpstr>
      <vt:lpstr>Calibri Light</vt:lpstr>
      <vt:lpstr>Century Gothic</vt:lpstr>
      <vt:lpstr>Georgia</vt:lpstr>
      <vt:lpstr>Rockwell</vt:lpstr>
      <vt:lpstr>Rockwell Condensed</vt:lpstr>
      <vt:lpstr>SoberanaSans</vt:lpstr>
      <vt:lpstr>Speak Pro</vt:lpstr>
      <vt:lpstr>Tw Cen MT</vt:lpstr>
      <vt:lpstr>Tw Cen MT Condensed</vt:lpstr>
      <vt:lpstr>Wingdings</vt:lpstr>
      <vt:lpstr>Wingdings 2</vt:lpstr>
      <vt:lpstr>Wingdings 3</vt:lpstr>
      <vt:lpstr>Tema de Office</vt:lpstr>
      <vt:lpstr>Integral</vt:lpstr>
      <vt:lpstr>Letras en madera</vt:lpstr>
      <vt:lpstr>1_Letras en madera</vt:lpstr>
      <vt:lpstr>2_Letras en madera</vt:lpstr>
      <vt:lpstr>1_Integral</vt:lpstr>
      <vt:lpstr>Worksheet</vt:lpstr>
      <vt:lpstr> Aspectos relevantes RMF 2026</vt:lpstr>
      <vt:lpstr>FUNDAMENTACION LEGAL DE LA RESOLUCIÓN MISCELANEA Articulo 33 CFF</vt:lpstr>
      <vt:lpstr>Fundamentación legal Articulo 33 CFF</vt:lpstr>
      <vt:lpstr>Fundamentación legal Art. 35 CFF</vt:lpstr>
      <vt:lpstr>Concepto de criterio normativo</vt:lpstr>
      <vt:lpstr>Jerarquía normativa según Hans Kelsen</vt:lpstr>
      <vt:lpstr>¿Que tan valida es la Resolución Miscelánea?</vt:lpstr>
      <vt:lpstr> CRITERIO DE LA CORTE. Revista del Tribunal Federal de Justicia Administrativa,  Novena Época, año II Número 24, diciembre de 2023, página 95, tesis IX-P-SS-290</vt:lpstr>
      <vt:lpstr>Criterio de la corte.</vt:lpstr>
      <vt:lpstr>¿Cuantos tipos de Resolución miscelánea existen?</vt:lpstr>
      <vt:lpstr>Tipos de misceláneas que existen</vt:lpstr>
      <vt:lpstr>Tipos de misceláneas que existen</vt:lpstr>
      <vt:lpstr>Tipos de misceláneas que existen</vt:lpstr>
      <vt:lpstr>Cambios en Anexos de la RMF</vt:lpstr>
      <vt:lpstr>Cambios en Anexos de la RMF</vt:lpstr>
      <vt:lpstr>Reglas relevantes del Código Fiscal</vt:lpstr>
      <vt:lpstr>Reglas que cambiaron de numero</vt:lpstr>
      <vt:lpstr>Prorroga para habilitar el Buzón Tributario (Cuarto DT)</vt:lpstr>
      <vt:lpstr>Opción de considerar su casa como domicilio. 2.1.4</vt:lpstr>
      <vt:lpstr>Periodo vacacional SAT (2.1.6)</vt:lpstr>
      <vt:lpstr>Procedimiento para obtener opinión de cumplimiento (2.1.36)</vt:lpstr>
      <vt:lpstr>Procedimiento para obtener opinión de cumplimiento (2.1.36)</vt:lpstr>
      <vt:lpstr>Procedimiento para obtener opinión de cumplimiento (2.1.36)</vt:lpstr>
      <vt:lpstr>Órgano colegiado para aplicación del artículo 5o.-A del CF Regla 2.1.50</vt:lpstr>
      <vt:lpstr>Órgano colegiado para aplicación del artículo 5o.-A del CFF</vt:lpstr>
      <vt:lpstr>Órgano colegiado para aplicación del artículo 5o.-A del CFF</vt:lpstr>
      <vt:lpstr>Procedimientos del 69-B iniciados hasta el 24-dic-2018 (Decimo DT)</vt:lpstr>
      <vt:lpstr>Procedimientos del 69-B iniciados hasta el 24-dic-2018 (Decimo DT)</vt:lpstr>
      <vt:lpstr>Horario de recepción de documentos regla 2.1.7</vt:lpstr>
      <vt:lpstr>Procedimiento para dejar sin efecto y restringir el CSD (2.2.4)</vt:lpstr>
      <vt:lpstr>Ficha de trámite</vt:lpstr>
      <vt:lpstr>Presentación de PowerPoint</vt:lpstr>
      <vt:lpstr>Presentación de PowerPoint</vt:lpstr>
      <vt:lpstr>Respuesta del SAT</vt:lpstr>
      <vt:lpstr>Renovación de FIEL caduca (regla 2.2.14 y 2.2.19)</vt:lpstr>
      <vt:lpstr>Presentación de PowerPoint</vt:lpstr>
      <vt:lpstr>Facilidades para no habilitar el buzón tributario Regla 2.2.22</vt:lpstr>
      <vt:lpstr>Facilidades para no habilitar el buzón tributario Regla 2.2.22</vt:lpstr>
      <vt:lpstr>Devoluciones y compensaciones</vt:lpstr>
      <vt:lpstr>Saldos a favor de personas físicas (devolución)  (Regla 2.3.2)</vt:lpstr>
      <vt:lpstr>Devolución automática del Saldo a favor de ISR  (Regla 2.3.2)</vt:lpstr>
      <vt:lpstr>Devolución automática</vt:lpstr>
      <vt:lpstr>Consulta del resultado</vt:lpstr>
      <vt:lpstr>Presentación de PowerPoint</vt:lpstr>
      <vt:lpstr>Devolución automática del Saldo a favor de ISR  (Regla 2.3.2)</vt:lpstr>
      <vt:lpstr>Devolución automática del Saldo a favor de ISR  (Regla 2.3.2)</vt:lpstr>
      <vt:lpstr>Devoluciones de IVA Reglas sin cambios</vt:lpstr>
      <vt:lpstr>Devoluciones de IVA Reglas sin cambios</vt:lpstr>
      <vt:lpstr>Compensación de oficio (2.3.9)</vt:lpstr>
      <vt:lpstr>Cumplimiento de la obligación de presentar aviso de compensación (Regla 2.3.10)</vt:lpstr>
      <vt:lpstr>Facilidades en devoluciones de IVA de diferentes sectores</vt:lpstr>
      <vt:lpstr>Avisos al RFC</vt:lpstr>
      <vt:lpstr>Clave en el RFC en escrituras públicas del representante legal (2.4.5)</vt:lpstr>
      <vt:lpstr>Clave en el RFC en escrituras públicas del representante legal (2.4.5)</vt:lpstr>
      <vt:lpstr>Modificación o incorporación de información de socios o accionistas, así como de representantes legales (regla 2.4.14)</vt:lpstr>
      <vt:lpstr>Avisos de Inscripción, reanudación y suspensión en el RFC de trabajadores (2.4.6)</vt:lpstr>
      <vt:lpstr>Archivo con datos de los trabajadores</vt:lpstr>
      <vt:lpstr>Archivo con datos de los trabajadores</vt:lpstr>
      <vt:lpstr>Presentación de PowerPoint</vt:lpstr>
      <vt:lpstr>Entrar en tramites del RFC</vt:lpstr>
      <vt:lpstr>Presentación de PowerPoint</vt:lpstr>
      <vt:lpstr>Presentación de PowerPoint</vt:lpstr>
      <vt:lpstr>Procedimiento para validación de la información por negativa de inscripción en el RFC para PM (2.4.17)</vt:lpstr>
      <vt:lpstr>Procedimiento para validación de la información por negativa de inscripción en el RFC para PM (2.4.17)</vt:lpstr>
      <vt:lpstr>Suspensión de actividades PM Regla 2.5.9 (antes 2.5.10)</vt:lpstr>
      <vt:lpstr>Suspensión de actividades PM (2.5.10)</vt:lpstr>
      <vt:lpstr>Acuse de recepción del tramite</vt:lpstr>
      <vt:lpstr>Solicitud para la suspensión o disminución de obligaciones (regla 2.5.15 antes 2.5.16)</vt:lpstr>
      <vt:lpstr>Solicitud para la suspensión o disminución de obligaciones (2.5.15)</vt:lpstr>
      <vt:lpstr>Personas relevadas de presentar aviso de cambio de régimen ante el RFC y/o aumento de obligaciones</vt:lpstr>
      <vt:lpstr>Contribuyentes relevados de presentar el aviso de inicio de liquidación y el de cancelación en el RFC.</vt:lpstr>
      <vt:lpstr>Comprobantes fiscales</vt:lpstr>
      <vt:lpstr>REGLAS DE COMPROBANTES FISCALES</vt:lpstr>
      <vt:lpstr>REGLAS DE COMPROBANTES FISCALES</vt:lpstr>
      <vt:lpstr>REGLAS DE COMPROBANTES FISCALES</vt:lpstr>
      <vt:lpstr>Expedición de comprobantes Público en general (2.7.1.21)</vt:lpstr>
      <vt:lpstr>CFDI GLOBAL DE PÚBLICO EN GENERAL.</vt:lpstr>
      <vt:lpstr>Expedición de comprobantes Público en general (2.7.1.21)</vt:lpstr>
      <vt:lpstr>Expedición de comprobantes Público en general (2.7.1.21)</vt:lpstr>
      <vt:lpstr>Ejemplo de Nota de venta Impresa</vt:lpstr>
      <vt:lpstr>Expedición de comprobantes Público en general (2.7.1.21)</vt:lpstr>
      <vt:lpstr>Expedición de comprobantes Público en general (2.7.1.21)</vt:lpstr>
      <vt:lpstr>Ejemplo de ticket  de punto de venta</vt:lpstr>
      <vt:lpstr>Plazo para expedición de CFDI de público en general (2.7.1.21)</vt:lpstr>
      <vt:lpstr>Operaciones de público en general a crédito (regla 2.7.1.21)</vt:lpstr>
      <vt:lpstr>Prorroga CFDI Global gasolineros (Decimo primero)</vt:lpstr>
      <vt:lpstr>Comprobantes fiscales por venta o servicios relacionados con hidrocarburos y petrolíferos (2.7.1.48)</vt:lpstr>
      <vt:lpstr>Aceptación de cancelación del CFDI (regla 2.7.1.34)</vt:lpstr>
      <vt:lpstr>Aceptación de cancelación del CFDI (regla 2.7.1.34)</vt:lpstr>
      <vt:lpstr>Cancelación de CFDI sin aceptación del receptor (2.7.1.35)</vt:lpstr>
      <vt:lpstr>Cancelación de CFDI sin aceptación del receptor (2.7.1.35)</vt:lpstr>
      <vt:lpstr>Cancelación de CFDI sin aceptación del receptor (2.7.1.35)</vt:lpstr>
      <vt:lpstr>CFDI DE NOMINA</vt:lpstr>
      <vt:lpstr>CFDI DE NOMINA</vt:lpstr>
      <vt:lpstr>Solicitud de datos de trabajadores al SAT (2.7.1.46 antes 2.7.1.47)</vt:lpstr>
      <vt:lpstr>Presentación de PowerPoint</vt:lpstr>
      <vt:lpstr>Corrección y emisión de CFDI de nómina del ejercicio 2025 (REGLA 2.7.5.6)</vt:lpstr>
      <vt:lpstr>Cambios en el CFDI de Nomina.</vt:lpstr>
      <vt:lpstr>¿A partir de cuando entra en vigor?</vt:lpstr>
      <vt:lpstr>CFDI por contratación de adultos mayores (2.7.5.8)</vt:lpstr>
      <vt:lpstr>Contabilidad Electrónica</vt:lpstr>
      <vt:lpstr>Contabilidad electrónica</vt:lpstr>
      <vt:lpstr>Registro de ingresos y gastos en “Mis cuentas” (2.8.1.4)</vt:lpstr>
      <vt:lpstr>Contabilidad electrónica</vt:lpstr>
      <vt:lpstr>Facilidades para personas físicas  (regla 2.8.1.17)</vt:lpstr>
      <vt:lpstr>Declaración de operaciones relevantes (2.8.1.12)</vt:lpstr>
      <vt:lpstr>Declaración de operaciones relevantes (2.8.1.12)</vt:lpstr>
      <vt:lpstr>Procedimiento para presentar declaraciones informativas (2.8.3.5)</vt:lpstr>
      <vt:lpstr>Facultades de autoridad</vt:lpstr>
      <vt:lpstr>Notificación por buzón tributario Regla 2.9.2</vt:lpstr>
      <vt:lpstr>Aclaración de cartas invitación (2.9.13)</vt:lpstr>
      <vt:lpstr>Reducción de Multas (2.14.3)</vt:lpstr>
      <vt:lpstr>Multas susceptibles de reducción conforme al artículo 74 del CFF (Regla 2.14.5)</vt:lpstr>
      <vt:lpstr>Condiciones para que surta efectos la reducción de multas conforme al artículo 74 del CFF (2.14.7)</vt:lpstr>
      <vt:lpstr>Monto de la reducción del art. 74 CFF (regla 2.14.14)</vt:lpstr>
      <vt:lpstr>Otras disposiciones del CFF</vt:lpstr>
      <vt:lpstr>Contribuyentes relevados de la obligación de presentar la información sobre su situación fiscal (REGLA 2.16.3)</vt:lpstr>
      <vt:lpstr>Obligados a presentar la información sobre su situación fiscal por ser partes relacionadas de los sujetos obligados a dictaminar (REGLA 2.16.5)</vt:lpstr>
      <vt:lpstr>Reglas relevantes de ISR</vt:lpstr>
      <vt:lpstr>Opción de acumulación de ingresos por cobro total o parcial del precio (Regla 3.2.4)</vt:lpstr>
      <vt:lpstr>DETERMINACIÓN DEL SALDO DE LA CUENTA DE ANTICIPOS</vt:lpstr>
      <vt:lpstr>Determinación costo estimado</vt:lpstr>
      <vt:lpstr>Opción para disminuir los anticipos acumulados en la determinación del pago provisional correspondiente a la emisión del CFDI (Regla 3.2.24)</vt:lpstr>
      <vt:lpstr>Opción para disminuir los anticipos acumulados en la determinación del pago provisional correspondiente a la emisión del CFDI (Regla 3.2.24)</vt:lpstr>
      <vt:lpstr>Opción para disminuir los anticipos acumulados en la determinación del pago provisional correspondiente a la emisión del CFDI (Regla 3.2.24)</vt:lpstr>
      <vt:lpstr>Deducciones autorizadas</vt:lpstr>
      <vt:lpstr>Deducción de erogaciones que no se pagaron con dinero  (Regla 3.3.1.3)</vt:lpstr>
      <vt:lpstr>Deducción de combustibles adquiridos con monedero electrónico (regla 3.3.1.7)</vt:lpstr>
      <vt:lpstr>Destrucciones periódicas de mercancías que hubieran perdido su valor (3.3.1.14)</vt:lpstr>
      <vt:lpstr>Para dar el aviso ingresar al porta del SAT www.sat.gob.mx</vt:lpstr>
      <vt:lpstr>Llenar los datos solicitados</vt:lpstr>
      <vt:lpstr>Cargar la descripción de mercancías</vt:lpstr>
      <vt:lpstr>Acuse de recibo</vt:lpstr>
      <vt:lpstr>Presentación de PowerPoint</vt:lpstr>
      <vt:lpstr>Informativa de Perdidas por créditos incobrables (3.3.1.23)</vt:lpstr>
      <vt:lpstr>Perdidas por créditos incobrables (3.3.1.23)</vt:lpstr>
      <vt:lpstr>Procedimiento para cuantificar la proporción de los ingresos exentos respecto del total de las remuneraciones (Regla 3.3.1.29)  </vt:lpstr>
      <vt:lpstr>Presentación de PowerPoint</vt:lpstr>
      <vt:lpstr>Ejemplo</vt:lpstr>
      <vt:lpstr>Presentación de PowerPoint</vt:lpstr>
      <vt:lpstr>Presentación de PowerPoint</vt:lpstr>
      <vt:lpstr>CONCLUSIÓN</vt:lpstr>
      <vt:lpstr>Aviso de prorroga de reinversión de recuperaciones (3.3.2.3)</vt:lpstr>
      <vt:lpstr>Declaraciones prellenadas</vt:lpstr>
      <vt:lpstr>Pagos provisionales prellenados (Regla 3.9.15)</vt:lpstr>
      <vt:lpstr>Pagos provisionales prellenados (Regla 3.9.15)</vt:lpstr>
      <vt:lpstr>Procedimiento para la presentación de la declaración de ISR del ejercicio para personas morales del régimen general de ley (regla 3.9.14)</vt:lpstr>
      <vt:lpstr>Entero de retenciones de salarios y asimilados a salarios (3.9.16)</vt:lpstr>
      <vt:lpstr>Régimen de confianza</vt:lpstr>
      <vt:lpstr>Pagos provisionales por salida del RESICO (3.13.5)</vt:lpstr>
      <vt:lpstr>RESICO. No compatibilidad entre RESICO y Plataformas (regla 3.13.3)</vt:lpstr>
      <vt:lpstr>Contribuyentes que pueden tributar en RESICO de PF (3.13.9)</vt:lpstr>
      <vt:lpstr>RESICO PP de personas morales (regla 3.13.16)</vt:lpstr>
      <vt:lpstr>Facilidad de contabilidad y DIOT (regla 3.13.17)</vt:lpstr>
      <vt:lpstr>Declaraciones de IVA (3.13.19)</vt:lpstr>
      <vt:lpstr>Baja del RESICO por incumplimiento de la presentación de la declaración anual (Regla 3.13.27 y 3.13.28)</vt:lpstr>
      <vt:lpstr>Reglas relevantes de IVA</vt:lpstr>
      <vt:lpstr>Aviso de inicio de operaciones (4.1.10)</vt:lpstr>
      <vt:lpstr>Entero de retenciones de IVA (4.1.11)</vt:lpstr>
      <vt:lpstr>Calculo IVA en enajenación de motos usadas (4.2.8)</vt:lpstr>
      <vt:lpstr>Exención de Cirujanos dentistas (4.3.9)</vt:lpstr>
      <vt:lpstr>DIOT formato, periodo y medio de presentación (Regla 4.5.1)</vt:lpstr>
      <vt:lpstr>Opción de no relacionar individualmente a proveedores hasta un porcentaje de los pagos del mes (4.5.2)</vt:lpstr>
      <vt:lpstr>Declaración Informativa del IVA (4.5.3)</vt:lpstr>
      <vt:lpstr>IEPS</vt:lpstr>
      <vt:lpstr>ALIMENTOS DE CONSUMO BASICOS (5.1.4)</vt:lpstr>
      <vt:lpstr>ALIMENTOS DE CONSUMO BASICOS (5.1.4)</vt:lpstr>
      <vt:lpstr>Reglas de Ley de Ingresos</vt:lpstr>
      <vt:lpstr>Aviso para la aplicación del estímulo por adquisición o importación de diésel (9.1.6)</vt:lpstr>
      <vt:lpstr>Acreditamiento de gastos por uso de la infraestructura carretera para transportistas de carga o pasaje (9.1.8)</vt:lpstr>
      <vt:lpstr>Acreditamiento de gastos por uso de la infraestructura carretera para transportistas de carga o pasaje (9.1.8)</vt:lpstr>
      <vt:lpstr>Ejercicio fiscal aplicable y verificación de ingresos totales regla 9.2.1</vt:lpstr>
      <vt:lpstr>Objeto del estimulo (regla 9.2.2)</vt:lpstr>
      <vt:lpstr>Objeto del estimulo (regla 9.2.2)</vt:lpstr>
      <vt:lpstr>Aplicación del estimulo fiscal en declaraciones (9.2.5)</vt:lpstr>
      <vt:lpstr>Aplicación del estimulo fiscal en declaraciones (9.2.5)</vt:lpstr>
      <vt:lpstr>Aplicación del estimulo fiscal en declaraciones (9.2.5)</vt:lpstr>
      <vt:lpstr>Pago de ISR a cargo de las personas físicas residentes en el extranjero que tengan la calidad de jugadores (9.4.4)</vt:lpstr>
      <vt:lpstr>Registro contable de ingresos y erogaciones 9.4.5</vt:lpstr>
      <vt:lpstr>Comentarios finales</vt:lpstr>
      <vt:lpstr>Gracias por su Participación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Gutierrez Perez</dc:creator>
  <cp:lastModifiedBy>Carlos Gutierrez Perez</cp:lastModifiedBy>
  <cp:revision>2</cp:revision>
  <dcterms:created xsi:type="dcterms:W3CDTF">2025-01-10T21:25:04Z</dcterms:created>
  <dcterms:modified xsi:type="dcterms:W3CDTF">2026-01-11T03:05:24Z</dcterms:modified>
</cp:coreProperties>
</file>